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handoutMasters/handoutMaster1.xml" ContentType="application/vnd.openxmlformats-officedocument.presentationml.handoutMaster+xml"/>
  <Override PartName="/ppt/authors.xml" ContentType="application/vnd.ms-powerpoi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4" r:id="rId2"/>
    <p:sldMasterId id="2147483688" r:id="rId3"/>
    <p:sldMasterId id="2147483686" r:id="rId4"/>
    <p:sldMasterId id="2147483692" r:id="rId5"/>
  </p:sldMasterIdLst>
  <p:notesMasterIdLst>
    <p:notesMasterId r:id="rId7"/>
  </p:notesMasterIdLst>
  <p:handoutMasterIdLst>
    <p:handoutMasterId r:id="rId8"/>
  </p:handoutMasterIdLst>
  <p:sldIdLst>
    <p:sldId id="259" r:id="rId6"/>
  </p:sldIdLst>
  <p:sldSz cx="438912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29F532-9C2A-7772-231D-9EBFA117E9B3}" name="Christine Hilbert" initials="CH" userId="S::CHilbert@hygiena.com::9257468f-a0ca-493b-84ab-34201117a4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DB"/>
    <a:srgbClr val="D5322C"/>
    <a:srgbClr val="333333"/>
    <a:srgbClr val="BFBFBF"/>
    <a:srgbClr val="1E4280"/>
    <a:srgbClr val="000000"/>
    <a:srgbClr val="009FF4"/>
    <a:srgbClr val="CCCCCC"/>
    <a:srgbClr val="1E427F"/>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1" autoAdjust="0"/>
    <p:restoredTop sz="94660"/>
  </p:normalViewPr>
  <p:slideViewPr>
    <p:cSldViewPr snapToGrid="0">
      <p:cViewPr>
        <p:scale>
          <a:sx n="89" d="100"/>
          <a:sy n="89" d="100"/>
        </p:scale>
        <p:origin x="-9816" y="-8082"/>
      </p:cViewPr>
      <p:guideLst>
        <p:guide orient="horz" pos="6912"/>
        <p:guide pos="138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11FF82-39D6-D642-848C-7FA448970E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29D2320-7C7B-1D49-9894-4D84D4C055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9B0E5F-0691-4B41-ABC1-6E6CFF2ECEC5}" type="datetimeFigureOut">
              <a:rPr lang="en-US" smtClean="0"/>
              <a:t>5/29/2024</a:t>
            </a:fld>
            <a:endParaRPr lang="en-US"/>
          </a:p>
        </p:txBody>
      </p:sp>
      <p:sp>
        <p:nvSpPr>
          <p:cNvPr id="4" name="Footer Placeholder 3">
            <a:extLst>
              <a:ext uri="{FF2B5EF4-FFF2-40B4-BE49-F238E27FC236}">
                <a16:creationId xmlns:a16="http://schemas.microsoft.com/office/drawing/2014/main" id="{2C8F38D8-ABDA-BB47-B897-42684485A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CA5A45-BDF3-764A-8DD7-D3DD635BFB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03A77B-BBD5-374C-8A28-D414A9E8AB14}" type="slidenum">
              <a:rPr lang="en-US" smtClean="0"/>
              <a:t>‹#›</a:t>
            </a:fld>
            <a:endParaRPr lang="en-US"/>
          </a:p>
        </p:txBody>
      </p:sp>
    </p:spTree>
    <p:extLst>
      <p:ext uri="{BB962C8B-B14F-4D97-AF65-F5344CB8AC3E}">
        <p14:creationId xmlns:p14="http://schemas.microsoft.com/office/powerpoint/2010/main" val="3366719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63D1C-F6D0-CC4F-AD6E-58A444953B31}" type="datetimeFigureOut">
              <a:rPr lang="en-US" smtClean="0"/>
              <a:t>5/29/2024</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9BFB92-BC7C-6B43-A092-5726AF8482D6}" type="slidenum">
              <a:rPr lang="en-US" smtClean="0"/>
              <a:t>‹#›</a:t>
            </a:fld>
            <a:endParaRPr lang="en-US"/>
          </a:p>
        </p:txBody>
      </p:sp>
    </p:spTree>
    <p:extLst>
      <p:ext uri="{BB962C8B-B14F-4D97-AF65-F5344CB8AC3E}">
        <p14:creationId xmlns:p14="http://schemas.microsoft.com/office/powerpoint/2010/main" val="347290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69BFB92-BC7C-6B43-A092-5726AF8482D6}" type="slidenum">
              <a:rPr lang="en-US" smtClean="0"/>
              <a:t>1</a:t>
            </a:fld>
            <a:endParaRPr lang="en-US"/>
          </a:p>
        </p:txBody>
      </p:sp>
    </p:spTree>
    <p:extLst>
      <p:ext uri="{BB962C8B-B14F-4D97-AF65-F5344CB8AC3E}">
        <p14:creationId xmlns:p14="http://schemas.microsoft.com/office/powerpoint/2010/main" val="50643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777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41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27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67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19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C8FEE3-2280-2644-A76F-D9C05EC22557}"/>
              </a:ext>
            </a:extLst>
          </p:cNvPr>
          <p:cNvSpPr/>
          <p:nvPr userDrawn="1"/>
        </p:nvSpPr>
        <p:spPr>
          <a:xfrm>
            <a:off x="457200" y="4648200"/>
            <a:ext cx="10058400" cy="11430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B991E8E-FB1E-A347-B252-1B4DB94E46C2}"/>
              </a:ext>
            </a:extLst>
          </p:cNvPr>
          <p:cNvSpPr/>
          <p:nvPr userDrawn="1"/>
        </p:nvSpPr>
        <p:spPr>
          <a:xfrm>
            <a:off x="10744200" y="4648200"/>
            <a:ext cx="32689800" cy="1143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FF2B5EF4-FFF2-40B4-BE49-F238E27FC236}">
                <a16:creationId xmlns:a16="http://schemas.microsoft.com/office/drawing/2014/main" id="{A74B2EB8-76FD-1B42-BC27-2FE12EE06D32}"/>
              </a:ext>
            </a:extLst>
          </p:cNvPr>
          <p:cNvCxnSpPr>
            <a:cxnSpLocks/>
          </p:cNvCxnSpPr>
          <p:nvPr userDrawn="1"/>
        </p:nvCxnSpPr>
        <p:spPr>
          <a:xfrm>
            <a:off x="1062555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2D061ED-DFAC-CD33-C725-912E99FDC449}"/>
              </a:ext>
            </a:extLst>
          </p:cNvPr>
          <p:cNvSpPr/>
          <p:nvPr userDrawn="1"/>
        </p:nvSpPr>
        <p:spPr>
          <a:xfrm>
            <a:off x="457200" y="6019800"/>
            <a:ext cx="10058400" cy="9040334"/>
          </a:xfrm>
          <a:prstGeom prst="rect">
            <a:avLst/>
          </a:prstGeom>
          <a:solidFill>
            <a:srgbClr val="1E4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 </a:t>
            </a:r>
          </a:p>
        </p:txBody>
      </p:sp>
      <p:sp>
        <p:nvSpPr>
          <p:cNvPr id="16" name="Rectangle 15">
            <a:extLst>
              <a:ext uri="{FF2B5EF4-FFF2-40B4-BE49-F238E27FC236}">
                <a16:creationId xmlns:a16="http://schemas.microsoft.com/office/drawing/2014/main" id="{F50C81AA-F0BF-916C-720B-1C0BF764E3BD}"/>
              </a:ext>
            </a:extLst>
          </p:cNvPr>
          <p:cNvSpPr/>
          <p:nvPr userDrawn="1"/>
        </p:nvSpPr>
        <p:spPr>
          <a:xfrm>
            <a:off x="457200" y="15283480"/>
            <a:ext cx="10058400" cy="355052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EB9D696E-3629-5FDC-C992-E23B6F2557B4}"/>
              </a:ext>
            </a:extLst>
          </p:cNvPr>
          <p:cNvSpPr/>
          <p:nvPr userDrawn="1"/>
        </p:nvSpPr>
        <p:spPr>
          <a:xfrm>
            <a:off x="457200" y="19057347"/>
            <a:ext cx="10058400" cy="24310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a:extLst>
              <a:ext uri="{FF2B5EF4-FFF2-40B4-BE49-F238E27FC236}">
                <a16:creationId xmlns:a16="http://schemas.microsoft.com/office/drawing/2014/main" id="{D51FF51B-6E09-987A-9B96-225FFF364540}"/>
              </a:ext>
            </a:extLst>
          </p:cNvPr>
          <p:cNvPicPr>
            <a:picLocks noChangeAspect="1"/>
          </p:cNvPicPr>
          <p:nvPr userDrawn="1"/>
        </p:nvPicPr>
        <p:blipFill>
          <a:blip r:embed="rId3"/>
          <a:stretch>
            <a:fillRect/>
          </a:stretch>
        </p:blipFill>
        <p:spPr>
          <a:xfrm>
            <a:off x="1452362" y="960231"/>
            <a:ext cx="8001000" cy="3154680"/>
          </a:xfrm>
          <a:prstGeom prst="rect">
            <a:avLst/>
          </a:prstGeom>
        </p:spPr>
      </p:pic>
    </p:spTree>
    <p:extLst>
      <p:ext uri="{BB962C8B-B14F-4D97-AF65-F5344CB8AC3E}">
        <p14:creationId xmlns:p14="http://schemas.microsoft.com/office/powerpoint/2010/main" val="3882365146"/>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68" userDrawn="1">
          <p15:clr>
            <a:srgbClr val="F26B43"/>
          </p15:clr>
        </p15:guide>
        <p15:guide id="2" pos="6624" userDrawn="1">
          <p15:clr>
            <a:srgbClr val="F26B43"/>
          </p15:clr>
        </p15:guide>
        <p15:guide id="3" orient="horz" pos="2928" userDrawn="1">
          <p15:clr>
            <a:srgbClr val="F26B43"/>
          </p15:clr>
        </p15:guide>
        <p15:guide id="4" orient="horz" pos="3648" userDrawn="1">
          <p15:clr>
            <a:srgbClr val="F26B43"/>
          </p15:clr>
        </p15:guide>
        <p15:guide id="5" orient="horz" pos="3792" userDrawn="1">
          <p15:clr>
            <a:srgbClr val="F26B43"/>
          </p15:clr>
        </p15:guide>
        <p15:guide id="6" orient="horz" pos="9624" userDrawn="1">
          <p15:clr>
            <a:srgbClr val="F26B43"/>
          </p15:clr>
        </p15:guide>
        <p15:guide id="7" orient="horz" pos="9480" userDrawn="1">
          <p15:clr>
            <a:srgbClr val="F26B43"/>
          </p15:clr>
        </p15:guide>
        <p15:guide id="8" pos="13536" userDrawn="1">
          <p15:clr>
            <a:srgbClr val="F26B43"/>
          </p15:clr>
        </p15:guide>
        <p15:guide id="9" orient="horz" pos="288" userDrawn="1">
          <p15:clr>
            <a:srgbClr val="F26B43"/>
          </p15:clr>
        </p15:guide>
        <p15:guide id="10" orient="horz" pos="13536" userDrawn="1">
          <p15:clr>
            <a:srgbClr val="F26B43"/>
          </p15:clr>
        </p15:guide>
        <p15:guide id="11" pos="288" userDrawn="1">
          <p15:clr>
            <a:srgbClr val="F26B43"/>
          </p15:clr>
        </p15:guide>
        <p15:guide id="12" pos="13680" userDrawn="1">
          <p15:clr>
            <a:srgbClr val="F26B43"/>
          </p15:clr>
        </p15:guide>
        <p15:guide id="13" pos="20448" userDrawn="1">
          <p15:clr>
            <a:srgbClr val="F26B43"/>
          </p15:clr>
        </p15:guide>
        <p15:guide id="14" pos="20592" userDrawn="1">
          <p15:clr>
            <a:srgbClr val="F26B43"/>
          </p15:clr>
        </p15:guide>
        <p15:guide id="15" pos="27360" userDrawn="1">
          <p15:clr>
            <a:srgbClr val="F26B43"/>
          </p15:clr>
        </p15:guide>
        <p15:guide id="16" orient="horz" pos="2784" userDrawn="1">
          <p15:clr>
            <a:srgbClr val="F26B43"/>
          </p15:clr>
        </p15:guide>
        <p15:guide id="17" pos="10152" userDrawn="1">
          <p15:clr>
            <a:srgbClr val="F26B43"/>
          </p15:clr>
        </p15:guide>
        <p15:guide id="18" pos="17064" userDrawn="1">
          <p15:clr>
            <a:srgbClr val="F26B43"/>
          </p15:clr>
        </p15:guide>
        <p15:guide id="19" pos="23976" userDrawn="1">
          <p15:clr>
            <a:srgbClr val="F26B43"/>
          </p15:clr>
        </p15:guide>
        <p15:guide id="20" orient="horz" pos="1536" userDrawn="1">
          <p15:clr>
            <a:srgbClr val="F26B43"/>
          </p15:clr>
        </p15:guide>
        <p15:guide id="21" orient="horz" pos="12000" userDrawn="1">
          <p15:clr>
            <a:srgbClr val="F26B43"/>
          </p15:clr>
        </p15:guide>
        <p15:guide id="22" orient="horz" pos="118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C8FEE3-2280-2644-A76F-D9C05EC22557}"/>
              </a:ext>
            </a:extLst>
          </p:cNvPr>
          <p:cNvSpPr/>
          <p:nvPr userDrawn="1"/>
        </p:nvSpPr>
        <p:spPr>
          <a:xfrm>
            <a:off x="457200" y="4648200"/>
            <a:ext cx="10058400" cy="11430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B991E8E-FB1E-A347-B252-1B4DB94E46C2}"/>
              </a:ext>
            </a:extLst>
          </p:cNvPr>
          <p:cNvSpPr/>
          <p:nvPr userDrawn="1"/>
        </p:nvSpPr>
        <p:spPr>
          <a:xfrm>
            <a:off x="10744200" y="4648200"/>
            <a:ext cx="32689800" cy="1143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FF2B5EF4-FFF2-40B4-BE49-F238E27FC236}">
                <a16:creationId xmlns:a16="http://schemas.microsoft.com/office/drawing/2014/main" id="{A74B2EB8-76FD-1B42-BC27-2FE12EE06D32}"/>
              </a:ext>
            </a:extLst>
          </p:cNvPr>
          <p:cNvCxnSpPr>
            <a:cxnSpLocks/>
          </p:cNvCxnSpPr>
          <p:nvPr userDrawn="1"/>
        </p:nvCxnSpPr>
        <p:spPr>
          <a:xfrm>
            <a:off x="1062555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B2D061ED-DFAC-CD33-C725-912E99FDC449}"/>
              </a:ext>
            </a:extLst>
          </p:cNvPr>
          <p:cNvSpPr/>
          <p:nvPr userDrawn="1"/>
        </p:nvSpPr>
        <p:spPr>
          <a:xfrm>
            <a:off x="457200" y="6019800"/>
            <a:ext cx="10058400" cy="9040334"/>
          </a:xfrm>
          <a:prstGeom prst="rect">
            <a:avLst/>
          </a:prstGeom>
          <a:solidFill>
            <a:srgbClr val="1E4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 </a:t>
            </a:r>
          </a:p>
        </p:txBody>
      </p:sp>
      <p:sp>
        <p:nvSpPr>
          <p:cNvPr id="16" name="Rectangle 15">
            <a:extLst>
              <a:ext uri="{FF2B5EF4-FFF2-40B4-BE49-F238E27FC236}">
                <a16:creationId xmlns:a16="http://schemas.microsoft.com/office/drawing/2014/main" id="{F50C81AA-F0BF-916C-720B-1C0BF764E3BD}"/>
              </a:ext>
            </a:extLst>
          </p:cNvPr>
          <p:cNvSpPr/>
          <p:nvPr userDrawn="1"/>
        </p:nvSpPr>
        <p:spPr>
          <a:xfrm>
            <a:off x="457200" y="15283480"/>
            <a:ext cx="10058400" cy="355052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EB9D696E-3629-5FDC-C992-E23B6F2557B4}"/>
              </a:ext>
            </a:extLst>
          </p:cNvPr>
          <p:cNvSpPr/>
          <p:nvPr userDrawn="1"/>
        </p:nvSpPr>
        <p:spPr>
          <a:xfrm>
            <a:off x="457200" y="19057347"/>
            <a:ext cx="10058400" cy="24310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a:extLst>
              <a:ext uri="{FF2B5EF4-FFF2-40B4-BE49-F238E27FC236}">
                <a16:creationId xmlns:a16="http://schemas.microsoft.com/office/drawing/2014/main" id="{5BAABA76-7EE2-F6C0-5917-0DC95124CF37}"/>
              </a:ext>
            </a:extLst>
          </p:cNvPr>
          <p:cNvPicPr>
            <a:picLocks noChangeAspect="1"/>
          </p:cNvPicPr>
          <p:nvPr userDrawn="1"/>
        </p:nvPicPr>
        <p:blipFill>
          <a:blip r:embed="rId3"/>
          <a:stretch>
            <a:fillRect/>
          </a:stretch>
        </p:blipFill>
        <p:spPr>
          <a:xfrm>
            <a:off x="2120900" y="751588"/>
            <a:ext cx="6667500" cy="1790700"/>
          </a:xfrm>
          <a:prstGeom prst="rect">
            <a:avLst/>
          </a:prstGeom>
        </p:spPr>
      </p:pic>
    </p:spTree>
    <p:extLst>
      <p:ext uri="{BB962C8B-B14F-4D97-AF65-F5344CB8AC3E}">
        <p14:creationId xmlns:p14="http://schemas.microsoft.com/office/powerpoint/2010/main" val="133273259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68" userDrawn="1">
          <p15:clr>
            <a:srgbClr val="F26B43"/>
          </p15:clr>
        </p15:guide>
        <p15:guide id="2" pos="6624" userDrawn="1">
          <p15:clr>
            <a:srgbClr val="F26B43"/>
          </p15:clr>
        </p15:guide>
        <p15:guide id="3" orient="horz" pos="2928" userDrawn="1">
          <p15:clr>
            <a:srgbClr val="F26B43"/>
          </p15:clr>
        </p15:guide>
        <p15:guide id="4" orient="horz" pos="3648" userDrawn="1">
          <p15:clr>
            <a:srgbClr val="F26B43"/>
          </p15:clr>
        </p15:guide>
        <p15:guide id="5" orient="horz" pos="3792" userDrawn="1">
          <p15:clr>
            <a:srgbClr val="F26B43"/>
          </p15:clr>
        </p15:guide>
        <p15:guide id="6" orient="horz" pos="9624" userDrawn="1">
          <p15:clr>
            <a:srgbClr val="F26B43"/>
          </p15:clr>
        </p15:guide>
        <p15:guide id="7" orient="horz" pos="9480" userDrawn="1">
          <p15:clr>
            <a:srgbClr val="F26B43"/>
          </p15:clr>
        </p15:guide>
        <p15:guide id="8" pos="13536" userDrawn="1">
          <p15:clr>
            <a:srgbClr val="F26B43"/>
          </p15:clr>
        </p15:guide>
        <p15:guide id="9" orient="horz" pos="288" userDrawn="1">
          <p15:clr>
            <a:srgbClr val="F26B43"/>
          </p15:clr>
        </p15:guide>
        <p15:guide id="10" orient="horz" pos="13536" userDrawn="1">
          <p15:clr>
            <a:srgbClr val="F26B43"/>
          </p15:clr>
        </p15:guide>
        <p15:guide id="11" pos="3456" userDrawn="1">
          <p15:clr>
            <a:srgbClr val="F26B43"/>
          </p15:clr>
        </p15:guide>
        <p15:guide id="12" pos="13680" userDrawn="1">
          <p15:clr>
            <a:srgbClr val="F26B43"/>
          </p15:clr>
        </p15:guide>
        <p15:guide id="13" pos="20448" userDrawn="1">
          <p15:clr>
            <a:srgbClr val="F26B43"/>
          </p15:clr>
        </p15:guide>
        <p15:guide id="14" pos="20592" userDrawn="1">
          <p15:clr>
            <a:srgbClr val="F26B43"/>
          </p15:clr>
        </p15:guide>
        <p15:guide id="15" pos="27360" userDrawn="1">
          <p15:clr>
            <a:srgbClr val="F26B43"/>
          </p15:clr>
        </p15:guide>
        <p15:guide id="16" orient="horz" pos="2784" userDrawn="1">
          <p15:clr>
            <a:srgbClr val="F26B43"/>
          </p15:clr>
        </p15:guide>
        <p15:guide id="17" pos="10152" userDrawn="1">
          <p15:clr>
            <a:srgbClr val="F26B43"/>
          </p15:clr>
        </p15:guide>
        <p15:guide id="18" pos="17064" userDrawn="1">
          <p15:clr>
            <a:srgbClr val="F26B43"/>
          </p15:clr>
        </p15:guide>
        <p15:guide id="19" pos="23976" userDrawn="1">
          <p15:clr>
            <a:srgbClr val="F26B43"/>
          </p15:clr>
        </p15:guide>
        <p15:guide id="20" orient="horz" pos="1536" userDrawn="1">
          <p15:clr>
            <a:srgbClr val="F26B43"/>
          </p15:clr>
        </p15:guide>
        <p15:guide id="21" orient="horz" pos="12000" userDrawn="1">
          <p15:clr>
            <a:srgbClr val="F26B43"/>
          </p15:clr>
        </p15:guide>
        <p15:guide id="22" orient="horz" pos="1185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4EFC4-2DDB-A843-BA19-5E15E21F4609}"/>
              </a:ext>
            </a:extLst>
          </p:cNvPr>
          <p:cNvSpPr/>
          <p:nvPr userDrawn="1"/>
        </p:nvSpPr>
        <p:spPr>
          <a:xfrm>
            <a:off x="457200" y="6019800"/>
            <a:ext cx="10058400" cy="9040335"/>
          </a:xfrm>
          <a:prstGeom prst="rect">
            <a:avLst/>
          </a:prstGeom>
          <a:solidFill>
            <a:srgbClr val="1E4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 </a:t>
            </a:r>
          </a:p>
        </p:txBody>
      </p:sp>
      <p:sp>
        <p:nvSpPr>
          <p:cNvPr id="7" name="Rectangle 6">
            <a:extLst>
              <a:ext uri="{FF2B5EF4-FFF2-40B4-BE49-F238E27FC236}">
                <a16:creationId xmlns:a16="http://schemas.microsoft.com/office/drawing/2014/main" id="{E9C8FEE3-2280-2644-A76F-D9C05EC22557}"/>
              </a:ext>
            </a:extLst>
          </p:cNvPr>
          <p:cNvSpPr/>
          <p:nvPr userDrawn="1"/>
        </p:nvSpPr>
        <p:spPr>
          <a:xfrm>
            <a:off x="457200" y="4648200"/>
            <a:ext cx="10058400" cy="11430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B991E8E-FB1E-A347-B252-1B4DB94E46C2}"/>
              </a:ext>
            </a:extLst>
          </p:cNvPr>
          <p:cNvSpPr/>
          <p:nvPr userDrawn="1"/>
        </p:nvSpPr>
        <p:spPr>
          <a:xfrm>
            <a:off x="10744200" y="4648200"/>
            <a:ext cx="32689800" cy="1143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a:extLst>
              <a:ext uri="{FF2B5EF4-FFF2-40B4-BE49-F238E27FC236}">
                <a16:creationId xmlns:a16="http://schemas.microsoft.com/office/drawing/2014/main" id="{F1539DC2-F0CD-B248-A59A-E65F5EBA5BD3}"/>
              </a:ext>
            </a:extLst>
          </p:cNvPr>
          <p:cNvSpPr/>
          <p:nvPr userDrawn="1"/>
        </p:nvSpPr>
        <p:spPr>
          <a:xfrm>
            <a:off x="457200" y="15283480"/>
            <a:ext cx="10058400" cy="355052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FF2B5EF4-FFF2-40B4-BE49-F238E27FC236}">
                <a16:creationId xmlns:a16="http://schemas.microsoft.com/office/drawing/2014/main" id="{A74B2EB8-76FD-1B42-BC27-2FE12EE06D32}"/>
              </a:ext>
            </a:extLst>
          </p:cNvPr>
          <p:cNvCxnSpPr>
            <a:cxnSpLocks/>
          </p:cNvCxnSpPr>
          <p:nvPr userDrawn="1"/>
        </p:nvCxnSpPr>
        <p:spPr>
          <a:xfrm>
            <a:off x="1062555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BA1489A-C668-40CF-76C5-349ECE4095BB}"/>
              </a:ext>
            </a:extLst>
          </p:cNvPr>
          <p:cNvSpPr/>
          <p:nvPr userDrawn="1"/>
        </p:nvSpPr>
        <p:spPr>
          <a:xfrm>
            <a:off x="10744200" y="457200"/>
            <a:ext cx="32689800" cy="3962400"/>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4">
            <a:extLst>
              <a:ext uri="{FF2B5EF4-FFF2-40B4-BE49-F238E27FC236}">
                <a16:creationId xmlns:a16="http://schemas.microsoft.com/office/drawing/2014/main" id="{13EF441D-938F-84D9-A266-A6DEB331F128}"/>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25031700" y="4596868"/>
            <a:ext cx="4114800" cy="1371600"/>
          </a:xfrm>
          <a:prstGeom prst="rect">
            <a:avLst/>
          </a:prstGeom>
        </p:spPr>
      </p:pic>
      <p:pic>
        <p:nvPicPr>
          <p:cNvPr id="13" name="Picture 35">
            <a:extLst>
              <a:ext uri="{FF2B5EF4-FFF2-40B4-BE49-F238E27FC236}">
                <a16:creationId xmlns:a16="http://schemas.microsoft.com/office/drawing/2014/main" id="{508E84BE-2121-B826-E225-8F862DE10F08}"/>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9888200" y="4781654"/>
            <a:ext cx="3429000" cy="914400"/>
          </a:xfrm>
          <a:prstGeom prst="rect">
            <a:avLst/>
          </a:prstGeom>
        </p:spPr>
      </p:pic>
      <p:sp>
        <p:nvSpPr>
          <p:cNvPr id="15" name="Rectangle 14">
            <a:extLst>
              <a:ext uri="{FF2B5EF4-FFF2-40B4-BE49-F238E27FC236}">
                <a16:creationId xmlns:a16="http://schemas.microsoft.com/office/drawing/2014/main" id="{D2F6A079-07AF-6762-602D-90F82905A708}"/>
              </a:ext>
            </a:extLst>
          </p:cNvPr>
          <p:cNvSpPr/>
          <p:nvPr userDrawn="1"/>
        </p:nvSpPr>
        <p:spPr>
          <a:xfrm>
            <a:off x="10744200" y="6019800"/>
            <a:ext cx="107442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C0A30FC-5D01-5EF6-0CE5-F04A701791A1}"/>
              </a:ext>
            </a:extLst>
          </p:cNvPr>
          <p:cNvSpPr/>
          <p:nvPr userDrawn="1"/>
        </p:nvSpPr>
        <p:spPr>
          <a:xfrm>
            <a:off x="21717000" y="6019799"/>
            <a:ext cx="107442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1100D10-02EC-A40D-6810-5E0EC16CFE95}"/>
              </a:ext>
            </a:extLst>
          </p:cNvPr>
          <p:cNvSpPr/>
          <p:nvPr userDrawn="1"/>
        </p:nvSpPr>
        <p:spPr>
          <a:xfrm>
            <a:off x="32689800" y="15274155"/>
            <a:ext cx="10744199"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CF4D690A-215B-CFE2-17CA-313045C84466}"/>
              </a:ext>
            </a:extLst>
          </p:cNvPr>
          <p:cNvCxnSpPr/>
          <p:nvPr userDrawn="1"/>
        </p:nvCxnSpPr>
        <p:spPr>
          <a:xfrm>
            <a:off x="21608716" y="6019800"/>
            <a:ext cx="0" cy="8899358"/>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7D257FE-D655-7A37-50BA-4C11D9616A56}"/>
              </a:ext>
            </a:extLst>
          </p:cNvPr>
          <p:cNvCxnSpPr>
            <a:cxnSpLocks/>
          </p:cNvCxnSpPr>
          <p:nvPr userDrawn="1"/>
        </p:nvCxnSpPr>
        <p:spPr>
          <a:xfrm>
            <a:off x="3257750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B183E16-E67C-12AC-91F8-7369088E97D9}"/>
              </a:ext>
            </a:extLst>
          </p:cNvPr>
          <p:cNvSpPr txBox="1"/>
          <p:nvPr userDrawn="1"/>
        </p:nvSpPr>
        <p:spPr>
          <a:xfrm>
            <a:off x="693684" y="6243145"/>
            <a:ext cx="9585434" cy="8525411"/>
          </a:xfrm>
          <a:prstGeom prst="rect">
            <a:avLst/>
          </a:prstGeom>
          <a:noFill/>
        </p:spPr>
        <p:txBody>
          <a:bodyPr wrap="square" rtlCol="0">
            <a:spAutoFit/>
          </a:bodyPr>
          <a:lstStyle/>
          <a:p>
            <a:r>
              <a:rPr lang="en-US" sz="3200" b="1">
                <a:solidFill>
                  <a:schemeClr val="bg1"/>
                </a:solidFill>
                <a:latin typeface="Arial" panose="020B0604020202020204" pitchFamily="34" charset="0"/>
              </a:rPr>
              <a:t>INTRODUCTION:  32 PT. ARIAL BOLD</a:t>
            </a:r>
          </a:p>
          <a:p>
            <a:endParaRPr lang="en-US"/>
          </a:p>
          <a:p>
            <a:r>
              <a:rPr lang="en-US" sz="2400">
                <a:solidFill>
                  <a:schemeClr val="bg1"/>
                </a:solidFill>
                <a:latin typeface="Arial" panose="020B0604020202020204" pitchFamily="34" charset="0"/>
                <a:cs typeface="Arial" panose="020B0604020202020204" pitchFamily="34" charset="0"/>
              </a:rPr>
              <a:t>Body text - 21 pt. Arial  (the blank space above, between subtitle and body text, is 21 pt.)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xxx x xxx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a:t>
            </a:r>
            <a:r>
              <a:rPr lang="en-US" sz="2400">
                <a:solidFill>
                  <a:schemeClr val="bg1"/>
                </a:solidFill>
                <a:latin typeface="Arial" panose="020B0604020202020204" pitchFamily="34" charset="0"/>
                <a:cs typeface="Arial" panose="020B0604020202020204" pitchFamily="34" charset="0"/>
              </a:rPr>
              <a:t>  xx x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xxx x xxx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xx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endParaRPr lang="en-US" sz="2400">
              <a:solidFill>
                <a:schemeClr val="bg1"/>
              </a:solidFill>
              <a:latin typeface="Arial" panose="020B0604020202020204" pitchFamily="34" charset="0"/>
              <a:cs typeface="Arial" panose="020B0604020202020204" pitchFamily="34" charset="0"/>
            </a:endParaRPr>
          </a:p>
          <a:p>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xx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a:t>
            </a:r>
          </a:p>
          <a:p>
            <a:endParaRPr lang="en-US" sz="2400">
              <a:solidFill>
                <a:schemeClr val="bg1"/>
              </a:solidFill>
              <a:latin typeface="Arial" panose="020B0604020202020204" pitchFamily="34" charset="0"/>
              <a:cs typeface="Arial" panose="020B0604020202020204" pitchFamily="34" charset="0"/>
            </a:endParaRPr>
          </a:p>
          <a:p>
            <a:r>
              <a:rPr lang="en-US" sz="2400">
                <a:solidFill>
                  <a:schemeClr val="bg1"/>
                </a:solidFill>
                <a:latin typeface="Arial" panose="020B0604020202020204" pitchFamily="34" charset="0"/>
                <a:cs typeface="Arial" panose="020B0604020202020204" pitchFamily="34" charset="0"/>
              </a:rPr>
              <a:t>X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xxx x xxx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xxx.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xx </a:t>
            </a:r>
            <a:r>
              <a:rPr lang="en-US" sz="2400" err="1">
                <a:solidFill>
                  <a:schemeClr val="bg1"/>
                </a:solidFill>
                <a:latin typeface="Arial" panose="020B0604020202020204" pitchFamily="34" charset="0"/>
                <a:cs typeface="Arial" panose="020B0604020202020204" pitchFamily="34" charset="0"/>
              </a:rPr>
              <a:t>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a:t>
            </a:r>
            <a:r>
              <a:rPr lang="en-US" sz="2400">
                <a:solidFill>
                  <a:schemeClr val="bg1"/>
                </a:solidFill>
                <a:latin typeface="Arial" panose="020B0604020202020204" pitchFamily="34" charset="0"/>
                <a:cs typeface="Arial" panose="020B0604020202020204" pitchFamily="34" charset="0"/>
              </a:rPr>
              <a:t> xx </a:t>
            </a:r>
            <a:r>
              <a:rPr lang="en-US" sz="2400" err="1">
                <a:solidFill>
                  <a:schemeClr val="bg1"/>
                </a:solidFill>
                <a:latin typeface="Arial" panose="020B0604020202020204" pitchFamily="34" charset="0"/>
                <a:cs typeface="Arial" panose="020B0604020202020204" pitchFamily="34" charset="0"/>
              </a:rPr>
              <a:t>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a:t>
            </a:r>
            <a:endParaRPr lang="en-US" sz="2400">
              <a:solidFill>
                <a:schemeClr val="bg1"/>
              </a:solidFill>
              <a:latin typeface="Arial" panose="020B0604020202020204" pitchFamily="34" charset="0"/>
              <a:cs typeface="Arial" panose="020B0604020202020204" pitchFamily="34" charset="0"/>
            </a:endParaRPr>
          </a:p>
          <a:p>
            <a:r>
              <a:rPr lang="en-US" sz="2400" err="1">
                <a:solidFill>
                  <a:schemeClr val="bg1"/>
                </a:solidFill>
                <a:latin typeface="Arial" panose="020B0604020202020204" pitchFamily="34" charset="0"/>
                <a:cs typeface="Arial" panose="020B0604020202020204" pitchFamily="34" charset="0"/>
              </a:rPr>
              <a:t>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xxxxxxxxx</a:t>
            </a:r>
            <a:r>
              <a:rPr lang="en-US" sz="2400">
                <a:solidFill>
                  <a:schemeClr val="bg1"/>
                </a:solidFill>
                <a:latin typeface="Arial" panose="020B0604020202020204" pitchFamily="34" charset="0"/>
                <a:cs typeface="Arial" panose="020B0604020202020204" pitchFamily="34" charset="0"/>
              </a:rPr>
              <a:t> </a:t>
            </a:r>
            <a:r>
              <a:rPr lang="en-US" sz="2400" err="1">
                <a:solidFill>
                  <a:schemeClr val="bg1"/>
                </a:solidFill>
                <a:latin typeface="Arial" panose="020B0604020202020204" pitchFamily="34" charset="0"/>
                <a:cs typeface="Arial" panose="020B0604020202020204" pitchFamily="34" charset="0"/>
              </a:rPr>
              <a:t>xxxx</a:t>
            </a:r>
            <a:r>
              <a:rPr lang="en-US" sz="2400">
                <a:solidFill>
                  <a:schemeClr val="bg1"/>
                </a:solidFill>
                <a:latin typeface="Arial" panose="020B0604020202020204" pitchFamily="34" charset="0"/>
                <a:cs typeface="Arial" panose="020B0604020202020204" pitchFamily="34" charset="0"/>
              </a:rPr>
              <a:t>.  (the 2 blank spaces below are each 21 pt.) </a:t>
            </a:r>
          </a:p>
          <a:p>
            <a:endParaRPr lang="en-US"/>
          </a:p>
        </p:txBody>
      </p:sp>
      <p:sp>
        <p:nvSpPr>
          <p:cNvPr id="21" name="TextBox 20">
            <a:extLst>
              <a:ext uri="{FF2B5EF4-FFF2-40B4-BE49-F238E27FC236}">
                <a16:creationId xmlns:a16="http://schemas.microsoft.com/office/drawing/2014/main" id="{DA4E0FD3-3005-9838-E7BF-EB38A21D382E}"/>
              </a:ext>
            </a:extLst>
          </p:cNvPr>
          <p:cNvSpPr txBox="1"/>
          <p:nvPr userDrawn="1"/>
        </p:nvSpPr>
        <p:spPr>
          <a:xfrm>
            <a:off x="662152" y="4898096"/>
            <a:ext cx="9648496" cy="646331"/>
          </a:xfrm>
          <a:prstGeom prst="rect">
            <a:avLst/>
          </a:prstGeom>
          <a:noFill/>
        </p:spPr>
        <p:txBody>
          <a:bodyPr wrap="square" rtlCol="0">
            <a:spAutoFit/>
          </a:bodyPr>
          <a:lstStyle/>
          <a:p>
            <a:r>
              <a:rPr lang="en-US" b="1" spc="-100">
                <a:solidFill>
                  <a:schemeClr val="bg1"/>
                </a:solidFill>
                <a:latin typeface="Arial" panose="020B0604020202020204" pitchFamily="34" charset="0"/>
                <a:cs typeface="Arial" charset="0"/>
              </a:rPr>
              <a:t>Primary Author(s) First Name M. Last Name, Secondary Author(s) Name(s), and Final Author Name, Company/Affiliation, Street, City, State, Country, Zip Code - 18 pt. Arial Bold</a:t>
            </a:r>
          </a:p>
        </p:txBody>
      </p:sp>
      <p:sp>
        <p:nvSpPr>
          <p:cNvPr id="22" name="Rectangle 21">
            <a:extLst>
              <a:ext uri="{FF2B5EF4-FFF2-40B4-BE49-F238E27FC236}">
                <a16:creationId xmlns:a16="http://schemas.microsoft.com/office/drawing/2014/main" id="{04108A7E-BAA4-3658-9080-65EFDB964C4E}"/>
              </a:ext>
            </a:extLst>
          </p:cNvPr>
          <p:cNvSpPr/>
          <p:nvPr userDrawn="1"/>
        </p:nvSpPr>
        <p:spPr>
          <a:xfrm>
            <a:off x="10744200" y="16396138"/>
            <a:ext cx="21701234" cy="50975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9">
            <a:extLst>
              <a:ext uri="{FF2B5EF4-FFF2-40B4-BE49-F238E27FC236}">
                <a16:creationId xmlns:a16="http://schemas.microsoft.com/office/drawing/2014/main" id="{9C5D232D-4A43-198D-DE98-CDB9DE316216}"/>
              </a:ext>
            </a:extLst>
          </p:cNvPr>
          <p:cNvSpPr txBox="1">
            <a:spLocks noChangeArrowheads="1"/>
          </p:cNvSpPr>
          <p:nvPr userDrawn="1"/>
        </p:nvSpPr>
        <p:spPr bwMode="auto">
          <a:xfrm>
            <a:off x="18473423" y="18467439"/>
            <a:ext cx="6242788"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Table, chart or graph</a:t>
            </a:r>
          </a:p>
          <a:p>
            <a:pPr algn="ctr"/>
            <a:r>
              <a:rPr lang="en-US" sz="1900">
                <a:solidFill>
                  <a:srgbClr val="515151"/>
                </a:solidFill>
              </a:rPr>
              <a:t>For placement only</a:t>
            </a:r>
          </a:p>
          <a:p>
            <a:pPr algn="ctr"/>
            <a:r>
              <a:rPr lang="en-US" sz="1900">
                <a:solidFill>
                  <a:srgbClr val="515151"/>
                </a:solidFill>
              </a:rPr>
              <a:t>(delete box)</a:t>
            </a:r>
          </a:p>
        </p:txBody>
      </p:sp>
      <p:sp>
        <p:nvSpPr>
          <p:cNvPr id="24" name="TextBox 23">
            <a:extLst>
              <a:ext uri="{FF2B5EF4-FFF2-40B4-BE49-F238E27FC236}">
                <a16:creationId xmlns:a16="http://schemas.microsoft.com/office/drawing/2014/main" id="{E483D2CF-71C0-5AA9-2129-D938CD735367}"/>
              </a:ext>
            </a:extLst>
          </p:cNvPr>
          <p:cNvSpPr txBox="1"/>
          <p:nvPr userDrawn="1"/>
        </p:nvSpPr>
        <p:spPr>
          <a:xfrm>
            <a:off x="10888298" y="7097862"/>
            <a:ext cx="5076495" cy="7894469"/>
          </a:xfrm>
          <a:prstGeom prst="rect">
            <a:avLst/>
          </a:prstGeom>
          <a:noFill/>
        </p:spPr>
        <p:txBody>
          <a:bodyPr wrap="square" rtlCol="0">
            <a:spAutoFit/>
          </a:bodyPr>
          <a:lstStyle/>
          <a:p>
            <a:r>
              <a:rPr lang="en-US">
                <a:solidFill>
                  <a:srgbClr val="515151"/>
                </a:solidFill>
                <a:latin typeface="Arial" panose="020B0604020202020204" pitchFamily="34" charset="0"/>
                <a:cs typeface="Arial" panose="020B0604020202020204" pitchFamily="34" charset="0"/>
              </a:rPr>
              <a:t>Body text - 18 pt. Arial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xx x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p>
          <a:p>
            <a:endParaRPr lang="en-US">
              <a:solidFill>
                <a:srgbClr val="515151"/>
              </a:solidFill>
              <a:latin typeface="Arial" panose="020B0604020202020204" pitchFamily="34" charset="0"/>
              <a:cs typeface="Arial" panose="020B0604020202020204" pitchFamily="34" charset="0"/>
            </a:endParaRPr>
          </a:p>
          <a:p>
            <a:r>
              <a:rPr lang="en-US">
                <a:solidFill>
                  <a:srgbClr val="515151"/>
                </a:solidFill>
                <a:latin typeface="Arial" panose="020B0604020202020204" pitchFamily="34" charset="0"/>
                <a:cs typeface="Arial" panose="020B0604020202020204" pitchFamily="34" charset="0"/>
              </a:rPr>
              <a:t>X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a:t>
            </a:r>
          </a:p>
          <a:p>
            <a:endParaRPr lang="en-US">
              <a:solidFill>
                <a:srgbClr val="515151"/>
              </a:solidFill>
            </a:endParaRPr>
          </a:p>
          <a:p>
            <a:r>
              <a:rPr lang="en-US" sz="2100" b="1">
                <a:solidFill>
                  <a:srgbClr val="515151"/>
                </a:solidFill>
                <a:latin typeface="Arial" panose="020B0604020202020204" pitchFamily="34" charset="0"/>
                <a:cs typeface="Arial" panose="020B0604020202020204" pitchFamily="34" charset="0"/>
              </a:rPr>
              <a:t>SUBHEADS: – 21 PT. ARIAL BOLD</a:t>
            </a:r>
          </a:p>
          <a:p>
            <a:r>
              <a:rPr lang="en-US">
                <a:solidFill>
                  <a:srgbClr val="515151"/>
                </a:solidFill>
                <a:latin typeface="Arial" panose="020B0604020202020204" pitchFamily="34" charset="0"/>
                <a:cs typeface="Arial" panose="020B0604020202020204" pitchFamily="34" charset="0"/>
              </a:rPr>
              <a:t>Body text - 18 pt. Arial 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a:t>
            </a:r>
            <a:endParaRPr lang="en-US">
              <a:solidFill>
                <a:srgbClr val="515151"/>
              </a:solidFill>
            </a:endParaRPr>
          </a:p>
        </p:txBody>
      </p:sp>
      <p:sp>
        <p:nvSpPr>
          <p:cNvPr id="25" name="Text Box 5">
            <a:extLst>
              <a:ext uri="{FF2B5EF4-FFF2-40B4-BE49-F238E27FC236}">
                <a16:creationId xmlns:a16="http://schemas.microsoft.com/office/drawing/2014/main" id="{44516E76-01DB-5798-88F1-2D6C6C30E855}"/>
              </a:ext>
            </a:extLst>
          </p:cNvPr>
          <p:cNvSpPr txBox="1">
            <a:spLocks noChangeArrowheads="1"/>
          </p:cNvSpPr>
          <p:nvPr userDrawn="1"/>
        </p:nvSpPr>
        <p:spPr bwMode="auto">
          <a:xfrm>
            <a:off x="10889702" y="6191903"/>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HEADER</a:t>
            </a:r>
            <a:r>
              <a:rPr lang="en-US" sz="3200" b="1">
                <a:solidFill>
                  <a:schemeClr val="bg1"/>
                </a:solidFill>
              </a:rPr>
              <a:t>:  32 PT. Arial Bold</a:t>
            </a:r>
          </a:p>
        </p:txBody>
      </p:sp>
      <p:sp>
        <p:nvSpPr>
          <p:cNvPr id="26" name="TextBox 25">
            <a:extLst>
              <a:ext uri="{FF2B5EF4-FFF2-40B4-BE49-F238E27FC236}">
                <a16:creationId xmlns:a16="http://schemas.microsoft.com/office/drawing/2014/main" id="{7B749640-EB4E-59B4-C578-0E563241B78E}"/>
              </a:ext>
            </a:extLst>
          </p:cNvPr>
          <p:cNvSpPr txBox="1"/>
          <p:nvPr userDrawn="1"/>
        </p:nvSpPr>
        <p:spPr>
          <a:xfrm>
            <a:off x="27245463" y="7097862"/>
            <a:ext cx="5134303" cy="7894469"/>
          </a:xfrm>
          <a:prstGeom prst="rect">
            <a:avLst/>
          </a:prstGeom>
          <a:noFill/>
        </p:spPr>
        <p:txBody>
          <a:bodyPr wrap="square" rtlCol="0">
            <a:spAutoFit/>
          </a:bodyPr>
          <a:lstStyle/>
          <a:p>
            <a:r>
              <a:rPr lang="en-US">
                <a:solidFill>
                  <a:srgbClr val="515151"/>
                </a:solidFill>
                <a:latin typeface="Arial" panose="020B0604020202020204" pitchFamily="34" charset="0"/>
                <a:cs typeface="Arial" panose="020B0604020202020204" pitchFamily="34" charset="0"/>
              </a:rPr>
              <a:t>Body text - 18 pt. Arial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a:t>
            </a:r>
            <a:r>
              <a:rPr lang="en-US">
                <a:solidFill>
                  <a:srgbClr val="515151"/>
                </a:solidFill>
                <a:latin typeface="Arial" panose="020B0604020202020204" pitchFamily="34" charset="0"/>
                <a:cs typeface="Arial" panose="020B0604020202020204" pitchFamily="34" charset="0"/>
              </a:rPr>
              <a:t>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a:t>
            </a:r>
          </a:p>
          <a:p>
            <a:endParaRPr lang="en-US">
              <a:solidFill>
                <a:srgbClr val="515151"/>
              </a:solidFill>
              <a:latin typeface="Arial" panose="020B0604020202020204" pitchFamily="34" charset="0"/>
              <a:cs typeface="Arial" panose="020B0604020202020204" pitchFamily="34" charset="0"/>
            </a:endParaRPr>
          </a:p>
          <a:p>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a:t>
            </a:r>
          </a:p>
          <a:p>
            <a:endParaRPr lang="en-US">
              <a:solidFill>
                <a:srgbClr val="515151"/>
              </a:solidFill>
            </a:endParaRPr>
          </a:p>
          <a:p>
            <a:endParaRPr lang="en-US">
              <a:solidFill>
                <a:srgbClr val="515151"/>
              </a:solidFill>
            </a:endParaRPr>
          </a:p>
          <a:p>
            <a:r>
              <a:rPr lang="en-US" sz="2100" b="1">
                <a:solidFill>
                  <a:srgbClr val="515151"/>
                </a:solidFill>
                <a:latin typeface="Arial" panose="020B0604020202020204" pitchFamily="34" charset="0"/>
                <a:cs typeface="Arial" panose="020B0604020202020204" pitchFamily="34" charset="0"/>
              </a:rPr>
              <a:t>SUBHEADS: – 21 PT. ARIAL BOLD</a:t>
            </a:r>
          </a:p>
          <a:p>
            <a:r>
              <a:rPr lang="en-US">
                <a:solidFill>
                  <a:srgbClr val="515151"/>
                </a:solidFill>
                <a:latin typeface="Arial" panose="020B0604020202020204" pitchFamily="34" charset="0"/>
                <a:cs typeface="Arial" panose="020B0604020202020204" pitchFamily="34" charset="0"/>
              </a:rPr>
              <a:t>Body text - 18 pt. Arial </a:t>
            </a:r>
            <a:r>
              <a:rPr lang="en-US" err="1">
                <a:solidFill>
                  <a:srgbClr val="515151"/>
                </a:solidFill>
                <a:latin typeface="Arial" panose="020B0604020202020204" pitchFamily="34" charset="0"/>
                <a:cs typeface="Arial" panose="020B0604020202020204" pitchFamily="34" charset="0"/>
              </a:rPr>
              <a:t>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a:t>
            </a:r>
          </a:p>
        </p:txBody>
      </p:sp>
      <p:sp>
        <p:nvSpPr>
          <p:cNvPr id="27" name="Text Box 5">
            <a:extLst>
              <a:ext uri="{FF2B5EF4-FFF2-40B4-BE49-F238E27FC236}">
                <a16:creationId xmlns:a16="http://schemas.microsoft.com/office/drawing/2014/main" id="{CF84E9EE-051C-48FA-55DA-63C5CD3CA96C}"/>
              </a:ext>
            </a:extLst>
          </p:cNvPr>
          <p:cNvSpPr txBox="1">
            <a:spLocks noChangeArrowheads="1"/>
          </p:cNvSpPr>
          <p:nvPr userDrawn="1"/>
        </p:nvSpPr>
        <p:spPr bwMode="auto">
          <a:xfrm>
            <a:off x="21869400" y="6191902"/>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HEADER</a:t>
            </a:r>
            <a:r>
              <a:rPr lang="en-US" sz="3200" b="1">
                <a:solidFill>
                  <a:schemeClr val="bg1"/>
                </a:solidFill>
              </a:rPr>
              <a:t>:  32 PT. Arial Bold</a:t>
            </a:r>
          </a:p>
        </p:txBody>
      </p:sp>
      <p:sp>
        <p:nvSpPr>
          <p:cNvPr id="28" name="TextBox 27">
            <a:extLst>
              <a:ext uri="{FF2B5EF4-FFF2-40B4-BE49-F238E27FC236}">
                <a16:creationId xmlns:a16="http://schemas.microsoft.com/office/drawing/2014/main" id="{A4FC20B0-2B59-3EF7-96EE-BC12E7C49026}"/>
              </a:ext>
            </a:extLst>
          </p:cNvPr>
          <p:cNvSpPr txBox="1"/>
          <p:nvPr userDrawn="1"/>
        </p:nvSpPr>
        <p:spPr>
          <a:xfrm>
            <a:off x="32823807" y="16331683"/>
            <a:ext cx="10468304" cy="5124480"/>
          </a:xfrm>
          <a:prstGeom prst="rect">
            <a:avLst/>
          </a:prstGeom>
          <a:noFill/>
        </p:spPr>
        <p:txBody>
          <a:bodyPr wrap="square">
            <a:spAutoFit/>
          </a:bodyPr>
          <a:lstStyle/>
          <a:p>
            <a:r>
              <a:rPr lang="en-US">
                <a:solidFill>
                  <a:srgbClr val="515151"/>
                </a:solidFill>
                <a:latin typeface="Arial" panose="020B0604020202020204" pitchFamily="34" charset="0"/>
                <a:cs typeface="Arial" panose="020B0604020202020204" pitchFamily="34" charset="0"/>
              </a:rPr>
              <a:t>Body text - 18 pt. Arial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xx x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endParaRPr lang="en-US">
              <a:solidFill>
                <a:srgbClr val="515151"/>
              </a:solidFill>
              <a:latin typeface="Arial" panose="020B0604020202020204" pitchFamily="34" charset="0"/>
              <a:cs typeface="Arial" panose="020B0604020202020204" pitchFamily="34" charset="0"/>
            </a:endParaRPr>
          </a:p>
          <a:p>
            <a:endParaRPr lang="en-US">
              <a:solidFill>
                <a:srgbClr val="515151"/>
              </a:solidFill>
              <a:latin typeface="Arial" panose="020B0604020202020204" pitchFamily="34" charset="0"/>
              <a:cs typeface="Arial" panose="020B0604020202020204" pitchFamily="34" charset="0"/>
            </a:endParaRPr>
          </a:p>
          <a:p>
            <a:r>
              <a:rPr lang="en-US" err="1">
                <a:solidFill>
                  <a:srgbClr val="515151"/>
                </a:solidFill>
                <a:latin typeface="Arial" panose="020B0604020202020204" pitchFamily="34" charset="0"/>
                <a:cs typeface="Arial" panose="020B0604020202020204" pitchFamily="34" charset="0"/>
              </a:rPr>
              <a:t>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xxx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endParaRPr lang="en-US">
              <a:solidFill>
                <a:srgbClr val="515151"/>
              </a:solidFill>
              <a:latin typeface="Arial" panose="020B0604020202020204" pitchFamily="34" charset="0"/>
              <a:cs typeface="Arial" panose="020B0604020202020204" pitchFamily="34" charset="0"/>
            </a:endParaRPr>
          </a:p>
          <a:p>
            <a:endParaRPr lang="en-US">
              <a:solidFill>
                <a:srgbClr val="515151"/>
              </a:solidFill>
            </a:endParaRPr>
          </a:p>
          <a:p>
            <a:r>
              <a:rPr lang="en-US" sz="2100" b="1">
                <a:solidFill>
                  <a:srgbClr val="515151"/>
                </a:solidFill>
                <a:latin typeface="Arial" panose="020B0604020202020204" pitchFamily="34" charset="0"/>
                <a:cs typeface="Arial" panose="020B0604020202020204" pitchFamily="34" charset="0"/>
              </a:rPr>
              <a:t>SUBHEADS: – 21 PT. ARIAL BOLD</a:t>
            </a:r>
          </a:p>
          <a:p>
            <a:r>
              <a:rPr lang="en-US">
                <a:solidFill>
                  <a:srgbClr val="515151"/>
                </a:solidFill>
                <a:latin typeface="Arial" panose="020B0604020202020204" pitchFamily="34" charset="0"/>
                <a:cs typeface="Arial" panose="020B0604020202020204" pitchFamily="34" charset="0"/>
              </a:rPr>
              <a:t>Body text - 18 pt. Arial </a:t>
            </a:r>
            <a:r>
              <a:rPr lang="en-US" err="1">
                <a:solidFill>
                  <a:srgbClr val="515151"/>
                </a:solidFill>
              </a:rPr>
              <a:t>xxxxx</a:t>
            </a:r>
            <a:r>
              <a:rPr lang="en-US">
                <a:solidFill>
                  <a:srgbClr val="515151"/>
                </a:solidFill>
              </a:rPr>
              <a:t> </a:t>
            </a:r>
            <a:r>
              <a:rPr lang="en-US" err="1">
                <a:solidFill>
                  <a:srgbClr val="515151"/>
                </a:solidFill>
              </a:rPr>
              <a:t>xxxxxxxxxxx</a:t>
            </a:r>
            <a:r>
              <a:rPr lang="en-US">
                <a:solidFill>
                  <a:srgbClr val="515151"/>
                </a:solidFill>
              </a:rPr>
              <a:t>  xx x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xxxxxxxxxxxxxxxx</a:t>
            </a:r>
            <a:r>
              <a:rPr lang="en-US">
                <a:solidFill>
                  <a:srgbClr val="515151"/>
                </a:solidFill>
              </a:rPr>
              <a:t> </a:t>
            </a:r>
            <a:r>
              <a:rPr lang="en-US" err="1">
                <a:solidFill>
                  <a:srgbClr val="515151"/>
                </a:solidFill>
              </a:rPr>
              <a:t>xxxxxxxxx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a:t>
            </a:r>
            <a:r>
              <a:rPr lang="en-US">
                <a:solidFill>
                  <a:srgbClr val="515151"/>
                </a:solidFill>
              </a:rPr>
              <a:t> xxx x xxx </a:t>
            </a:r>
            <a:r>
              <a:rPr lang="en-US" err="1">
                <a:solidFill>
                  <a:srgbClr val="515151"/>
                </a:solidFill>
              </a:rPr>
              <a:t>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xxxxxxxxxx</a:t>
            </a:r>
            <a:r>
              <a:rPr lang="en-US">
                <a:solidFill>
                  <a:srgbClr val="515151"/>
                </a:solidFill>
              </a:rPr>
              <a:t> </a:t>
            </a:r>
            <a:r>
              <a:rPr lang="en-US" err="1">
                <a:solidFill>
                  <a:srgbClr val="515151"/>
                </a:solidFill>
              </a:rPr>
              <a:t>xxxxxxxxxxxx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a:t>
            </a:r>
            <a:r>
              <a:rPr lang="en-US">
                <a:solidFill>
                  <a:srgbClr val="515151"/>
                </a:solidFill>
              </a:rPr>
              <a:t> xx </a:t>
            </a:r>
            <a:r>
              <a:rPr lang="en-US" err="1">
                <a:solidFill>
                  <a:srgbClr val="515151"/>
                </a:solidFill>
              </a:rPr>
              <a:t>xxxxxxxxxxx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a:t>
            </a:r>
            <a:r>
              <a:rPr lang="en-US">
                <a:solidFill>
                  <a:srgbClr val="515151"/>
                </a:solidFill>
              </a:rPr>
              <a:t> </a:t>
            </a:r>
            <a:r>
              <a:rPr lang="en-US" err="1">
                <a:solidFill>
                  <a:srgbClr val="515151"/>
                </a:solidFill>
              </a:rPr>
              <a:t>xxxxxxxxxxx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xxxxxxxxxx</a:t>
            </a:r>
            <a:r>
              <a:rPr lang="en-US">
                <a:solidFill>
                  <a:srgbClr val="515151"/>
                </a:solidFill>
              </a:rPr>
              <a:t> </a:t>
            </a:r>
            <a:r>
              <a:rPr lang="en-US" err="1">
                <a:solidFill>
                  <a:srgbClr val="515151"/>
                </a:solidFill>
              </a:rPr>
              <a:t>xxxxxxx</a:t>
            </a:r>
            <a:r>
              <a:rPr lang="en-US">
                <a:solidFill>
                  <a:srgbClr val="515151"/>
                </a:solidFill>
              </a:rPr>
              <a:t> </a:t>
            </a:r>
            <a:r>
              <a:rPr lang="en-US" err="1">
                <a:solidFill>
                  <a:srgbClr val="515151"/>
                </a:solidFill>
              </a:rPr>
              <a:t>xxxxxxxxxx</a:t>
            </a:r>
            <a:r>
              <a:rPr lang="en-US">
                <a:solidFill>
                  <a:srgbClr val="515151"/>
                </a:solidFill>
              </a:rPr>
              <a:t> </a:t>
            </a:r>
            <a:r>
              <a:rPr lang="en-US" err="1">
                <a:solidFill>
                  <a:srgbClr val="515151"/>
                </a:solidFill>
              </a:rPr>
              <a:t>xxxxxxxxxxxx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a:t>
            </a:r>
            <a:r>
              <a:rPr lang="en-US">
                <a:solidFill>
                  <a:srgbClr val="515151"/>
                </a:solidFill>
              </a:rPr>
              <a:t> xx </a:t>
            </a:r>
            <a:r>
              <a:rPr lang="en-US" err="1">
                <a:solidFill>
                  <a:srgbClr val="515151"/>
                </a:solidFill>
              </a:rPr>
              <a:t>xxxxxxx</a:t>
            </a:r>
            <a:r>
              <a:rPr lang="en-US">
                <a:solidFill>
                  <a:srgbClr val="515151"/>
                </a:solidFill>
              </a:rPr>
              <a:t> </a:t>
            </a:r>
            <a:r>
              <a:rPr lang="en-US" err="1">
                <a:solidFill>
                  <a:srgbClr val="515151"/>
                </a:solidFill>
              </a:rPr>
              <a:t>xxxxxxxxxxxxxxxxx</a:t>
            </a:r>
            <a:r>
              <a:rPr lang="en-US">
                <a:solidFill>
                  <a:srgbClr val="515151"/>
                </a:solidFill>
              </a:rPr>
              <a:t> </a:t>
            </a:r>
            <a:r>
              <a:rPr lang="en-US" err="1">
                <a:solidFill>
                  <a:srgbClr val="515151"/>
                </a:solidFill>
              </a:rPr>
              <a:t>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xxxxxxxxxxxx</a:t>
            </a:r>
            <a:r>
              <a:rPr lang="en-US">
                <a:solidFill>
                  <a:srgbClr val="515151"/>
                </a:solidFill>
              </a:rPr>
              <a:t> </a:t>
            </a:r>
            <a:r>
              <a:rPr lang="en-US" err="1">
                <a:solidFill>
                  <a:srgbClr val="515151"/>
                </a:solidFill>
              </a:rPr>
              <a:t>xxxx</a:t>
            </a:r>
            <a:r>
              <a:rPr lang="en-US">
                <a:solidFill>
                  <a:srgbClr val="515151"/>
                </a:solidFill>
              </a:rPr>
              <a:t> </a:t>
            </a:r>
            <a:r>
              <a:rPr lang="en-US" err="1">
                <a:solidFill>
                  <a:srgbClr val="515151"/>
                </a:solidFill>
              </a:rPr>
              <a:t>xxxxxxxx</a:t>
            </a:r>
            <a:r>
              <a:rPr lang="en-US">
                <a:solidFill>
                  <a:srgbClr val="515151"/>
                </a:solidFill>
              </a:rPr>
              <a:t> </a:t>
            </a:r>
            <a:r>
              <a:rPr lang="en-US" err="1">
                <a:solidFill>
                  <a:srgbClr val="515151"/>
                </a:solidFill>
              </a:rPr>
              <a:t>xxxxxxxxxxxx</a:t>
            </a:r>
            <a:br>
              <a:rPr lang="en-US">
                <a:solidFill>
                  <a:srgbClr val="515151"/>
                </a:solidFill>
              </a:rPr>
            </a:br>
            <a:r>
              <a:rPr lang="en-US" err="1">
                <a:solidFill>
                  <a:srgbClr val="515151"/>
                </a:solidFill>
              </a:rPr>
              <a:t>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xxxxxxx</a:t>
            </a:r>
            <a:r>
              <a:rPr lang="en-US">
                <a:solidFill>
                  <a:srgbClr val="515151"/>
                </a:solidFill>
              </a:rPr>
              <a:t> xxx x xxx </a:t>
            </a:r>
            <a:r>
              <a:rPr lang="en-US" err="1">
                <a:solidFill>
                  <a:srgbClr val="515151"/>
                </a:solidFill>
              </a:rPr>
              <a:t>xxxxx</a:t>
            </a:r>
            <a:r>
              <a:rPr lang="en-US">
                <a:solidFill>
                  <a:srgbClr val="515151"/>
                </a:solidFill>
              </a:rPr>
              <a:t> </a:t>
            </a:r>
            <a:r>
              <a:rPr lang="en-US" err="1">
                <a:solidFill>
                  <a:srgbClr val="515151"/>
                </a:solidFill>
              </a:rPr>
              <a:t>xxxxxx</a:t>
            </a:r>
            <a:r>
              <a:rPr lang="en-US">
                <a:solidFill>
                  <a:srgbClr val="515151"/>
                </a:solidFill>
              </a:rPr>
              <a:t> </a:t>
            </a:r>
            <a:r>
              <a:rPr lang="en-US" err="1">
                <a:solidFill>
                  <a:srgbClr val="515151"/>
                </a:solidFill>
              </a:rPr>
              <a:t>xxxxxxxxxx</a:t>
            </a:r>
            <a:r>
              <a:rPr lang="en-US">
                <a:solidFill>
                  <a:srgbClr val="515151"/>
                </a:solidFill>
              </a:rPr>
              <a:t> </a:t>
            </a:r>
            <a:r>
              <a:rPr lang="en-US" err="1">
                <a:solidFill>
                  <a:srgbClr val="515151"/>
                </a:solidFill>
              </a:rPr>
              <a:t>xxxxx</a:t>
            </a:r>
            <a:r>
              <a:rPr lang="en-US">
                <a:solidFill>
                  <a:srgbClr val="515151"/>
                </a:solidFill>
              </a:rPr>
              <a:t> </a:t>
            </a:r>
            <a:r>
              <a:rPr lang="en-US" err="1">
                <a:solidFill>
                  <a:srgbClr val="515151"/>
                </a:solidFill>
              </a:rPr>
              <a:t>xxxxxx</a:t>
            </a:r>
            <a:endParaRPr lang="en-US">
              <a:solidFill>
                <a:srgbClr val="515151"/>
              </a:solidFill>
            </a:endParaRPr>
          </a:p>
        </p:txBody>
      </p:sp>
      <p:sp>
        <p:nvSpPr>
          <p:cNvPr id="29" name="Text Box 5">
            <a:extLst>
              <a:ext uri="{FF2B5EF4-FFF2-40B4-BE49-F238E27FC236}">
                <a16:creationId xmlns:a16="http://schemas.microsoft.com/office/drawing/2014/main" id="{F9A497E0-A4DA-45B9-9D93-AD7AF69BFD7E}"/>
              </a:ext>
            </a:extLst>
          </p:cNvPr>
          <p:cNvSpPr txBox="1">
            <a:spLocks noChangeArrowheads="1"/>
          </p:cNvSpPr>
          <p:nvPr userDrawn="1"/>
        </p:nvSpPr>
        <p:spPr bwMode="auto">
          <a:xfrm>
            <a:off x="32842200" y="15446258"/>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rPr>
              <a:t>REFERENCES:  32 PT. Arial Bold</a:t>
            </a:r>
          </a:p>
        </p:txBody>
      </p:sp>
      <p:sp>
        <p:nvSpPr>
          <p:cNvPr id="30" name="TextBox 29">
            <a:extLst>
              <a:ext uri="{FF2B5EF4-FFF2-40B4-BE49-F238E27FC236}">
                <a16:creationId xmlns:a16="http://schemas.microsoft.com/office/drawing/2014/main" id="{A5D623DF-B3B6-F8C9-A51A-072C371541F7}"/>
              </a:ext>
            </a:extLst>
          </p:cNvPr>
          <p:cNvSpPr txBox="1"/>
          <p:nvPr userDrawn="1"/>
        </p:nvSpPr>
        <p:spPr>
          <a:xfrm>
            <a:off x="21866566" y="7097862"/>
            <a:ext cx="5134303" cy="4247317"/>
          </a:xfrm>
          <a:prstGeom prst="rect">
            <a:avLst/>
          </a:prstGeom>
          <a:noFill/>
        </p:spPr>
        <p:txBody>
          <a:bodyPr wrap="square" rtlCol="0">
            <a:spAutoFit/>
          </a:bodyPr>
          <a:lstStyle/>
          <a:p>
            <a:r>
              <a:rPr lang="en-US">
                <a:solidFill>
                  <a:srgbClr val="515151"/>
                </a:solidFill>
                <a:latin typeface="Arial" panose="020B0604020202020204" pitchFamily="34" charset="0"/>
                <a:cs typeface="Arial" panose="020B0604020202020204" pitchFamily="34" charset="0"/>
              </a:rPr>
              <a:t>Body text - 18 pt. Arial 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xx x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x xxx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xx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xxxxxxxxxx</a:t>
            </a:r>
            <a:r>
              <a:rPr lang="en-US">
                <a:solidFill>
                  <a:srgbClr val="515151"/>
                </a:solidFill>
                <a:latin typeface="Arial" panose="020B0604020202020204" pitchFamily="34" charset="0"/>
                <a:cs typeface="Arial" panose="020B0604020202020204" pitchFamily="34" charset="0"/>
              </a:rPr>
              <a:t> </a:t>
            </a:r>
            <a:r>
              <a:rPr lang="en-US" err="1">
                <a:solidFill>
                  <a:srgbClr val="515151"/>
                </a:solidFill>
                <a:latin typeface="Arial" panose="020B0604020202020204" pitchFamily="34" charset="0"/>
                <a:cs typeface="Arial" panose="020B0604020202020204" pitchFamily="34" charset="0"/>
              </a:rPr>
              <a:t>xxxxxx</a:t>
            </a:r>
            <a:r>
              <a:rPr lang="en-US">
                <a:solidFill>
                  <a:srgbClr val="515151"/>
                </a:solidFill>
                <a:latin typeface="Arial" panose="020B0604020202020204" pitchFamily="34" charset="0"/>
                <a:cs typeface="Arial" panose="020B0604020202020204" pitchFamily="34" charset="0"/>
              </a:rPr>
              <a:t>.</a:t>
            </a:r>
          </a:p>
          <a:p>
            <a:endParaRPr lang="en-US">
              <a:solidFill>
                <a:srgbClr val="515151"/>
              </a:solidFill>
            </a:endParaRPr>
          </a:p>
        </p:txBody>
      </p:sp>
      <p:sp>
        <p:nvSpPr>
          <p:cNvPr id="31" name="Rectangle 30">
            <a:extLst>
              <a:ext uri="{FF2B5EF4-FFF2-40B4-BE49-F238E27FC236}">
                <a16:creationId xmlns:a16="http://schemas.microsoft.com/office/drawing/2014/main" id="{E45C4E80-BBC3-E80F-D767-FF2A819B77FC}"/>
              </a:ext>
            </a:extLst>
          </p:cNvPr>
          <p:cNvSpPr/>
          <p:nvPr userDrawn="1"/>
        </p:nvSpPr>
        <p:spPr>
          <a:xfrm>
            <a:off x="32694372" y="6810703"/>
            <a:ext cx="10735056" cy="42574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ECEAD96-93E4-37C6-9555-5B63F3CDAE17}"/>
              </a:ext>
            </a:extLst>
          </p:cNvPr>
          <p:cNvSpPr/>
          <p:nvPr userDrawn="1"/>
        </p:nvSpPr>
        <p:spPr>
          <a:xfrm>
            <a:off x="32689800" y="6858000"/>
            <a:ext cx="10744200" cy="930166"/>
          </a:xfrm>
          <a:prstGeom prst="rect">
            <a:avLst/>
          </a:prstGeom>
          <a:solidFill>
            <a:srgbClr val="CB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CC29799-0871-A546-13E6-BF2A925E5A2A}"/>
              </a:ext>
            </a:extLst>
          </p:cNvPr>
          <p:cNvSpPr/>
          <p:nvPr userDrawn="1"/>
        </p:nvSpPr>
        <p:spPr>
          <a:xfrm>
            <a:off x="32689801" y="6019800"/>
            <a:ext cx="10744199"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5">
            <a:extLst>
              <a:ext uri="{FF2B5EF4-FFF2-40B4-BE49-F238E27FC236}">
                <a16:creationId xmlns:a16="http://schemas.microsoft.com/office/drawing/2014/main" id="{14E63E10-8BC4-DD1C-7CC1-9793C695DB0C}"/>
              </a:ext>
            </a:extLst>
          </p:cNvPr>
          <p:cNvSpPr txBox="1">
            <a:spLocks noChangeArrowheads="1"/>
          </p:cNvSpPr>
          <p:nvPr userDrawn="1"/>
        </p:nvSpPr>
        <p:spPr bwMode="auto">
          <a:xfrm>
            <a:off x="32842200" y="6191903"/>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TABLE HEADER</a:t>
            </a:r>
            <a:r>
              <a:rPr lang="en-US" sz="3200" b="1">
                <a:solidFill>
                  <a:schemeClr val="bg1"/>
                </a:solidFill>
              </a:rPr>
              <a:t>:  32 PT. Arial Bold</a:t>
            </a:r>
          </a:p>
        </p:txBody>
      </p:sp>
      <p:pic>
        <p:nvPicPr>
          <p:cNvPr id="35" name="Graphic 34">
            <a:extLst>
              <a:ext uri="{FF2B5EF4-FFF2-40B4-BE49-F238E27FC236}">
                <a16:creationId xmlns:a16="http://schemas.microsoft.com/office/drawing/2014/main" id="{BAD60E22-6B08-B104-E39E-33A8F14B96BE}"/>
              </a:ext>
            </a:extLst>
          </p:cNvPr>
          <p:cNvPicPr>
            <a:picLocks noChangeAspect="1"/>
          </p:cNvPicPr>
          <p:nvPr userDrawn="1"/>
        </p:nvPicPr>
        <p:blipFill>
          <a:blip r:embed="rId7">
            <a:extLst>
              <a:ext uri="{96DAC541-7B7A-43D3-8B79-37D633B846F1}">
                <asvg:svgBlip xmlns:asvg="http://schemas.microsoft.com/office/drawing/2016/SVG/main" r:embed="rId8"/>
              </a:ext>
            </a:extLst>
          </a:blip>
          <a:srcRect/>
          <a:stretch/>
        </p:blipFill>
        <p:spPr>
          <a:xfrm>
            <a:off x="30863005" y="4930733"/>
            <a:ext cx="3429000" cy="635000"/>
          </a:xfrm>
          <a:prstGeom prst="rect">
            <a:avLst/>
          </a:prstGeom>
        </p:spPr>
      </p:pic>
      <p:sp>
        <p:nvSpPr>
          <p:cNvPr id="36" name="Rectangle 35">
            <a:extLst>
              <a:ext uri="{FF2B5EF4-FFF2-40B4-BE49-F238E27FC236}">
                <a16:creationId xmlns:a16="http://schemas.microsoft.com/office/drawing/2014/main" id="{A63A9D08-73B9-61FF-FEB2-3F5E2355D9A4}"/>
              </a:ext>
            </a:extLst>
          </p:cNvPr>
          <p:cNvSpPr/>
          <p:nvPr userDrawn="1"/>
        </p:nvSpPr>
        <p:spPr>
          <a:xfrm>
            <a:off x="10744200" y="15288735"/>
            <a:ext cx="217170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5">
            <a:extLst>
              <a:ext uri="{FF2B5EF4-FFF2-40B4-BE49-F238E27FC236}">
                <a16:creationId xmlns:a16="http://schemas.microsoft.com/office/drawing/2014/main" id="{8DFC0838-019F-0464-0A82-12B16CCBD16C}"/>
              </a:ext>
            </a:extLst>
          </p:cNvPr>
          <p:cNvSpPr txBox="1">
            <a:spLocks noChangeArrowheads="1"/>
          </p:cNvSpPr>
          <p:nvPr userDrawn="1"/>
        </p:nvSpPr>
        <p:spPr bwMode="auto">
          <a:xfrm>
            <a:off x="10846676" y="15475169"/>
            <a:ext cx="21416470"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rPr>
              <a:t>GRAPH </a:t>
            </a:r>
            <a:r>
              <a:rPr lang="en-US" sz="3200" b="1">
                <a:solidFill>
                  <a:schemeClr val="bg1"/>
                </a:solidFill>
                <a:latin typeface="Arial" panose="020B0604020202020204" pitchFamily="34" charset="0"/>
                <a:cs typeface="Arial" panose="020B0604020202020204" pitchFamily="34" charset="0"/>
              </a:rPr>
              <a:t>HEADER</a:t>
            </a:r>
            <a:r>
              <a:rPr lang="en-US" sz="3200" b="1">
                <a:solidFill>
                  <a:schemeClr val="bg1"/>
                </a:solidFill>
              </a:rPr>
              <a:t>:  32 PT. Arial Bold</a:t>
            </a:r>
          </a:p>
        </p:txBody>
      </p:sp>
      <p:sp>
        <p:nvSpPr>
          <p:cNvPr id="38" name="TextBox 37">
            <a:extLst>
              <a:ext uri="{FF2B5EF4-FFF2-40B4-BE49-F238E27FC236}">
                <a16:creationId xmlns:a16="http://schemas.microsoft.com/office/drawing/2014/main" id="{4C2398FE-59F8-BACD-947F-14DC967FC369}"/>
              </a:ext>
            </a:extLst>
          </p:cNvPr>
          <p:cNvSpPr txBox="1"/>
          <p:nvPr userDrawn="1"/>
        </p:nvSpPr>
        <p:spPr>
          <a:xfrm>
            <a:off x="630621" y="15479236"/>
            <a:ext cx="9680028" cy="3354765"/>
          </a:xfrm>
          <a:prstGeom prst="rect">
            <a:avLst/>
          </a:prstGeom>
          <a:noFill/>
        </p:spPr>
        <p:txBody>
          <a:bodyPr wrap="square" rtlCol="0">
            <a:spAutoFit/>
          </a:bodyPr>
          <a:lstStyle/>
          <a:p>
            <a:r>
              <a:rPr lang="en-US" sz="3200" b="1">
                <a:latin typeface="Arial" panose="020B0604020202020204" pitchFamily="34" charset="0"/>
              </a:rPr>
              <a:t>PURPOSE:  32 PT. ARIAL BOLD</a:t>
            </a:r>
          </a:p>
          <a:p>
            <a:endParaRPr lang="en-US" sz="1400"/>
          </a:p>
          <a:p>
            <a:r>
              <a:rPr lang="en-US">
                <a:latin typeface="Arial" panose="020B0604020202020204" pitchFamily="34" charset="0"/>
              </a:rPr>
              <a:t>1.  Body text - 18 pt. Arial  (the blank space above, between subtitle and body text, is 18 pt.)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a:t>
            </a:r>
            <a:r>
              <a:rPr lang="en-US">
                <a:latin typeface="Arial" panose="020B0604020202020204" pitchFamily="34" charset="0"/>
              </a:rPr>
              <a:t> xxx x xxx </a:t>
            </a:r>
            <a:r>
              <a:rPr lang="en-US" err="1">
                <a:latin typeface="Arial" panose="020B0604020202020204" pitchFamily="34" charset="0"/>
              </a:rPr>
              <a:t>xxxx</a:t>
            </a:r>
            <a:r>
              <a:rPr lang="en-US">
                <a:latin typeface="Arial" panose="020B0604020202020204" pitchFamily="34" charset="0"/>
              </a:rPr>
              <a:t> xx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xxxxxxxx</a:t>
            </a:r>
            <a:r>
              <a:rPr lang="en-US">
                <a:latin typeface="Arial" panose="020B0604020202020204" pitchFamily="34" charset="0"/>
              </a:rPr>
              <a:t> xx </a:t>
            </a:r>
            <a:r>
              <a:rPr lang="en-US" err="1">
                <a:latin typeface="Arial" panose="020B0604020202020204" pitchFamily="34" charset="0"/>
              </a:rPr>
              <a:t>xxxxxxx</a:t>
            </a:r>
            <a:r>
              <a:rPr lang="en-US">
                <a:latin typeface="Arial" panose="020B0604020202020204" pitchFamily="34" charset="0"/>
              </a:rPr>
              <a:t> </a:t>
            </a:r>
            <a:r>
              <a:rPr lang="en-US" err="1">
                <a:latin typeface="Arial" panose="020B0604020202020204" pitchFamily="34" charset="0"/>
              </a:rPr>
              <a:t>xxxxxxxxxxxxxxx</a:t>
            </a:r>
            <a:endParaRPr lang="en-US">
              <a:latin typeface="Arial" panose="020B0604020202020204" pitchFamily="34" charset="0"/>
            </a:endParaRPr>
          </a:p>
          <a:p>
            <a:endParaRPr lang="en-US" sz="1400">
              <a:latin typeface="Arial" panose="020B0604020202020204" pitchFamily="34" charset="0"/>
            </a:endParaRPr>
          </a:p>
          <a:p>
            <a:r>
              <a:rPr lang="en-US">
                <a:latin typeface="Arial" panose="020B0604020202020204" pitchFamily="34" charset="0"/>
              </a:rPr>
              <a:t>2.  </a:t>
            </a:r>
            <a:r>
              <a:rPr lang="en-US" err="1">
                <a:latin typeface="Arial" panose="020B0604020202020204" pitchFamily="34" charset="0"/>
              </a:rPr>
              <a:t>xxxxxxxx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a:t>
            </a:r>
            <a:r>
              <a:rPr lang="en-US">
                <a:latin typeface="Arial" panose="020B0604020202020204" pitchFamily="34" charset="0"/>
              </a:rPr>
              <a:t> xxx x xxx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xxxxxxxxxxx</a:t>
            </a:r>
            <a:r>
              <a:rPr lang="en-US">
                <a:latin typeface="Arial" panose="020B0604020202020204" pitchFamily="34" charset="0"/>
              </a:rPr>
              <a:t> </a:t>
            </a:r>
            <a:r>
              <a:rPr lang="en-US" err="1">
                <a:latin typeface="Arial" panose="020B0604020202020204" pitchFamily="34" charset="0"/>
              </a:rPr>
              <a:t>xxxxxxxxx</a:t>
            </a:r>
            <a:r>
              <a:rPr lang="en-US">
                <a:latin typeface="Arial" panose="020B0604020202020204" pitchFamily="34" charset="0"/>
              </a:rPr>
              <a:t> </a:t>
            </a:r>
            <a:r>
              <a:rPr lang="en-US" err="1">
                <a:latin typeface="Arial" panose="020B0604020202020204" pitchFamily="34" charset="0"/>
              </a:rPr>
              <a:t>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a:t>
            </a:r>
            <a:r>
              <a:rPr lang="en-US">
                <a:latin typeface="Arial" panose="020B0604020202020204" pitchFamily="34" charset="0"/>
              </a:rPr>
              <a:t>  (the 2 blank spaces below are each 18 pt.)</a:t>
            </a:r>
          </a:p>
          <a:p>
            <a:endParaRPr lang="en-US" sz="1400">
              <a:latin typeface="Arial" panose="020B0604020202020204" pitchFamily="34" charset="0"/>
            </a:endParaRPr>
          </a:p>
          <a:p>
            <a:r>
              <a:rPr lang="en-US">
                <a:latin typeface="Arial" panose="020B0604020202020204" pitchFamily="34" charset="0"/>
              </a:rPr>
              <a:t>3.  </a:t>
            </a:r>
            <a:r>
              <a:rPr lang="en-US" err="1">
                <a:latin typeface="Arial" panose="020B0604020202020204" pitchFamily="34" charset="0"/>
              </a:rPr>
              <a:t>xxxxxxxx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a:t>
            </a:r>
            <a:r>
              <a:rPr lang="en-US">
                <a:latin typeface="Arial" panose="020B0604020202020204" pitchFamily="34" charset="0"/>
              </a:rPr>
              <a:t> xxx x xxx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xxxxxxxxxxx</a:t>
            </a:r>
            <a:r>
              <a:rPr lang="en-US">
                <a:latin typeface="Arial" panose="020B0604020202020204" pitchFamily="34" charset="0"/>
              </a:rPr>
              <a:t> </a:t>
            </a:r>
            <a:r>
              <a:rPr lang="en-US" err="1">
                <a:latin typeface="Arial" panose="020B0604020202020204" pitchFamily="34" charset="0"/>
              </a:rPr>
              <a:t>xxxxxxxxx</a:t>
            </a:r>
            <a:r>
              <a:rPr lang="en-US">
                <a:latin typeface="Arial" panose="020B0604020202020204" pitchFamily="34" charset="0"/>
              </a:rPr>
              <a:t> </a:t>
            </a:r>
            <a:r>
              <a:rPr lang="en-US" err="1">
                <a:latin typeface="Arial" panose="020B0604020202020204" pitchFamily="34" charset="0"/>
              </a:rPr>
              <a:t>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a:t>
            </a:r>
            <a:r>
              <a:rPr lang="en-US">
                <a:latin typeface="Arial" panose="020B0604020202020204" pitchFamily="34" charset="0"/>
              </a:rPr>
              <a:t>  (the 2 blank spaces below are each 18 pt.)</a:t>
            </a:r>
          </a:p>
          <a:p>
            <a:endParaRPr lang="en-US" sz="1200">
              <a:latin typeface="Arial" panose="020B0604020202020204" pitchFamily="34" charset="0"/>
            </a:endParaRPr>
          </a:p>
          <a:p>
            <a:r>
              <a:rPr lang="en-US"/>
              <a:t>        </a:t>
            </a:r>
          </a:p>
        </p:txBody>
      </p:sp>
      <p:sp>
        <p:nvSpPr>
          <p:cNvPr id="39" name="Text Box 19">
            <a:extLst>
              <a:ext uri="{FF2B5EF4-FFF2-40B4-BE49-F238E27FC236}">
                <a16:creationId xmlns:a16="http://schemas.microsoft.com/office/drawing/2014/main" id="{CC67918C-2FDA-748B-6829-F2EDC9EC0EEA}"/>
              </a:ext>
            </a:extLst>
          </p:cNvPr>
          <p:cNvSpPr txBox="1">
            <a:spLocks noChangeArrowheads="1"/>
          </p:cNvSpPr>
          <p:nvPr userDrawn="1"/>
        </p:nvSpPr>
        <p:spPr bwMode="auto">
          <a:xfrm>
            <a:off x="36437053" y="8517352"/>
            <a:ext cx="3276600"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Table, chart or graph</a:t>
            </a:r>
          </a:p>
          <a:p>
            <a:pPr algn="ctr"/>
            <a:r>
              <a:rPr lang="en-US" sz="1900">
                <a:solidFill>
                  <a:srgbClr val="515151"/>
                </a:solidFill>
              </a:rPr>
              <a:t>For placement only</a:t>
            </a:r>
          </a:p>
          <a:p>
            <a:pPr algn="ctr"/>
            <a:r>
              <a:rPr lang="en-US" sz="1900">
                <a:solidFill>
                  <a:srgbClr val="515151"/>
                </a:solidFill>
              </a:rPr>
              <a:t>(delete box)</a:t>
            </a:r>
          </a:p>
        </p:txBody>
      </p:sp>
      <p:sp>
        <p:nvSpPr>
          <p:cNvPr id="40" name="Rectangle 39">
            <a:extLst>
              <a:ext uri="{FF2B5EF4-FFF2-40B4-BE49-F238E27FC236}">
                <a16:creationId xmlns:a16="http://schemas.microsoft.com/office/drawing/2014/main" id="{D26C0FF8-C5A2-376C-F993-0DCCB73791AD}"/>
              </a:ext>
            </a:extLst>
          </p:cNvPr>
          <p:cNvSpPr/>
          <p:nvPr userDrawn="1"/>
        </p:nvSpPr>
        <p:spPr>
          <a:xfrm>
            <a:off x="32702500" y="11331389"/>
            <a:ext cx="5251480" cy="365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spcCol="822960" rtlCol="0" anchor="ctr">
            <a:normAutofit/>
          </a:bodyPr>
          <a:lstStyle/>
          <a:p>
            <a:pPr algn="ctr"/>
            <a:endParaRPr lang="en-US"/>
          </a:p>
        </p:txBody>
      </p:sp>
      <p:sp>
        <p:nvSpPr>
          <p:cNvPr id="41" name="Text Box 19">
            <a:extLst>
              <a:ext uri="{FF2B5EF4-FFF2-40B4-BE49-F238E27FC236}">
                <a16:creationId xmlns:a16="http://schemas.microsoft.com/office/drawing/2014/main" id="{C26FC806-5A52-D5C6-1BFB-0423EFE50E51}"/>
              </a:ext>
            </a:extLst>
          </p:cNvPr>
          <p:cNvSpPr txBox="1">
            <a:spLocks noChangeArrowheads="1"/>
          </p:cNvSpPr>
          <p:nvPr userDrawn="1"/>
        </p:nvSpPr>
        <p:spPr bwMode="auto">
          <a:xfrm>
            <a:off x="33661965" y="12757148"/>
            <a:ext cx="3276600"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Table, chart or graph</a:t>
            </a:r>
          </a:p>
          <a:p>
            <a:pPr algn="ctr"/>
            <a:r>
              <a:rPr lang="en-US" sz="1900">
                <a:solidFill>
                  <a:srgbClr val="515151"/>
                </a:solidFill>
              </a:rPr>
              <a:t>For placement only</a:t>
            </a:r>
          </a:p>
          <a:p>
            <a:pPr algn="ctr"/>
            <a:r>
              <a:rPr lang="en-US" sz="1900">
                <a:solidFill>
                  <a:srgbClr val="515151"/>
                </a:solidFill>
              </a:rPr>
              <a:t>(delete box)</a:t>
            </a:r>
          </a:p>
        </p:txBody>
      </p:sp>
      <p:sp>
        <p:nvSpPr>
          <p:cNvPr id="42" name="Rectangle 41">
            <a:extLst>
              <a:ext uri="{FF2B5EF4-FFF2-40B4-BE49-F238E27FC236}">
                <a16:creationId xmlns:a16="http://schemas.microsoft.com/office/drawing/2014/main" id="{2B2FA50F-10D7-3CBD-2131-2F90267C5B99}"/>
              </a:ext>
            </a:extLst>
          </p:cNvPr>
          <p:cNvSpPr/>
          <p:nvPr userDrawn="1"/>
        </p:nvSpPr>
        <p:spPr>
          <a:xfrm>
            <a:off x="38178502" y="11331389"/>
            <a:ext cx="5251482" cy="365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spcCol="822960" rtlCol="0" anchor="ctr">
            <a:normAutofit/>
          </a:bodyPr>
          <a:lstStyle/>
          <a:p>
            <a:pPr algn="ctr"/>
            <a:endParaRPr lang="en-US"/>
          </a:p>
        </p:txBody>
      </p:sp>
      <p:sp>
        <p:nvSpPr>
          <p:cNvPr id="43" name="Text Box 19">
            <a:extLst>
              <a:ext uri="{FF2B5EF4-FFF2-40B4-BE49-F238E27FC236}">
                <a16:creationId xmlns:a16="http://schemas.microsoft.com/office/drawing/2014/main" id="{AEA06CBF-A693-E170-592B-6E46469BA0D5}"/>
              </a:ext>
            </a:extLst>
          </p:cNvPr>
          <p:cNvSpPr txBox="1">
            <a:spLocks noChangeArrowheads="1"/>
          </p:cNvSpPr>
          <p:nvPr userDrawn="1"/>
        </p:nvSpPr>
        <p:spPr bwMode="auto">
          <a:xfrm>
            <a:off x="39243315" y="12757148"/>
            <a:ext cx="3276600"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Table, chart or graph</a:t>
            </a:r>
          </a:p>
          <a:p>
            <a:pPr algn="ctr"/>
            <a:r>
              <a:rPr lang="en-US" sz="1900">
                <a:solidFill>
                  <a:srgbClr val="515151"/>
                </a:solidFill>
              </a:rPr>
              <a:t>For placement only</a:t>
            </a:r>
          </a:p>
          <a:p>
            <a:pPr algn="ctr"/>
            <a:r>
              <a:rPr lang="en-US" sz="1900">
                <a:solidFill>
                  <a:srgbClr val="515151"/>
                </a:solidFill>
              </a:rPr>
              <a:t>(delete box)</a:t>
            </a:r>
          </a:p>
        </p:txBody>
      </p:sp>
      <p:sp>
        <p:nvSpPr>
          <p:cNvPr id="44" name="Rectangle 43">
            <a:extLst>
              <a:ext uri="{FF2B5EF4-FFF2-40B4-BE49-F238E27FC236}">
                <a16:creationId xmlns:a16="http://schemas.microsoft.com/office/drawing/2014/main" id="{363B5132-0BE2-8F89-E534-13B48AE7ACD6}"/>
              </a:ext>
            </a:extLst>
          </p:cNvPr>
          <p:cNvSpPr/>
          <p:nvPr userDrawn="1"/>
        </p:nvSpPr>
        <p:spPr>
          <a:xfrm>
            <a:off x="16277660" y="7171755"/>
            <a:ext cx="5210741" cy="777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9">
            <a:extLst>
              <a:ext uri="{FF2B5EF4-FFF2-40B4-BE49-F238E27FC236}">
                <a16:creationId xmlns:a16="http://schemas.microsoft.com/office/drawing/2014/main" id="{039753EB-4169-1743-4506-D8926F1DE5D4}"/>
              </a:ext>
            </a:extLst>
          </p:cNvPr>
          <p:cNvSpPr txBox="1">
            <a:spLocks noChangeArrowheads="1"/>
          </p:cNvSpPr>
          <p:nvPr userDrawn="1"/>
        </p:nvSpPr>
        <p:spPr bwMode="auto">
          <a:xfrm>
            <a:off x="17244730" y="10580498"/>
            <a:ext cx="3276600"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Picture or graph</a:t>
            </a:r>
          </a:p>
          <a:p>
            <a:pPr algn="ctr"/>
            <a:r>
              <a:rPr lang="en-US" sz="1900">
                <a:solidFill>
                  <a:srgbClr val="515151"/>
                </a:solidFill>
              </a:rPr>
              <a:t>For placement only</a:t>
            </a:r>
          </a:p>
          <a:p>
            <a:pPr algn="ctr"/>
            <a:r>
              <a:rPr lang="en-US" sz="1900">
                <a:solidFill>
                  <a:srgbClr val="515151"/>
                </a:solidFill>
              </a:rPr>
              <a:t>(delete box)</a:t>
            </a:r>
          </a:p>
        </p:txBody>
      </p:sp>
      <p:sp>
        <p:nvSpPr>
          <p:cNvPr id="46" name="Rectangle 45">
            <a:extLst>
              <a:ext uri="{FF2B5EF4-FFF2-40B4-BE49-F238E27FC236}">
                <a16:creationId xmlns:a16="http://schemas.microsoft.com/office/drawing/2014/main" id="{DBBD135E-B975-A51D-CE17-9ABEE633E5E7}"/>
              </a:ext>
            </a:extLst>
          </p:cNvPr>
          <p:cNvSpPr/>
          <p:nvPr userDrawn="1"/>
        </p:nvSpPr>
        <p:spPr>
          <a:xfrm>
            <a:off x="21779944" y="11268419"/>
            <a:ext cx="5148072" cy="3657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spcCol="822960" rtlCol="0" anchor="ctr">
            <a:normAutofit/>
          </a:bodyPr>
          <a:lstStyle/>
          <a:p>
            <a:pPr algn="ctr"/>
            <a:endParaRPr lang="en-US"/>
          </a:p>
        </p:txBody>
      </p:sp>
      <p:sp>
        <p:nvSpPr>
          <p:cNvPr id="47" name="Text Box 19">
            <a:extLst>
              <a:ext uri="{FF2B5EF4-FFF2-40B4-BE49-F238E27FC236}">
                <a16:creationId xmlns:a16="http://schemas.microsoft.com/office/drawing/2014/main" id="{3E6B2BEA-2CA7-3C44-5916-F2D6B4CC0C37}"/>
              </a:ext>
            </a:extLst>
          </p:cNvPr>
          <p:cNvSpPr txBox="1">
            <a:spLocks noChangeArrowheads="1"/>
          </p:cNvSpPr>
          <p:nvPr userDrawn="1"/>
        </p:nvSpPr>
        <p:spPr bwMode="auto">
          <a:xfrm>
            <a:off x="22715681" y="12512032"/>
            <a:ext cx="3276600" cy="95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pPr algn="ctr"/>
            <a:r>
              <a:rPr lang="en-US" sz="1900">
                <a:solidFill>
                  <a:srgbClr val="515151"/>
                </a:solidFill>
              </a:rPr>
              <a:t>Picture or graph</a:t>
            </a:r>
          </a:p>
          <a:p>
            <a:pPr algn="ctr"/>
            <a:r>
              <a:rPr lang="en-US" sz="1900">
                <a:solidFill>
                  <a:srgbClr val="515151"/>
                </a:solidFill>
              </a:rPr>
              <a:t>For placement only</a:t>
            </a:r>
          </a:p>
          <a:p>
            <a:pPr algn="ctr"/>
            <a:r>
              <a:rPr lang="en-US" sz="1900">
                <a:solidFill>
                  <a:srgbClr val="515151"/>
                </a:solidFill>
              </a:rPr>
              <a:t>(delete box)</a:t>
            </a:r>
          </a:p>
        </p:txBody>
      </p:sp>
      <p:sp>
        <p:nvSpPr>
          <p:cNvPr id="48" name="TextBox 47">
            <a:extLst>
              <a:ext uri="{FF2B5EF4-FFF2-40B4-BE49-F238E27FC236}">
                <a16:creationId xmlns:a16="http://schemas.microsoft.com/office/drawing/2014/main" id="{10D1E686-3172-5D19-6C65-56B03553B1D0}"/>
              </a:ext>
            </a:extLst>
          </p:cNvPr>
          <p:cNvSpPr txBox="1"/>
          <p:nvPr userDrawn="1"/>
        </p:nvSpPr>
        <p:spPr>
          <a:xfrm>
            <a:off x="11234212" y="1047854"/>
            <a:ext cx="31708165" cy="2785378"/>
          </a:xfrm>
          <a:prstGeom prst="rect">
            <a:avLst/>
          </a:prstGeom>
          <a:noFill/>
        </p:spPr>
        <p:txBody>
          <a:bodyPr wrap="square" rtlCol="0">
            <a:spAutoFit/>
          </a:bodyPr>
          <a:lstStyle/>
          <a:p>
            <a:pPr>
              <a:lnSpc>
                <a:spcPts val="10500"/>
              </a:lnSpc>
            </a:pPr>
            <a:r>
              <a:rPr lang="en-US" sz="10500" b="1" spc="-150">
                <a:solidFill>
                  <a:schemeClr val="bg1"/>
                </a:solidFill>
                <a:latin typeface="Arial" panose="020B0604020202020204" pitchFamily="34" charset="0"/>
              </a:rPr>
              <a:t>Title/Headline:  105 pt. Arial Bold, Tight Character Spacing, Line Spacing-Exactly – 105 pt.</a:t>
            </a:r>
          </a:p>
        </p:txBody>
      </p:sp>
      <p:sp>
        <p:nvSpPr>
          <p:cNvPr id="52" name="Rectangle 51">
            <a:extLst>
              <a:ext uri="{FF2B5EF4-FFF2-40B4-BE49-F238E27FC236}">
                <a16:creationId xmlns:a16="http://schemas.microsoft.com/office/drawing/2014/main" id="{BFC55232-6CD0-3659-ACC7-EEB0B0CDAFFC}"/>
              </a:ext>
            </a:extLst>
          </p:cNvPr>
          <p:cNvSpPr/>
          <p:nvPr userDrawn="1"/>
        </p:nvSpPr>
        <p:spPr>
          <a:xfrm>
            <a:off x="457200" y="19057347"/>
            <a:ext cx="10058400" cy="24310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TextBox 52">
            <a:extLst>
              <a:ext uri="{FF2B5EF4-FFF2-40B4-BE49-F238E27FC236}">
                <a16:creationId xmlns:a16="http://schemas.microsoft.com/office/drawing/2014/main" id="{A0F9D00A-4AFC-9ECB-C2D5-9AC6DD28D9E6}"/>
              </a:ext>
            </a:extLst>
          </p:cNvPr>
          <p:cNvSpPr txBox="1"/>
          <p:nvPr userDrawn="1"/>
        </p:nvSpPr>
        <p:spPr>
          <a:xfrm>
            <a:off x="630621" y="19238436"/>
            <a:ext cx="9680028" cy="2123658"/>
          </a:xfrm>
          <a:prstGeom prst="rect">
            <a:avLst/>
          </a:prstGeom>
          <a:noFill/>
        </p:spPr>
        <p:txBody>
          <a:bodyPr wrap="square" rtlCol="0">
            <a:spAutoFit/>
          </a:bodyPr>
          <a:lstStyle/>
          <a:p>
            <a:r>
              <a:rPr lang="en-US" sz="3200" b="1">
                <a:latin typeface="Arial" panose="020B0604020202020204" pitchFamily="34" charset="0"/>
              </a:rPr>
              <a:t>REGISTERED TRADEMARKS / </a:t>
            </a:r>
            <a:br>
              <a:rPr lang="en-US" sz="3200" b="1">
                <a:latin typeface="Arial" panose="020B0604020202020204" pitchFamily="34" charset="0"/>
              </a:rPr>
            </a:br>
            <a:r>
              <a:rPr lang="en-US" sz="3200" b="1">
                <a:latin typeface="Arial" panose="020B0604020202020204" pitchFamily="34" charset="0"/>
              </a:rPr>
              <a:t>GLOBAL CERTIFICATIONS:  32 PT. ARIAL BOLD</a:t>
            </a:r>
          </a:p>
          <a:p>
            <a:endParaRPr lang="en-US" sz="1400"/>
          </a:p>
          <a:p>
            <a:r>
              <a:rPr lang="en-US">
                <a:latin typeface="Arial" panose="020B0604020202020204" pitchFamily="34" charset="0"/>
              </a:rPr>
              <a:t>Trademarks defined body text - 18 pt. Arial  (the blank space above, between subtitle and body text, is 18 pt.)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xxxxxxx</a:t>
            </a:r>
            <a:r>
              <a:rPr lang="en-US">
                <a:latin typeface="Arial" panose="020B0604020202020204" pitchFamily="34" charset="0"/>
              </a:rPr>
              <a:t> xxx x xxx </a:t>
            </a:r>
            <a:r>
              <a:rPr lang="en-US" err="1">
                <a:latin typeface="Arial" panose="020B0604020202020204" pitchFamily="34" charset="0"/>
              </a:rPr>
              <a:t>xxxx</a:t>
            </a:r>
            <a:r>
              <a:rPr lang="en-US">
                <a:latin typeface="Arial" panose="020B0604020202020204" pitchFamily="34" charset="0"/>
              </a:rPr>
              <a:t> xx </a:t>
            </a:r>
            <a:r>
              <a:rPr lang="en-US" err="1">
                <a:latin typeface="Arial" panose="020B0604020202020204" pitchFamily="34" charset="0"/>
              </a:rPr>
              <a:t>xxxxx</a:t>
            </a:r>
            <a:r>
              <a:rPr lang="en-US">
                <a:latin typeface="Arial" panose="020B0604020202020204" pitchFamily="34" charset="0"/>
              </a:rPr>
              <a:t> </a:t>
            </a:r>
            <a:r>
              <a:rPr lang="en-US" err="1">
                <a:latin typeface="Arial" panose="020B0604020202020204" pitchFamily="34" charset="0"/>
              </a:rPr>
              <a:t>xxxxxx</a:t>
            </a:r>
            <a:r>
              <a:rPr lang="en-US">
                <a:latin typeface="Arial" panose="020B0604020202020204" pitchFamily="34" charset="0"/>
              </a:rPr>
              <a:t> </a:t>
            </a:r>
            <a:r>
              <a:rPr lang="en-US" err="1">
                <a:latin typeface="Arial" panose="020B0604020202020204" pitchFamily="34" charset="0"/>
              </a:rPr>
              <a:t>xxxxxxxx</a:t>
            </a:r>
            <a:r>
              <a:rPr lang="en-US">
                <a:latin typeface="Arial" panose="020B0604020202020204" pitchFamily="34" charset="0"/>
              </a:rPr>
              <a:t> xx </a:t>
            </a:r>
            <a:r>
              <a:rPr lang="en-US" err="1">
                <a:latin typeface="Arial" panose="020B0604020202020204" pitchFamily="34" charset="0"/>
              </a:rPr>
              <a:t>xxxxxxx</a:t>
            </a:r>
            <a:r>
              <a:rPr lang="en-US">
                <a:latin typeface="Arial" panose="020B0604020202020204" pitchFamily="34" charset="0"/>
              </a:rPr>
              <a:t> </a:t>
            </a:r>
            <a:r>
              <a:rPr lang="en-US" err="1">
                <a:latin typeface="Arial" panose="020B0604020202020204" pitchFamily="34" charset="0"/>
              </a:rPr>
              <a:t>xxxxxxxxxxxxxxx</a:t>
            </a:r>
            <a:endParaRPr lang="en-US">
              <a:latin typeface="Arial" panose="020B0604020202020204" pitchFamily="34" charset="0"/>
            </a:endParaRPr>
          </a:p>
        </p:txBody>
      </p:sp>
      <p:pic>
        <p:nvPicPr>
          <p:cNvPr id="2" name="Picture 1">
            <a:extLst>
              <a:ext uri="{FF2B5EF4-FFF2-40B4-BE49-F238E27FC236}">
                <a16:creationId xmlns:a16="http://schemas.microsoft.com/office/drawing/2014/main" id="{CFDB0305-DB41-D178-6245-0A8C5F971CD8}"/>
              </a:ext>
            </a:extLst>
          </p:cNvPr>
          <p:cNvPicPr>
            <a:picLocks noChangeAspect="1"/>
          </p:cNvPicPr>
          <p:nvPr userDrawn="1"/>
        </p:nvPicPr>
        <p:blipFill>
          <a:blip r:embed="rId9"/>
          <a:stretch>
            <a:fillRect/>
          </a:stretch>
        </p:blipFill>
        <p:spPr>
          <a:xfrm>
            <a:off x="1452362" y="960231"/>
            <a:ext cx="8001000" cy="3154680"/>
          </a:xfrm>
          <a:prstGeom prst="rect">
            <a:avLst/>
          </a:prstGeom>
        </p:spPr>
      </p:pic>
    </p:spTree>
    <p:extLst>
      <p:ext uri="{BB962C8B-B14F-4D97-AF65-F5344CB8AC3E}">
        <p14:creationId xmlns:p14="http://schemas.microsoft.com/office/powerpoint/2010/main" val="4049441928"/>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68" userDrawn="1">
          <p15:clr>
            <a:srgbClr val="F26B43"/>
          </p15:clr>
        </p15:guide>
        <p15:guide id="2" pos="6624" userDrawn="1">
          <p15:clr>
            <a:srgbClr val="F26B43"/>
          </p15:clr>
        </p15:guide>
        <p15:guide id="3" orient="horz" pos="2928" userDrawn="1">
          <p15:clr>
            <a:srgbClr val="F26B43"/>
          </p15:clr>
        </p15:guide>
        <p15:guide id="4" orient="horz" pos="3648" userDrawn="1">
          <p15:clr>
            <a:srgbClr val="F26B43"/>
          </p15:clr>
        </p15:guide>
        <p15:guide id="5" orient="horz" pos="3792" userDrawn="1">
          <p15:clr>
            <a:srgbClr val="F26B43"/>
          </p15:clr>
        </p15:guide>
        <p15:guide id="6" orient="horz" pos="10200" userDrawn="1">
          <p15:clr>
            <a:srgbClr val="F26B43"/>
          </p15:clr>
        </p15:guide>
        <p15:guide id="7" orient="horz" pos="10344" userDrawn="1">
          <p15:clr>
            <a:srgbClr val="F26B43"/>
          </p15:clr>
        </p15:guide>
        <p15:guide id="8" pos="13536" userDrawn="1">
          <p15:clr>
            <a:srgbClr val="F26B43"/>
          </p15:clr>
        </p15:guide>
        <p15:guide id="9" orient="horz" pos="288" userDrawn="1">
          <p15:clr>
            <a:srgbClr val="F26B43"/>
          </p15:clr>
        </p15:guide>
        <p15:guide id="10" orient="horz" pos="13536" userDrawn="1">
          <p15:clr>
            <a:srgbClr val="F26B43"/>
          </p15:clr>
        </p15:guide>
        <p15:guide id="11" pos="288" userDrawn="1">
          <p15:clr>
            <a:srgbClr val="F26B43"/>
          </p15:clr>
        </p15:guide>
        <p15:guide id="12" pos="13680" userDrawn="1">
          <p15:clr>
            <a:srgbClr val="F26B43"/>
          </p15:clr>
        </p15:guide>
        <p15:guide id="13" pos="20448" userDrawn="1">
          <p15:clr>
            <a:srgbClr val="F26B43"/>
          </p15:clr>
        </p15:guide>
        <p15:guide id="14" pos="20592" userDrawn="1">
          <p15:clr>
            <a:srgbClr val="F26B43"/>
          </p15:clr>
        </p15:guide>
        <p15:guide id="15" pos="27360" userDrawn="1">
          <p15:clr>
            <a:srgbClr val="F26B43"/>
          </p15:clr>
        </p15:guide>
        <p15:guide id="16" orient="horz" pos="2784" userDrawn="1">
          <p15:clr>
            <a:srgbClr val="F26B43"/>
          </p15:clr>
        </p15:guide>
        <p15:guide id="17" pos="10152" userDrawn="1">
          <p15:clr>
            <a:srgbClr val="F26B43"/>
          </p15:clr>
        </p15:guide>
        <p15:guide id="18" pos="17064" userDrawn="1">
          <p15:clr>
            <a:srgbClr val="F26B43"/>
          </p15:clr>
        </p15:guide>
        <p15:guide id="19" pos="23976" userDrawn="1">
          <p15:clr>
            <a:srgbClr val="F26B43"/>
          </p15:clr>
        </p15:guide>
        <p15:guide id="20" orient="horz" pos="1536" userDrawn="1">
          <p15:clr>
            <a:srgbClr val="F26B43"/>
          </p15:clr>
        </p15:guide>
        <p15:guide id="21" orient="horz" pos="9624" userDrawn="1">
          <p15:clr>
            <a:srgbClr val="F26B43"/>
          </p15:clr>
        </p15:guide>
        <p15:guide id="22" orient="horz" pos="9480" userDrawn="1">
          <p15:clr>
            <a:srgbClr val="F26B43"/>
          </p15:clr>
        </p15:guide>
        <p15:guide id="23" orient="horz" pos="11856" userDrawn="1">
          <p15:clr>
            <a:srgbClr val="F26B43"/>
          </p15:clr>
        </p15:guide>
        <p15:guide id="24" orient="horz" pos="120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4EFC4-2DDB-A843-BA19-5E15E21F4609}"/>
              </a:ext>
            </a:extLst>
          </p:cNvPr>
          <p:cNvSpPr/>
          <p:nvPr userDrawn="1"/>
        </p:nvSpPr>
        <p:spPr>
          <a:xfrm>
            <a:off x="457200" y="6019800"/>
            <a:ext cx="10058400" cy="904033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 </a:t>
            </a:r>
          </a:p>
        </p:txBody>
      </p:sp>
      <p:sp>
        <p:nvSpPr>
          <p:cNvPr id="7" name="Rectangle 6">
            <a:extLst>
              <a:ext uri="{FF2B5EF4-FFF2-40B4-BE49-F238E27FC236}">
                <a16:creationId xmlns:a16="http://schemas.microsoft.com/office/drawing/2014/main" id="{E9C8FEE3-2280-2644-A76F-D9C05EC22557}"/>
              </a:ext>
            </a:extLst>
          </p:cNvPr>
          <p:cNvSpPr/>
          <p:nvPr userDrawn="1"/>
        </p:nvSpPr>
        <p:spPr>
          <a:xfrm>
            <a:off x="457200" y="4648200"/>
            <a:ext cx="10058400" cy="1143000"/>
          </a:xfrm>
          <a:prstGeom prst="rect">
            <a:avLst/>
          </a:prstGeom>
          <a:solidFill>
            <a:srgbClr val="D53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B991E8E-FB1E-A347-B252-1B4DB94E46C2}"/>
              </a:ext>
            </a:extLst>
          </p:cNvPr>
          <p:cNvSpPr/>
          <p:nvPr userDrawn="1"/>
        </p:nvSpPr>
        <p:spPr>
          <a:xfrm>
            <a:off x="10744200" y="4648200"/>
            <a:ext cx="32689800" cy="1143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FF2B5EF4-FFF2-40B4-BE49-F238E27FC236}">
                <a16:creationId xmlns:a16="http://schemas.microsoft.com/office/drawing/2014/main" id="{A74B2EB8-76FD-1B42-BC27-2FE12EE06D32}"/>
              </a:ext>
            </a:extLst>
          </p:cNvPr>
          <p:cNvCxnSpPr>
            <a:cxnSpLocks/>
          </p:cNvCxnSpPr>
          <p:nvPr userDrawn="1"/>
        </p:nvCxnSpPr>
        <p:spPr>
          <a:xfrm>
            <a:off x="1062555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3F04A6-C576-51B3-18F9-AE67955770DE}"/>
              </a:ext>
            </a:extLst>
          </p:cNvPr>
          <p:cNvSpPr/>
          <p:nvPr userDrawn="1"/>
        </p:nvSpPr>
        <p:spPr>
          <a:xfrm>
            <a:off x="457200" y="15283480"/>
            <a:ext cx="10058400" cy="355052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D69EB9A5-2B5F-3DB8-6481-65FACF00A8FE}"/>
              </a:ext>
            </a:extLst>
          </p:cNvPr>
          <p:cNvSpPr/>
          <p:nvPr userDrawn="1"/>
        </p:nvSpPr>
        <p:spPr>
          <a:xfrm>
            <a:off x="457200" y="19057347"/>
            <a:ext cx="10058400" cy="24310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a:extLst>
              <a:ext uri="{FF2B5EF4-FFF2-40B4-BE49-F238E27FC236}">
                <a16:creationId xmlns:a16="http://schemas.microsoft.com/office/drawing/2014/main" id="{7ABB00E0-05CE-D3AE-1B3E-19045CA8DE12}"/>
              </a:ext>
            </a:extLst>
          </p:cNvPr>
          <p:cNvPicPr>
            <a:picLocks noChangeAspect="1"/>
          </p:cNvPicPr>
          <p:nvPr userDrawn="1"/>
        </p:nvPicPr>
        <p:blipFill>
          <a:blip r:embed="rId3"/>
          <a:stretch>
            <a:fillRect/>
          </a:stretch>
        </p:blipFill>
        <p:spPr>
          <a:xfrm>
            <a:off x="1447800" y="1388052"/>
            <a:ext cx="8054086" cy="2241423"/>
          </a:xfrm>
          <a:prstGeom prst="rect">
            <a:avLst/>
          </a:prstGeom>
        </p:spPr>
      </p:pic>
    </p:spTree>
    <p:extLst>
      <p:ext uri="{BB962C8B-B14F-4D97-AF65-F5344CB8AC3E}">
        <p14:creationId xmlns:p14="http://schemas.microsoft.com/office/powerpoint/2010/main" val="2777813451"/>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68" userDrawn="1">
          <p15:clr>
            <a:srgbClr val="F26B43"/>
          </p15:clr>
        </p15:guide>
        <p15:guide id="2" pos="6624" userDrawn="1">
          <p15:clr>
            <a:srgbClr val="F26B43"/>
          </p15:clr>
        </p15:guide>
        <p15:guide id="3" orient="horz" pos="2928" userDrawn="1">
          <p15:clr>
            <a:srgbClr val="F26B43"/>
          </p15:clr>
        </p15:guide>
        <p15:guide id="4" orient="horz" pos="3648" userDrawn="1">
          <p15:clr>
            <a:srgbClr val="F26B43"/>
          </p15:clr>
        </p15:guide>
        <p15:guide id="5" orient="horz" pos="3792" userDrawn="1">
          <p15:clr>
            <a:srgbClr val="F26B43"/>
          </p15:clr>
        </p15:guide>
        <p15:guide id="6" orient="horz" pos="9480" userDrawn="1">
          <p15:clr>
            <a:srgbClr val="F26B43"/>
          </p15:clr>
        </p15:guide>
        <p15:guide id="7" orient="horz" pos="9624" userDrawn="1">
          <p15:clr>
            <a:srgbClr val="F26B43"/>
          </p15:clr>
        </p15:guide>
        <p15:guide id="8" pos="13536" userDrawn="1">
          <p15:clr>
            <a:srgbClr val="F26B43"/>
          </p15:clr>
        </p15:guide>
        <p15:guide id="9" orient="horz" pos="288" userDrawn="1">
          <p15:clr>
            <a:srgbClr val="F26B43"/>
          </p15:clr>
        </p15:guide>
        <p15:guide id="10" orient="horz" pos="13536" userDrawn="1">
          <p15:clr>
            <a:srgbClr val="F26B43"/>
          </p15:clr>
        </p15:guide>
        <p15:guide id="11" pos="288" userDrawn="1">
          <p15:clr>
            <a:srgbClr val="F26B43"/>
          </p15:clr>
        </p15:guide>
        <p15:guide id="12" pos="13680" userDrawn="1">
          <p15:clr>
            <a:srgbClr val="F26B43"/>
          </p15:clr>
        </p15:guide>
        <p15:guide id="13" pos="20448" userDrawn="1">
          <p15:clr>
            <a:srgbClr val="F26B43"/>
          </p15:clr>
        </p15:guide>
        <p15:guide id="14" pos="20592" userDrawn="1">
          <p15:clr>
            <a:srgbClr val="F26B43"/>
          </p15:clr>
        </p15:guide>
        <p15:guide id="15" pos="27360" userDrawn="1">
          <p15:clr>
            <a:srgbClr val="F26B43"/>
          </p15:clr>
        </p15:guide>
        <p15:guide id="16" orient="horz" pos="2784" userDrawn="1">
          <p15:clr>
            <a:srgbClr val="F26B43"/>
          </p15:clr>
        </p15:guide>
        <p15:guide id="17" pos="10152" userDrawn="1">
          <p15:clr>
            <a:srgbClr val="F26B43"/>
          </p15:clr>
        </p15:guide>
        <p15:guide id="18" pos="17064" userDrawn="1">
          <p15:clr>
            <a:srgbClr val="F26B43"/>
          </p15:clr>
        </p15:guide>
        <p15:guide id="19" pos="23976" userDrawn="1">
          <p15:clr>
            <a:srgbClr val="F26B43"/>
          </p15:clr>
        </p15:guide>
        <p15:guide id="20" orient="horz" pos="1536" userDrawn="1">
          <p15:clr>
            <a:srgbClr val="F26B43"/>
          </p15:clr>
        </p15:guide>
        <p15:guide id="21" orient="horz" pos="12000" userDrawn="1">
          <p15:clr>
            <a:srgbClr val="F26B43"/>
          </p15:clr>
        </p15:guide>
        <p15:guide id="22" orient="horz" pos="11856"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44EFC4-2DDB-A843-BA19-5E15E21F4609}"/>
              </a:ext>
            </a:extLst>
          </p:cNvPr>
          <p:cNvSpPr/>
          <p:nvPr userDrawn="1"/>
        </p:nvSpPr>
        <p:spPr>
          <a:xfrm>
            <a:off x="457200" y="6019800"/>
            <a:ext cx="10058400" cy="904033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t> </a:t>
            </a:r>
          </a:p>
        </p:txBody>
      </p:sp>
      <p:sp>
        <p:nvSpPr>
          <p:cNvPr id="7" name="Rectangle 6">
            <a:extLst>
              <a:ext uri="{FF2B5EF4-FFF2-40B4-BE49-F238E27FC236}">
                <a16:creationId xmlns:a16="http://schemas.microsoft.com/office/drawing/2014/main" id="{E9C8FEE3-2280-2644-A76F-D9C05EC22557}"/>
              </a:ext>
            </a:extLst>
          </p:cNvPr>
          <p:cNvSpPr/>
          <p:nvPr userDrawn="1"/>
        </p:nvSpPr>
        <p:spPr>
          <a:xfrm>
            <a:off x="457200" y="4648200"/>
            <a:ext cx="10058400" cy="1143000"/>
          </a:xfrm>
          <a:prstGeom prst="rect">
            <a:avLst/>
          </a:prstGeom>
          <a:solidFill>
            <a:srgbClr val="D53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AB991E8E-FB1E-A347-B252-1B4DB94E46C2}"/>
              </a:ext>
            </a:extLst>
          </p:cNvPr>
          <p:cNvSpPr/>
          <p:nvPr userDrawn="1"/>
        </p:nvSpPr>
        <p:spPr>
          <a:xfrm>
            <a:off x="10744200" y="4648200"/>
            <a:ext cx="32689800" cy="1143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FF2B5EF4-FFF2-40B4-BE49-F238E27FC236}">
                <a16:creationId xmlns:a16="http://schemas.microsoft.com/office/drawing/2014/main" id="{A74B2EB8-76FD-1B42-BC27-2FE12EE06D32}"/>
              </a:ext>
            </a:extLst>
          </p:cNvPr>
          <p:cNvCxnSpPr>
            <a:cxnSpLocks/>
          </p:cNvCxnSpPr>
          <p:nvPr userDrawn="1"/>
        </p:nvCxnSpPr>
        <p:spPr>
          <a:xfrm>
            <a:off x="1062555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29A9156-43DB-D453-B113-1E14ACEDAF3C}"/>
              </a:ext>
            </a:extLst>
          </p:cNvPr>
          <p:cNvSpPr/>
          <p:nvPr userDrawn="1"/>
        </p:nvSpPr>
        <p:spPr>
          <a:xfrm>
            <a:off x="457200" y="15283480"/>
            <a:ext cx="10058400" cy="355052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6E7F8571-DE9E-7742-F1A0-CF839B9F4D59}"/>
              </a:ext>
            </a:extLst>
          </p:cNvPr>
          <p:cNvSpPr/>
          <p:nvPr userDrawn="1"/>
        </p:nvSpPr>
        <p:spPr>
          <a:xfrm>
            <a:off x="457200" y="19057347"/>
            <a:ext cx="10058400" cy="24310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A4A47FC6-5A60-57DC-D4B0-FFFCA3B77B6B}"/>
              </a:ext>
            </a:extLst>
          </p:cNvPr>
          <p:cNvPicPr>
            <a:picLocks noChangeAspect="1"/>
          </p:cNvPicPr>
          <p:nvPr userDrawn="1"/>
        </p:nvPicPr>
        <p:blipFill>
          <a:blip r:embed="rId3"/>
          <a:stretch>
            <a:fillRect/>
          </a:stretch>
        </p:blipFill>
        <p:spPr>
          <a:xfrm>
            <a:off x="1447800" y="1388052"/>
            <a:ext cx="8054086" cy="2241423"/>
          </a:xfrm>
          <a:prstGeom prst="rect">
            <a:avLst/>
          </a:prstGeom>
        </p:spPr>
      </p:pic>
    </p:spTree>
    <p:extLst>
      <p:ext uri="{BB962C8B-B14F-4D97-AF65-F5344CB8AC3E}">
        <p14:creationId xmlns:p14="http://schemas.microsoft.com/office/powerpoint/2010/main" val="2846396493"/>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68" userDrawn="1">
          <p15:clr>
            <a:srgbClr val="F26B43"/>
          </p15:clr>
        </p15:guide>
        <p15:guide id="2" pos="6624" userDrawn="1">
          <p15:clr>
            <a:srgbClr val="F26B43"/>
          </p15:clr>
        </p15:guide>
        <p15:guide id="3" orient="horz" pos="2928" userDrawn="1">
          <p15:clr>
            <a:srgbClr val="F26B43"/>
          </p15:clr>
        </p15:guide>
        <p15:guide id="4" orient="horz" pos="3648" userDrawn="1">
          <p15:clr>
            <a:srgbClr val="F26B43"/>
          </p15:clr>
        </p15:guide>
        <p15:guide id="5" orient="horz" pos="3792" userDrawn="1">
          <p15:clr>
            <a:srgbClr val="F26B43"/>
          </p15:clr>
        </p15:guide>
        <p15:guide id="6" orient="horz" pos="9480" userDrawn="1">
          <p15:clr>
            <a:srgbClr val="F26B43"/>
          </p15:clr>
        </p15:guide>
        <p15:guide id="7" orient="horz" pos="9624" userDrawn="1">
          <p15:clr>
            <a:srgbClr val="F26B43"/>
          </p15:clr>
        </p15:guide>
        <p15:guide id="8" pos="13536" userDrawn="1">
          <p15:clr>
            <a:srgbClr val="F26B43"/>
          </p15:clr>
        </p15:guide>
        <p15:guide id="9" orient="horz" pos="288" userDrawn="1">
          <p15:clr>
            <a:srgbClr val="F26B43"/>
          </p15:clr>
        </p15:guide>
        <p15:guide id="10" orient="horz" pos="13536" userDrawn="1">
          <p15:clr>
            <a:srgbClr val="F26B43"/>
          </p15:clr>
        </p15:guide>
        <p15:guide id="11" pos="288" userDrawn="1">
          <p15:clr>
            <a:srgbClr val="F26B43"/>
          </p15:clr>
        </p15:guide>
        <p15:guide id="12" pos="13680" userDrawn="1">
          <p15:clr>
            <a:srgbClr val="F26B43"/>
          </p15:clr>
        </p15:guide>
        <p15:guide id="13" pos="20448" userDrawn="1">
          <p15:clr>
            <a:srgbClr val="F26B43"/>
          </p15:clr>
        </p15:guide>
        <p15:guide id="14" pos="20592" userDrawn="1">
          <p15:clr>
            <a:srgbClr val="F26B43"/>
          </p15:clr>
        </p15:guide>
        <p15:guide id="15" pos="27360" userDrawn="1">
          <p15:clr>
            <a:srgbClr val="F26B43"/>
          </p15:clr>
        </p15:guide>
        <p15:guide id="16" orient="horz" pos="2784" userDrawn="1">
          <p15:clr>
            <a:srgbClr val="F26B43"/>
          </p15:clr>
        </p15:guide>
        <p15:guide id="17" pos="10152" userDrawn="1">
          <p15:clr>
            <a:srgbClr val="F26B43"/>
          </p15:clr>
        </p15:guide>
        <p15:guide id="18" pos="17064" userDrawn="1">
          <p15:clr>
            <a:srgbClr val="F26B43"/>
          </p15:clr>
        </p15:guide>
        <p15:guide id="19" pos="23976" userDrawn="1">
          <p15:clr>
            <a:srgbClr val="F26B43"/>
          </p15:clr>
        </p15:guide>
        <p15:guide id="20" orient="horz" pos="1536" userDrawn="1">
          <p15:clr>
            <a:srgbClr val="F26B43"/>
          </p15:clr>
        </p15:guide>
        <p15:guide id="21" pos="3456" userDrawn="1">
          <p15:clr>
            <a:srgbClr val="F26B43"/>
          </p15:clr>
        </p15:guide>
        <p15:guide id="22" orient="horz" pos="11864" userDrawn="1">
          <p15:clr>
            <a:srgbClr val="F26B43"/>
          </p15:clr>
        </p15:guide>
        <p15:guide id="23" orient="horz" pos="1200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emf"/><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emf"/><Relationship Id="rId12"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3.emf"/><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emf"/><Relationship Id="rId1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55357E63-C20A-E847-8F07-D5A62D27DA98}"/>
              </a:ext>
            </a:extLst>
          </p:cNvPr>
          <p:cNvSpPr/>
          <p:nvPr/>
        </p:nvSpPr>
        <p:spPr>
          <a:xfrm>
            <a:off x="10744200" y="6019800"/>
            <a:ext cx="107442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1249B7B4-9FC1-6945-9459-7455C0F5E812}"/>
              </a:ext>
            </a:extLst>
          </p:cNvPr>
          <p:cNvSpPr/>
          <p:nvPr/>
        </p:nvSpPr>
        <p:spPr>
          <a:xfrm>
            <a:off x="21717000" y="6019799"/>
            <a:ext cx="107442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57837152-B123-9F44-8EA1-7620749C986E}"/>
              </a:ext>
            </a:extLst>
          </p:cNvPr>
          <p:cNvSpPr/>
          <p:nvPr/>
        </p:nvSpPr>
        <p:spPr>
          <a:xfrm>
            <a:off x="32767080" y="18626955"/>
            <a:ext cx="10744199"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solidFill>
                  <a:schemeClr val="bg1"/>
                </a:solidFill>
                <a:latin typeface="Arial" panose="020B0604020202020204" pitchFamily="34" charset="0"/>
                <a:cs typeface="Arial" panose="020B0604020202020204" pitchFamily="34" charset="0"/>
              </a:rPr>
              <a:t>References</a:t>
            </a:r>
            <a:endParaRPr lang="en-US" sz="3200" b="1">
              <a:solidFill>
                <a:schemeClr val="bg1"/>
              </a:solidFill>
            </a:endParaRPr>
          </a:p>
        </p:txBody>
      </p:sp>
      <p:cxnSp>
        <p:nvCxnSpPr>
          <p:cNvPr id="106" name="Straight Connector 105">
            <a:extLst>
              <a:ext uri="{FF2B5EF4-FFF2-40B4-BE49-F238E27FC236}">
                <a16:creationId xmlns:a16="http://schemas.microsoft.com/office/drawing/2014/main" id="{3E5D4002-1CD4-1C41-A8B1-BF48F2D58589}"/>
              </a:ext>
            </a:extLst>
          </p:cNvPr>
          <p:cNvCxnSpPr/>
          <p:nvPr/>
        </p:nvCxnSpPr>
        <p:spPr>
          <a:xfrm>
            <a:off x="21608716" y="6019800"/>
            <a:ext cx="0" cy="41148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E61CA5C-DA4F-FF40-A8E9-0C2B8F4056EF}"/>
              </a:ext>
            </a:extLst>
          </p:cNvPr>
          <p:cNvCxnSpPr>
            <a:cxnSpLocks/>
          </p:cNvCxnSpPr>
          <p:nvPr/>
        </p:nvCxnSpPr>
        <p:spPr>
          <a:xfrm>
            <a:off x="32577505" y="6019800"/>
            <a:ext cx="0" cy="154686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AFE2318C-533C-CF44-B61E-8A200F0A36A5}"/>
              </a:ext>
            </a:extLst>
          </p:cNvPr>
          <p:cNvSpPr txBox="1"/>
          <p:nvPr/>
        </p:nvSpPr>
        <p:spPr>
          <a:xfrm>
            <a:off x="662152" y="4898096"/>
            <a:ext cx="9648496" cy="646331"/>
          </a:xfrm>
          <a:prstGeom prst="rect">
            <a:avLst/>
          </a:prstGeom>
          <a:noFill/>
        </p:spPr>
        <p:txBody>
          <a:bodyPr wrap="square" rtlCol="0">
            <a:spAutoFit/>
          </a:bodyPr>
          <a:lstStyle/>
          <a:p>
            <a:r>
              <a:rPr lang="en-GB" b="1" spc="-100" dirty="0">
                <a:solidFill>
                  <a:schemeClr val="bg1"/>
                </a:solidFill>
                <a:latin typeface="Arial" panose="020B0604020202020204" pitchFamily="34" charset="0"/>
                <a:cs typeface="Arial" charset="0"/>
              </a:rPr>
              <a:t>Jack Garretty, Mat </a:t>
            </a:r>
            <a:r>
              <a:rPr lang="en-GB" b="1" spc="-100" dirty="0" err="1">
                <a:solidFill>
                  <a:schemeClr val="bg1"/>
                </a:solidFill>
                <a:latin typeface="Arial" panose="020B0604020202020204" pitchFamily="34" charset="0"/>
                <a:cs typeface="Arial" charset="0"/>
              </a:rPr>
              <a:t>Lovesmith</a:t>
            </a:r>
            <a:r>
              <a:rPr lang="en-GB" b="1" spc="-100" dirty="0">
                <a:solidFill>
                  <a:schemeClr val="bg1"/>
                </a:solidFill>
                <a:latin typeface="Arial" panose="020B0604020202020204" pitchFamily="34" charset="0"/>
                <a:cs typeface="Arial" charset="0"/>
              </a:rPr>
              <a:t>, and Paul Meighan</a:t>
            </a:r>
            <a:r>
              <a:rPr lang="en-US" b="1" spc="-100" dirty="0">
                <a:solidFill>
                  <a:schemeClr val="bg1"/>
                </a:solidFill>
                <a:latin typeface="Arial" panose="020B0604020202020204" pitchFamily="34" charset="0"/>
                <a:cs typeface="Arial" charset="0"/>
              </a:rPr>
              <a:t>, </a:t>
            </a:r>
          </a:p>
          <a:p>
            <a:r>
              <a:rPr lang="en-US" b="1" spc="-100" dirty="0">
                <a:solidFill>
                  <a:schemeClr val="bg1"/>
                </a:solidFill>
                <a:latin typeface="Arial" panose="020B0604020202020204" pitchFamily="34" charset="0"/>
                <a:cs typeface="Arial" charset="0"/>
              </a:rPr>
              <a:t>Hygiena</a:t>
            </a:r>
            <a:r>
              <a:rPr lang="en-US" b="1" spc="-100" baseline="30000" dirty="0">
                <a:solidFill>
                  <a:schemeClr val="bg1"/>
                </a:solidFill>
                <a:latin typeface="Arial" panose="020B0604020202020204" pitchFamily="34" charset="0"/>
                <a:cs typeface="Arial" charset="0"/>
              </a:rPr>
              <a:t>®</a:t>
            </a:r>
            <a:r>
              <a:rPr lang="en-US" b="1" spc="-100" dirty="0">
                <a:solidFill>
                  <a:schemeClr val="bg1"/>
                </a:solidFill>
                <a:latin typeface="Arial" panose="020B0604020202020204" pitchFamily="34" charset="0"/>
                <a:cs typeface="Arial" charset="0"/>
              </a:rPr>
              <a:t> International Ltd, Frederick Sanger Road, Guildford, Surrey United Kingdom</a:t>
            </a:r>
          </a:p>
        </p:txBody>
      </p:sp>
      <p:sp>
        <p:nvSpPr>
          <p:cNvPr id="113" name="Text Box 5">
            <a:extLst>
              <a:ext uri="{FF2B5EF4-FFF2-40B4-BE49-F238E27FC236}">
                <a16:creationId xmlns:a16="http://schemas.microsoft.com/office/drawing/2014/main" id="{4EEDFC5B-4A43-1147-A2C5-2C114546EBAB}"/>
              </a:ext>
            </a:extLst>
          </p:cNvPr>
          <p:cNvSpPr txBox="1">
            <a:spLocks noChangeArrowheads="1"/>
          </p:cNvSpPr>
          <p:nvPr/>
        </p:nvSpPr>
        <p:spPr bwMode="auto">
          <a:xfrm>
            <a:off x="10889702" y="6191903"/>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Methods</a:t>
            </a:r>
            <a:endParaRPr lang="en-US" sz="3200" b="1">
              <a:solidFill>
                <a:schemeClr val="bg1"/>
              </a:solidFill>
            </a:endParaRPr>
          </a:p>
        </p:txBody>
      </p:sp>
      <p:sp>
        <p:nvSpPr>
          <p:cNvPr id="115" name="Text Box 5">
            <a:extLst>
              <a:ext uri="{FF2B5EF4-FFF2-40B4-BE49-F238E27FC236}">
                <a16:creationId xmlns:a16="http://schemas.microsoft.com/office/drawing/2014/main" id="{FB080486-E6A2-7A49-B033-65081BD2D142}"/>
              </a:ext>
            </a:extLst>
          </p:cNvPr>
          <p:cNvSpPr txBox="1">
            <a:spLocks noChangeArrowheads="1"/>
          </p:cNvSpPr>
          <p:nvPr/>
        </p:nvSpPr>
        <p:spPr bwMode="auto">
          <a:xfrm>
            <a:off x="21869400" y="6191902"/>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 Results</a:t>
            </a:r>
            <a:endParaRPr lang="en-US" sz="3200" b="1">
              <a:solidFill>
                <a:schemeClr val="bg1"/>
              </a:solidFill>
            </a:endParaRPr>
          </a:p>
        </p:txBody>
      </p:sp>
      <p:sp>
        <p:nvSpPr>
          <p:cNvPr id="117" name="Text Box 5">
            <a:extLst>
              <a:ext uri="{FF2B5EF4-FFF2-40B4-BE49-F238E27FC236}">
                <a16:creationId xmlns:a16="http://schemas.microsoft.com/office/drawing/2014/main" id="{B9400BD3-102C-0F4C-AF9D-7868AFBF963D}"/>
              </a:ext>
            </a:extLst>
          </p:cNvPr>
          <p:cNvSpPr txBox="1">
            <a:spLocks noChangeArrowheads="1"/>
          </p:cNvSpPr>
          <p:nvPr/>
        </p:nvSpPr>
        <p:spPr bwMode="auto">
          <a:xfrm>
            <a:off x="32842200" y="15446258"/>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rPr>
              <a:t>Matrix Results Discussion / Overall Conclusions</a:t>
            </a:r>
          </a:p>
        </p:txBody>
      </p:sp>
      <p:sp>
        <p:nvSpPr>
          <p:cNvPr id="121" name="Rectangle 120">
            <a:extLst>
              <a:ext uri="{FF2B5EF4-FFF2-40B4-BE49-F238E27FC236}">
                <a16:creationId xmlns:a16="http://schemas.microsoft.com/office/drawing/2014/main" id="{9524A1EB-F81F-B948-A9AE-089BEA43F01F}"/>
              </a:ext>
            </a:extLst>
          </p:cNvPr>
          <p:cNvSpPr/>
          <p:nvPr/>
        </p:nvSpPr>
        <p:spPr>
          <a:xfrm>
            <a:off x="32689801" y="6019800"/>
            <a:ext cx="10744199"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 Box 5">
            <a:extLst>
              <a:ext uri="{FF2B5EF4-FFF2-40B4-BE49-F238E27FC236}">
                <a16:creationId xmlns:a16="http://schemas.microsoft.com/office/drawing/2014/main" id="{6EBB997E-A8FD-C742-9F32-396133D4E7DE}"/>
              </a:ext>
            </a:extLst>
          </p:cNvPr>
          <p:cNvSpPr txBox="1">
            <a:spLocks noChangeArrowheads="1"/>
          </p:cNvSpPr>
          <p:nvPr/>
        </p:nvSpPr>
        <p:spPr bwMode="auto">
          <a:xfrm>
            <a:off x="32842200" y="6191903"/>
            <a:ext cx="10393746"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latin typeface="Arial" panose="020B0604020202020204" pitchFamily="34" charset="0"/>
                <a:cs typeface="Arial" panose="020B0604020202020204" pitchFamily="34" charset="0"/>
              </a:rPr>
              <a:t>System</a:t>
            </a:r>
            <a:endParaRPr lang="en-US" sz="3200" b="1">
              <a:solidFill>
                <a:schemeClr val="bg1"/>
              </a:solidFill>
            </a:endParaRPr>
          </a:p>
        </p:txBody>
      </p:sp>
      <p:sp>
        <p:nvSpPr>
          <p:cNvPr id="123" name="Rectangle 122">
            <a:extLst>
              <a:ext uri="{FF2B5EF4-FFF2-40B4-BE49-F238E27FC236}">
                <a16:creationId xmlns:a16="http://schemas.microsoft.com/office/drawing/2014/main" id="{4851952C-8706-514A-8E82-7A0C5A79E420}"/>
              </a:ext>
            </a:extLst>
          </p:cNvPr>
          <p:cNvSpPr/>
          <p:nvPr/>
        </p:nvSpPr>
        <p:spPr>
          <a:xfrm>
            <a:off x="10736317" y="10306050"/>
            <a:ext cx="21717000"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solidFill>
                  <a:schemeClr val="bg1"/>
                </a:solidFill>
                <a:latin typeface="Arial" panose="020B0604020202020204" pitchFamily="34" charset="0"/>
                <a:cs typeface="Arial" panose="020B0604020202020204" pitchFamily="34" charset="0"/>
              </a:rPr>
              <a:t>Matrix Testing Study Results</a:t>
            </a:r>
            <a:endParaRPr lang="en-US" sz="3200" b="1">
              <a:solidFill>
                <a:schemeClr val="bg1"/>
              </a:solidFill>
            </a:endParaRPr>
          </a:p>
        </p:txBody>
      </p:sp>
      <p:sp>
        <p:nvSpPr>
          <p:cNvPr id="124" name="Text Box 5">
            <a:extLst>
              <a:ext uri="{FF2B5EF4-FFF2-40B4-BE49-F238E27FC236}">
                <a16:creationId xmlns:a16="http://schemas.microsoft.com/office/drawing/2014/main" id="{83F4FA15-E317-D24E-A172-D99A35420E38}"/>
              </a:ext>
            </a:extLst>
          </p:cNvPr>
          <p:cNvSpPr txBox="1">
            <a:spLocks noChangeArrowheads="1"/>
          </p:cNvSpPr>
          <p:nvPr/>
        </p:nvSpPr>
        <p:spPr bwMode="auto">
          <a:xfrm>
            <a:off x="10846676" y="15475169"/>
            <a:ext cx="21416470" cy="57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003" tIns="38500" rIns="77003" bIns="38500">
            <a:spAutoFit/>
          </a:bodyPr>
          <a:lstStyle>
            <a:lvl1pPr defTabSz="1600200">
              <a:defRPr sz="4200">
                <a:solidFill>
                  <a:schemeClr val="tx1"/>
                </a:solidFill>
                <a:latin typeface="Arial" charset="0"/>
                <a:ea typeface="ＭＳ Ｐゴシック" pitchFamily="34" charset="-128"/>
              </a:defRPr>
            </a:lvl1pPr>
            <a:lvl2pPr marL="742950" indent="-285750" defTabSz="1600200">
              <a:defRPr sz="4200">
                <a:solidFill>
                  <a:schemeClr val="tx1"/>
                </a:solidFill>
                <a:latin typeface="Arial" charset="0"/>
                <a:ea typeface="ＭＳ Ｐゴシック" pitchFamily="34" charset="-128"/>
              </a:defRPr>
            </a:lvl2pPr>
            <a:lvl3pPr marL="1143000" indent="-228600" defTabSz="1600200">
              <a:defRPr sz="4200">
                <a:solidFill>
                  <a:schemeClr val="tx1"/>
                </a:solidFill>
                <a:latin typeface="Arial" charset="0"/>
                <a:ea typeface="ＭＳ Ｐゴシック" pitchFamily="34" charset="-128"/>
              </a:defRPr>
            </a:lvl3pPr>
            <a:lvl4pPr marL="1600200" indent="-228600" defTabSz="1600200">
              <a:defRPr sz="4200">
                <a:solidFill>
                  <a:schemeClr val="tx1"/>
                </a:solidFill>
                <a:latin typeface="Arial" charset="0"/>
                <a:ea typeface="ＭＳ Ｐゴシック" pitchFamily="34" charset="-128"/>
              </a:defRPr>
            </a:lvl4pPr>
            <a:lvl5pPr marL="2057400" indent="-228600" defTabSz="1600200">
              <a:defRPr sz="4200">
                <a:solidFill>
                  <a:schemeClr val="tx1"/>
                </a:solidFill>
                <a:latin typeface="Arial" charset="0"/>
                <a:ea typeface="ＭＳ Ｐゴシック" pitchFamily="34" charset="-128"/>
              </a:defRPr>
            </a:lvl5pPr>
            <a:lvl6pPr marL="25146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6pPr>
            <a:lvl7pPr marL="29718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7pPr>
            <a:lvl8pPr marL="34290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8pPr>
            <a:lvl9pPr marL="3886200" indent="-228600" defTabSz="1600200" eaLnBrk="0" fontAlgn="base" hangingPunct="0">
              <a:spcBef>
                <a:spcPct val="0"/>
              </a:spcBef>
              <a:spcAft>
                <a:spcPct val="0"/>
              </a:spcAft>
              <a:defRPr sz="4200">
                <a:solidFill>
                  <a:schemeClr val="tx1"/>
                </a:solidFill>
                <a:latin typeface="Arial" charset="0"/>
                <a:ea typeface="ＭＳ Ｐゴシック" pitchFamily="34" charset="-128"/>
              </a:defRPr>
            </a:lvl9pPr>
          </a:lstStyle>
          <a:p>
            <a:r>
              <a:rPr lang="en-US" sz="3200" b="1">
                <a:solidFill>
                  <a:schemeClr val="bg1"/>
                </a:solidFill>
              </a:rPr>
              <a:t>Matrix Testing Results</a:t>
            </a:r>
          </a:p>
        </p:txBody>
      </p:sp>
      <p:sp>
        <p:nvSpPr>
          <p:cNvPr id="137" name="TextBox 136">
            <a:extLst>
              <a:ext uri="{FF2B5EF4-FFF2-40B4-BE49-F238E27FC236}">
                <a16:creationId xmlns:a16="http://schemas.microsoft.com/office/drawing/2014/main" id="{3371A341-4792-1B4E-BFF8-EA1574E53686}"/>
              </a:ext>
            </a:extLst>
          </p:cNvPr>
          <p:cNvSpPr txBox="1"/>
          <p:nvPr/>
        </p:nvSpPr>
        <p:spPr>
          <a:xfrm>
            <a:off x="11234212" y="1047854"/>
            <a:ext cx="31708165" cy="2785378"/>
          </a:xfrm>
          <a:prstGeom prst="rect">
            <a:avLst/>
          </a:prstGeom>
          <a:noFill/>
        </p:spPr>
        <p:txBody>
          <a:bodyPr wrap="square" rtlCol="0">
            <a:spAutoFit/>
          </a:bodyPr>
          <a:lstStyle/>
          <a:p>
            <a:pPr>
              <a:lnSpc>
                <a:spcPts val="10500"/>
              </a:lnSpc>
            </a:pPr>
            <a:r>
              <a:rPr lang="en-US" sz="10500" b="1" spc="-150">
                <a:solidFill>
                  <a:schemeClr val="bg1"/>
                </a:solidFill>
                <a:latin typeface="Arial" panose="020B0604020202020204" pitchFamily="34" charset="0"/>
              </a:rPr>
              <a:t>Title/Headline:  105 pt. Arial Bold, Tight Character Spacing, Line Spacing-Exactly – 105 pt.</a:t>
            </a:r>
          </a:p>
        </p:txBody>
      </p:sp>
      <p:sp>
        <p:nvSpPr>
          <p:cNvPr id="48" name="TextBox 47">
            <a:extLst>
              <a:ext uri="{FF2B5EF4-FFF2-40B4-BE49-F238E27FC236}">
                <a16:creationId xmlns:a16="http://schemas.microsoft.com/office/drawing/2014/main" id="{71EFC376-879D-3B47-97D8-100FD500B762}"/>
              </a:ext>
            </a:extLst>
          </p:cNvPr>
          <p:cNvSpPr txBox="1"/>
          <p:nvPr/>
        </p:nvSpPr>
        <p:spPr>
          <a:xfrm>
            <a:off x="511347" y="6243144"/>
            <a:ext cx="9855452" cy="7625256"/>
          </a:xfrm>
          <a:prstGeom prst="rect">
            <a:avLst/>
          </a:prstGeom>
          <a:noFill/>
        </p:spPr>
        <p:txBody>
          <a:bodyPr wrap="square" rtlCol="0">
            <a:spAutoFit/>
          </a:bodyPr>
          <a:lstStyle/>
          <a:p>
            <a:r>
              <a:rPr lang="en-US" sz="3200" b="1" dirty="0">
                <a:solidFill>
                  <a:schemeClr val="bg1"/>
                </a:solidFill>
                <a:latin typeface="Arial" panose="020B0604020202020204" pitchFamily="34" charset="0"/>
              </a:rPr>
              <a:t>INTRODUCTION:</a:t>
            </a:r>
          </a:p>
          <a:p>
            <a:endParaRPr lang="en-US" dirty="0"/>
          </a:p>
          <a:p>
            <a:r>
              <a:rPr lang="en-GB" sz="3600" dirty="0">
                <a:solidFill>
                  <a:schemeClr val="bg1"/>
                </a:solidFill>
                <a:latin typeface="Arial" panose="020B0604020202020204" pitchFamily="34" charset="0"/>
                <a:cs typeface="Arial" panose="020B0604020202020204" pitchFamily="34" charset="0"/>
              </a:rPr>
              <a:t>Many foodborne illnesses originate from contamination of uncleaned environmental surfaces and manufacturing equipment. The </a:t>
            </a:r>
            <a:r>
              <a:rPr lang="en-GB" sz="3600" i="1" dirty="0">
                <a:solidFill>
                  <a:schemeClr val="bg1"/>
                </a:solidFill>
                <a:latin typeface="Arial" panose="020B0604020202020204" pitchFamily="34" charset="0"/>
                <a:cs typeface="Arial" panose="020B0604020202020204" pitchFamily="34" charset="0"/>
              </a:rPr>
              <a:t>Enterobacteriaceae</a:t>
            </a:r>
            <a:r>
              <a:rPr lang="en-GB" sz="3600" dirty="0">
                <a:solidFill>
                  <a:schemeClr val="bg1"/>
                </a:solidFill>
                <a:latin typeface="Arial" panose="020B0604020202020204" pitchFamily="34" charset="0"/>
                <a:cs typeface="Arial" panose="020B0604020202020204" pitchFamily="34" charset="0"/>
              </a:rPr>
              <a:t> family of gram-negative organisms is often used as an indicator of fecal contamination and contains a number of harmful bacterial species. The </a:t>
            </a:r>
            <a:r>
              <a:rPr lang="en-GB" sz="3600" dirty="0" err="1">
                <a:solidFill>
                  <a:schemeClr val="bg1"/>
                </a:solidFill>
                <a:latin typeface="Arial" panose="020B0604020202020204" pitchFamily="34" charset="0"/>
                <a:cs typeface="Arial" panose="020B0604020202020204" pitchFamily="34" charset="0"/>
              </a:rPr>
              <a:t>MicroSnap</a:t>
            </a:r>
            <a:r>
              <a:rPr lang="en-GB" sz="3600" baseline="30000" dirty="0">
                <a:solidFill>
                  <a:schemeClr val="bg1"/>
                </a:solidFill>
                <a:latin typeface="Arial" panose="020B0604020202020204" pitchFamily="34" charset="0"/>
                <a:cs typeface="Arial" panose="020B0604020202020204" pitchFamily="34" charset="0"/>
              </a:rPr>
              <a:t>®</a:t>
            </a:r>
            <a:r>
              <a:rPr lang="en-GB" sz="3600" dirty="0">
                <a:solidFill>
                  <a:schemeClr val="bg1"/>
                </a:solidFill>
                <a:latin typeface="Arial" panose="020B0604020202020204" pitchFamily="34" charset="0"/>
                <a:cs typeface="Arial" panose="020B0604020202020204" pitchFamily="34" charset="0"/>
              </a:rPr>
              <a:t> SX-EB (Surface Xpress™ for </a:t>
            </a:r>
            <a:r>
              <a:rPr lang="en-GB" sz="3600" i="1" dirty="0">
                <a:solidFill>
                  <a:schemeClr val="bg1"/>
                </a:solidFill>
                <a:latin typeface="Arial" panose="020B0604020202020204" pitchFamily="34" charset="0"/>
                <a:cs typeface="Arial" panose="020B0604020202020204" pitchFamily="34" charset="0"/>
              </a:rPr>
              <a:t>Enterobacteriaceae</a:t>
            </a:r>
            <a:r>
              <a:rPr lang="en-GB" sz="3600" dirty="0">
                <a:solidFill>
                  <a:schemeClr val="bg1"/>
                </a:solidFill>
                <a:latin typeface="Arial" panose="020B0604020202020204" pitchFamily="34" charset="0"/>
                <a:cs typeface="Arial" panose="020B0604020202020204" pitchFamily="34" charset="0"/>
              </a:rPr>
              <a:t>) is a self-contained rapid bioluminescent test for the detection and enumeration of </a:t>
            </a:r>
            <a:r>
              <a:rPr lang="en-GB" sz="3600" i="1" dirty="0">
                <a:solidFill>
                  <a:schemeClr val="bg1"/>
                </a:solidFill>
                <a:latin typeface="Arial" panose="020B0604020202020204" pitchFamily="34" charset="0"/>
                <a:cs typeface="Arial" panose="020B0604020202020204" pitchFamily="34" charset="0"/>
              </a:rPr>
              <a:t>Enterobacteriaceae</a:t>
            </a:r>
            <a:r>
              <a:rPr lang="en-GB" sz="3600" dirty="0">
                <a:solidFill>
                  <a:schemeClr val="bg1"/>
                </a:solidFill>
                <a:latin typeface="Arial" panose="020B0604020202020204" pitchFamily="34" charset="0"/>
                <a:cs typeface="Arial" panose="020B0604020202020204" pitchFamily="34" charset="0"/>
              </a:rPr>
              <a:t> from an environmental surface, providing results in 4-5 hours.</a:t>
            </a:r>
            <a:endParaRPr lang="en-US" sz="3600" dirty="0">
              <a:solidFill>
                <a:schemeClr val="bg1"/>
              </a:solidFill>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0FB09A86-63C8-0547-8BD9-1C8132373C50}"/>
              </a:ext>
            </a:extLst>
          </p:cNvPr>
          <p:cNvSpPr txBox="1"/>
          <p:nvPr/>
        </p:nvSpPr>
        <p:spPr>
          <a:xfrm>
            <a:off x="630621" y="15475169"/>
            <a:ext cx="9680028" cy="3046988"/>
          </a:xfrm>
          <a:prstGeom prst="rect">
            <a:avLst/>
          </a:prstGeom>
          <a:noFill/>
        </p:spPr>
        <p:txBody>
          <a:bodyPr wrap="square" rtlCol="0">
            <a:spAutoFit/>
          </a:bodyPr>
          <a:lstStyle/>
          <a:p>
            <a:r>
              <a:rPr lang="en-US" sz="3200" b="1" dirty="0">
                <a:latin typeface="Arial" panose="020B0604020202020204" pitchFamily="34" charset="0"/>
              </a:rPr>
              <a:t>PURPOSE: </a:t>
            </a:r>
          </a:p>
          <a:p>
            <a:r>
              <a:rPr lang="en-GB" sz="3200" dirty="0">
                <a:latin typeface="Arial" panose="020B0604020202020204" pitchFamily="34" charset="0"/>
                <a:cs typeface="Arial" panose="020B0604020202020204" pitchFamily="34" charset="0"/>
              </a:rPr>
              <a:t>To demonstrate the detection and enumeration of </a:t>
            </a:r>
            <a:r>
              <a:rPr lang="en-GB" sz="3200" i="1" dirty="0">
                <a:latin typeface="Arial" panose="020B0604020202020204" pitchFamily="34" charset="0"/>
                <a:cs typeface="Arial" panose="020B0604020202020204" pitchFamily="34" charset="0"/>
              </a:rPr>
              <a:t>Enterobacteriaceae</a:t>
            </a:r>
            <a:r>
              <a:rPr lang="en-GB" sz="3200" dirty="0">
                <a:latin typeface="Arial" panose="020B0604020202020204" pitchFamily="34" charset="0"/>
                <a:cs typeface="Arial" panose="020B0604020202020204" pitchFamily="34" charset="0"/>
              </a:rPr>
              <a:t> in less than 6 hours</a:t>
            </a:r>
            <a:r>
              <a:rPr lang="en-GB" sz="3200" i="1" dirty="0">
                <a:latin typeface="Arial" panose="020B0604020202020204" pitchFamily="34" charset="0"/>
                <a:cs typeface="Arial" panose="020B0604020202020204" pitchFamily="34" charset="0"/>
              </a:rPr>
              <a:t> </a:t>
            </a:r>
            <a:r>
              <a:rPr lang="en-GB" sz="3200" dirty="0">
                <a:latin typeface="Arial" panose="020B0604020202020204" pitchFamily="34" charset="0"/>
                <a:cs typeface="Arial" panose="020B0604020202020204" pitchFamily="34" charset="0"/>
              </a:rPr>
              <a:t>from 5 different surface matrices and compare results with the ISO 21528-2:2017 (1) method in an unpaired study.</a:t>
            </a:r>
            <a:endParaRPr lang="en-US" sz="3200"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1AE169A6-85AA-486C-4BBD-5B3DED813EF3}"/>
              </a:ext>
            </a:extLst>
          </p:cNvPr>
          <p:cNvSpPr/>
          <p:nvPr/>
        </p:nvSpPr>
        <p:spPr>
          <a:xfrm>
            <a:off x="10744200" y="457200"/>
            <a:ext cx="32689800" cy="3962400"/>
          </a:xfrm>
          <a:prstGeom prst="rect">
            <a:avLst/>
          </a:prstGeom>
          <a:solidFill>
            <a:srgbClr val="92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09C09A3-0A19-0EA6-348F-034B3BA0CA7E}"/>
              </a:ext>
            </a:extLst>
          </p:cNvPr>
          <p:cNvSpPr txBox="1"/>
          <p:nvPr/>
        </p:nvSpPr>
        <p:spPr>
          <a:xfrm>
            <a:off x="10888298" y="372450"/>
            <a:ext cx="32347648" cy="4131900"/>
          </a:xfrm>
          <a:prstGeom prst="rect">
            <a:avLst/>
          </a:prstGeom>
          <a:noFill/>
        </p:spPr>
        <p:txBody>
          <a:bodyPr wrap="square" rtlCol="0">
            <a:spAutoFit/>
          </a:bodyPr>
          <a:lstStyle/>
          <a:p>
            <a:pPr>
              <a:lnSpc>
                <a:spcPts val="10500"/>
              </a:lnSpc>
            </a:pPr>
            <a:r>
              <a:rPr lang="en-US" sz="7200" b="1" spc="-150" dirty="0">
                <a:solidFill>
                  <a:schemeClr val="bg1"/>
                </a:solidFill>
                <a:latin typeface="Arial" panose="020B0604020202020204" pitchFamily="34" charset="0"/>
              </a:rPr>
              <a:t>Detection and Enumeration of </a:t>
            </a:r>
            <a:r>
              <a:rPr lang="en-US" sz="7200" b="1" i="1" spc="-150" dirty="0">
                <a:solidFill>
                  <a:schemeClr val="bg1"/>
                </a:solidFill>
                <a:latin typeface="Arial" panose="020B0604020202020204" pitchFamily="34" charset="0"/>
              </a:rPr>
              <a:t>Enterobacteriaceae</a:t>
            </a:r>
            <a:r>
              <a:rPr lang="en-US" sz="7200" b="1" spc="-150" dirty="0">
                <a:solidFill>
                  <a:schemeClr val="bg1"/>
                </a:solidFill>
                <a:latin typeface="Arial" panose="020B0604020202020204" pitchFamily="34" charset="0"/>
              </a:rPr>
              <a:t> Organisms from Various Surfaces using </a:t>
            </a:r>
            <a:r>
              <a:rPr lang="en-US" sz="7200" b="1" spc="-150" dirty="0" err="1">
                <a:solidFill>
                  <a:schemeClr val="bg1"/>
                </a:solidFill>
                <a:latin typeface="Arial" panose="020B0604020202020204" pitchFamily="34" charset="0"/>
              </a:rPr>
              <a:t>Hygiena’s</a:t>
            </a:r>
            <a:r>
              <a:rPr lang="en-US" sz="7200" b="1" spc="-150" dirty="0">
                <a:solidFill>
                  <a:schemeClr val="bg1"/>
                </a:solidFill>
                <a:latin typeface="Arial" panose="020B0604020202020204" pitchFamily="34" charset="0"/>
              </a:rPr>
              <a:t> </a:t>
            </a:r>
            <a:r>
              <a:rPr lang="en-US" sz="7200" b="1" spc="-150" dirty="0" err="1">
                <a:solidFill>
                  <a:schemeClr val="bg1"/>
                </a:solidFill>
                <a:latin typeface="Arial" panose="020B0604020202020204" pitchFamily="34" charset="0"/>
              </a:rPr>
              <a:t>MicroSnap</a:t>
            </a:r>
            <a:r>
              <a:rPr lang="en-US" sz="7200" b="1" spc="-150" baseline="30000" dirty="0">
                <a:solidFill>
                  <a:schemeClr val="bg1"/>
                </a:solidFill>
                <a:latin typeface="Arial" panose="020B0604020202020204" pitchFamily="34" charset="0"/>
              </a:rPr>
              <a:t>®</a:t>
            </a:r>
            <a:r>
              <a:rPr lang="en-US" sz="7200" b="1" spc="-150" dirty="0">
                <a:solidFill>
                  <a:schemeClr val="bg1"/>
                </a:solidFill>
                <a:latin typeface="Arial" panose="020B0604020202020204" pitchFamily="34" charset="0"/>
              </a:rPr>
              <a:t> SX-EB (Surface Xpress™ for </a:t>
            </a:r>
            <a:r>
              <a:rPr lang="en-US" sz="7200" b="1" i="1" spc="-150" dirty="0">
                <a:solidFill>
                  <a:schemeClr val="bg1"/>
                </a:solidFill>
                <a:latin typeface="Arial" panose="020B0604020202020204" pitchFamily="34" charset="0"/>
              </a:rPr>
              <a:t>Enterobacteriaceae</a:t>
            </a:r>
            <a:r>
              <a:rPr lang="en-US" sz="7200" b="1" spc="-150" dirty="0">
                <a:solidFill>
                  <a:schemeClr val="bg1"/>
                </a:solidFill>
                <a:latin typeface="Arial" panose="020B0604020202020204" pitchFamily="34" charset="0"/>
              </a:rPr>
              <a:t>) and Comparison to the ISO 21528-2:2017 Method</a:t>
            </a:r>
          </a:p>
        </p:txBody>
      </p:sp>
      <p:sp>
        <p:nvSpPr>
          <p:cNvPr id="54" name="TextBox 53">
            <a:extLst>
              <a:ext uri="{FF2B5EF4-FFF2-40B4-BE49-F238E27FC236}">
                <a16:creationId xmlns:a16="http://schemas.microsoft.com/office/drawing/2014/main" id="{5EF9F288-3E96-E56B-D1C5-AF4710CA46E0}"/>
              </a:ext>
            </a:extLst>
          </p:cNvPr>
          <p:cNvSpPr txBox="1"/>
          <p:nvPr/>
        </p:nvSpPr>
        <p:spPr>
          <a:xfrm>
            <a:off x="630621" y="19238436"/>
            <a:ext cx="9680028" cy="1692771"/>
          </a:xfrm>
          <a:prstGeom prst="rect">
            <a:avLst/>
          </a:prstGeom>
          <a:noFill/>
        </p:spPr>
        <p:txBody>
          <a:bodyPr wrap="square" rtlCol="0">
            <a:spAutoFit/>
          </a:bodyPr>
          <a:lstStyle/>
          <a:p>
            <a:r>
              <a:rPr lang="en-US" sz="3200" b="1" dirty="0">
                <a:latin typeface="Arial" panose="020B0604020202020204" pitchFamily="34" charset="0"/>
              </a:rPr>
              <a:t>REGISTERED TRADEMARKS</a:t>
            </a:r>
            <a:endParaRPr lang="en-US" sz="1400" dirty="0"/>
          </a:p>
          <a:p>
            <a:endParaRPr lang="en-US" dirty="0">
              <a:latin typeface="Arial" panose="020B0604020202020204" pitchFamily="34" charset="0"/>
            </a:endParaRPr>
          </a:p>
          <a:p>
            <a:r>
              <a:rPr lang="en-US" dirty="0" err="1">
                <a:latin typeface="Arial" panose="020B0604020202020204" pitchFamily="34" charset="0"/>
              </a:rPr>
              <a:t>MicroSnap</a:t>
            </a:r>
            <a:r>
              <a:rPr lang="en-US" baseline="30000" dirty="0">
                <a:latin typeface="Arial" panose="020B0604020202020204" pitchFamily="34" charset="0"/>
              </a:rPr>
              <a:t>®</a:t>
            </a:r>
            <a:r>
              <a:rPr lang="en-US" dirty="0">
                <a:latin typeface="Arial" panose="020B0604020202020204" pitchFamily="34" charset="0"/>
              </a:rPr>
              <a:t>, </a:t>
            </a:r>
            <a:r>
              <a:rPr lang="en-US" dirty="0" err="1">
                <a:latin typeface="Arial" panose="020B0604020202020204" pitchFamily="34" charset="0"/>
              </a:rPr>
              <a:t>EnSURE</a:t>
            </a:r>
            <a:r>
              <a:rPr lang="en-US" baseline="30000" dirty="0">
                <a:latin typeface="Arial" panose="020B0604020202020204" pitchFamily="34" charset="0"/>
              </a:rPr>
              <a:t>®</a:t>
            </a:r>
            <a:r>
              <a:rPr lang="en-US" dirty="0">
                <a:latin typeface="Arial" panose="020B0604020202020204" pitchFamily="34" charset="0"/>
              </a:rPr>
              <a:t> Touch, </a:t>
            </a:r>
            <a:r>
              <a:rPr lang="en-US" dirty="0" err="1">
                <a:latin typeface="Arial" panose="020B0604020202020204" pitchFamily="34" charset="0"/>
              </a:rPr>
              <a:t>SureTrend</a:t>
            </a:r>
            <a:r>
              <a:rPr lang="en-US" baseline="30000" dirty="0">
                <a:latin typeface="Arial" panose="020B0604020202020204" pitchFamily="34" charset="0"/>
              </a:rPr>
              <a:t>®</a:t>
            </a:r>
            <a:r>
              <a:rPr lang="en-US" dirty="0">
                <a:latin typeface="Arial" panose="020B0604020202020204" pitchFamily="34" charset="0"/>
              </a:rPr>
              <a:t> and Hygiena</a:t>
            </a:r>
            <a:r>
              <a:rPr lang="en-US" baseline="30000" dirty="0">
                <a:latin typeface="Arial" panose="020B0604020202020204" pitchFamily="34" charset="0"/>
              </a:rPr>
              <a:t>®</a:t>
            </a:r>
            <a:r>
              <a:rPr lang="en-US" dirty="0">
                <a:latin typeface="Arial" panose="020B0604020202020204" pitchFamily="34" charset="0"/>
              </a:rPr>
              <a:t> are registered trademarks of Hygiena. </a:t>
            </a:r>
          </a:p>
          <a:p>
            <a:r>
              <a:rPr lang="en-US" dirty="0">
                <a:latin typeface="Arial" panose="020B0604020202020204" pitchFamily="34" charset="0"/>
              </a:rPr>
              <a:t>Surface Xpress™ is a trademark of Hygiena.</a:t>
            </a:r>
          </a:p>
        </p:txBody>
      </p:sp>
      <p:pic>
        <p:nvPicPr>
          <p:cNvPr id="5" name="Picture 4">
            <a:extLst>
              <a:ext uri="{FF2B5EF4-FFF2-40B4-BE49-F238E27FC236}">
                <a16:creationId xmlns:a16="http://schemas.microsoft.com/office/drawing/2014/main" id="{9404DDC2-9A2D-9524-764C-A2C69999975D}"/>
              </a:ext>
            </a:extLst>
          </p:cNvPr>
          <p:cNvPicPr>
            <a:picLocks noChangeAspect="1"/>
          </p:cNvPicPr>
          <p:nvPr/>
        </p:nvPicPr>
        <p:blipFill>
          <a:blip r:embed="rId3"/>
          <a:stretch>
            <a:fillRect/>
          </a:stretch>
        </p:blipFill>
        <p:spPr>
          <a:xfrm>
            <a:off x="11253216" y="4924775"/>
            <a:ext cx="4000500" cy="548640"/>
          </a:xfrm>
          <a:prstGeom prst="rect">
            <a:avLst/>
          </a:prstGeom>
        </p:spPr>
      </p:pic>
      <p:pic>
        <p:nvPicPr>
          <p:cNvPr id="8" name="Picture 7">
            <a:extLst>
              <a:ext uri="{FF2B5EF4-FFF2-40B4-BE49-F238E27FC236}">
                <a16:creationId xmlns:a16="http://schemas.microsoft.com/office/drawing/2014/main" id="{F9A0B231-4A7E-D00E-34A7-424D70F4C44B}"/>
              </a:ext>
            </a:extLst>
          </p:cNvPr>
          <p:cNvPicPr>
            <a:picLocks noChangeAspect="1"/>
          </p:cNvPicPr>
          <p:nvPr/>
        </p:nvPicPr>
        <p:blipFill>
          <a:blip r:embed="rId4"/>
          <a:stretch>
            <a:fillRect/>
          </a:stretch>
        </p:blipFill>
        <p:spPr>
          <a:xfrm>
            <a:off x="16106253" y="4920915"/>
            <a:ext cx="3288792" cy="600964"/>
          </a:xfrm>
          <a:prstGeom prst="rect">
            <a:avLst/>
          </a:prstGeom>
        </p:spPr>
      </p:pic>
      <p:pic>
        <p:nvPicPr>
          <p:cNvPr id="11" name="Picture 10">
            <a:extLst>
              <a:ext uri="{FF2B5EF4-FFF2-40B4-BE49-F238E27FC236}">
                <a16:creationId xmlns:a16="http://schemas.microsoft.com/office/drawing/2014/main" id="{3AA30764-7537-7C6A-4C0A-EADEC44334E2}"/>
              </a:ext>
            </a:extLst>
          </p:cNvPr>
          <p:cNvPicPr>
            <a:picLocks noChangeAspect="1"/>
          </p:cNvPicPr>
          <p:nvPr/>
        </p:nvPicPr>
        <p:blipFill>
          <a:blip r:embed="rId5"/>
          <a:stretch>
            <a:fillRect/>
          </a:stretch>
        </p:blipFill>
        <p:spPr>
          <a:xfrm>
            <a:off x="20247582" y="4900786"/>
            <a:ext cx="3063621" cy="641223"/>
          </a:xfrm>
          <a:prstGeom prst="rect">
            <a:avLst/>
          </a:prstGeom>
        </p:spPr>
      </p:pic>
      <p:pic>
        <p:nvPicPr>
          <p:cNvPr id="14" name="Picture 13">
            <a:extLst>
              <a:ext uri="{FF2B5EF4-FFF2-40B4-BE49-F238E27FC236}">
                <a16:creationId xmlns:a16="http://schemas.microsoft.com/office/drawing/2014/main" id="{6C1E19EA-89D4-EE06-1903-4AB92519C987}"/>
              </a:ext>
            </a:extLst>
          </p:cNvPr>
          <p:cNvPicPr>
            <a:picLocks noChangeAspect="1"/>
          </p:cNvPicPr>
          <p:nvPr/>
        </p:nvPicPr>
        <p:blipFill>
          <a:blip r:embed="rId6"/>
          <a:stretch>
            <a:fillRect/>
          </a:stretch>
        </p:blipFill>
        <p:spPr>
          <a:xfrm>
            <a:off x="24163740" y="4936409"/>
            <a:ext cx="4300728" cy="569976"/>
          </a:xfrm>
          <a:prstGeom prst="rect">
            <a:avLst/>
          </a:prstGeom>
        </p:spPr>
      </p:pic>
      <p:pic>
        <p:nvPicPr>
          <p:cNvPr id="17" name="Picture 16">
            <a:extLst>
              <a:ext uri="{FF2B5EF4-FFF2-40B4-BE49-F238E27FC236}">
                <a16:creationId xmlns:a16="http://schemas.microsoft.com/office/drawing/2014/main" id="{B926F8AE-C79B-9C1E-3152-4D4946F5BCA5}"/>
              </a:ext>
            </a:extLst>
          </p:cNvPr>
          <p:cNvPicPr>
            <a:picLocks noChangeAspect="1"/>
          </p:cNvPicPr>
          <p:nvPr/>
        </p:nvPicPr>
        <p:blipFill>
          <a:blip r:embed="rId7"/>
          <a:stretch>
            <a:fillRect/>
          </a:stretch>
        </p:blipFill>
        <p:spPr>
          <a:xfrm>
            <a:off x="29317005" y="4944855"/>
            <a:ext cx="4628896" cy="553085"/>
          </a:xfrm>
          <a:prstGeom prst="rect">
            <a:avLst/>
          </a:prstGeom>
        </p:spPr>
      </p:pic>
      <p:pic>
        <p:nvPicPr>
          <p:cNvPr id="20" name="Picture 19">
            <a:extLst>
              <a:ext uri="{FF2B5EF4-FFF2-40B4-BE49-F238E27FC236}">
                <a16:creationId xmlns:a16="http://schemas.microsoft.com/office/drawing/2014/main" id="{60C41EAB-8FBE-F7EE-5415-F8B3F6844A85}"/>
              </a:ext>
            </a:extLst>
          </p:cNvPr>
          <p:cNvPicPr>
            <a:picLocks noChangeAspect="1"/>
          </p:cNvPicPr>
          <p:nvPr/>
        </p:nvPicPr>
        <p:blipFill>
          <a:blip r:embed="rId8"/>
          <a:stretch>
            <a:fillRect/>
          </a:stretch>
        </p:blipFill>
        <p:spPr>
          <a:xfrm>
            <a:off x="34798438" y="4917613"/>
            <a:ext cx="3668522" cy="607568"/>
          </a:xfrm>
          <a:prstGeom prst="rect">
            <a:avLst/>
          </a:prstGeom>
        </p:spPr>
      </p:pic>
      <p:pic>
        <p:nvPicPr>
          <p:cNvPr id="23" name="Picture 22">
            <a:extLst>
              <a:ext uri="{FF2B5EF4-FFF2-40B4-BE49-F238E27FC236}">
                <a16:creationId xmlns:a16="http://schemas.microsoft.com/office/drawing/2014/main" id="{D3759017-07BF-9F2B-E730-D7EA966BB5C9}"/>
              </a:ext>
            </a:extLst>
          </p:cNvPr>
          <p:cNvPicPr>
            <a:picLocks noChangeAspect="1"/>
          </p:cNvPicPr>
          <p:nvPr/>
        </p:nvPicPr>
        <p:blipFill>
          <a:blip r:embed="rId9"/>
          <a:stretch>
            <a:fillRect/>
          </a:stretch>
        </p:blipFill>
        <p:spPr>
          <a:xfrm>
            <a:off x="39319497" y="4853452"/>
            <a:ext cx="3700780" cy="596900"/>
          </a:xfrm>
          <a:prstGeom prst="rect">
            <a:avLst/>
          </a:prstGeom>
        </p:spPr>
      </p:pic>
      <p:sp>
        <p:nvSpPr>
          <p:cNvPr id="21" name="Rectangle 20"/>
          <p:cNvSpPr/>
          <p:nvPr/>
        </p:nvSpPr>
        <p:spPr>
          <a:xfrm>
            <a:off x="10840678" y="11220450"/>
            <a:ext cx="1941557" cy="369332"/>
          </a:xfrm>
          <a:prstGeom prst="rect">
            <a:avLst/>
          </a:prstGeom>
        </p:spPr>
        <p:txBody>
          <a:bodyPr wrap="none">
            <a:spAutoFit/>
          </a:bodyPr>
          <a:lstStyle/>
          <a:p>
            <a:r>
              <a:rPr lang="en-US" b="1">
                <a:solidFill>
                  <a:srgbClr val="515151"/>
                </a:solidFill>
                <a:latin typeface="Arial" panose="020B0604020202020204" pitchFamily="34" charset="0"/>
                <a:cs typeface="Arial" panose="020B0604020202020204" pitchFamily="34" charset="0"/>
              </a:rPr>
              <a:t>Silicone Rubber</a:t>
            </a:r>
            <a:endParaRPr lang="en-GB">
              <a:solidFill>
                <a:srgbClr val="515151"/>
              </a:solidFill>
              <a:latin typeface="Arial" panose="020B0604020202020204" pitchFamily="34" charset="0"/>
              <a:cs typeface="Arial" panose="020B0604020202020204" pitchFamily="34" charset="0"/>
            </a:endParaRPr>
          </a:p>
        </p:txBody>
      </p:sp>
      <p:sp>
        <p:nvSpPr>
          <p:cNvPr id="63" name="Rectangle 62"/>
          <p:cNvSpPr/>
          <p:nvPr/>
        </p:nvSpPr>
        <p:spPr>
          <a:xfrm>
            <a:off x="25213312" y="11216299"/>
            <a:ext cx="1813317" cy="369332"/>
          </a:xfrm>
          <a:prstGeom prst="rect">
            <a:avLst/>
          </a:prstGeom>
        </p:spPr>
        <p:txBody>
          <a:bodyPr wrap="none">
            <a:spAutoFit/>
          </a:bodyPr>
          <a:lstStyle/>
          <a:p>
            <a:r>
              <a:rPr lang="en-US" b="1">
                <a:solidFill>
                  <a:srgbClr val="515151"/>
                </a:solidFill>
                <a:latin typeface="Arial" panose="020B0604020202020204" pitchFamily="34" charset="0"/>
                <a:cs typeface="Arial" panose="020B0604020202020204" pitchFamily="34" charset="0"/>
              </a:rPr>
              <a:t>Stainless Steel</a:t>
            </a:r>
            <a:endParaRPr lang="en-GB">
              <a:solidFill>
                <a:srgbClr val="515151"/>
              </a:solidFill>
              <a:latin typeface="Arial" panose="020B0604020202020204" pitchFamily="34" charset="0"/>
              <a:cs typeface="Arial" panose="020B0604020202020204" pitchFamily="34" charset="0"/>
            </a:endParaRPr>
          </a:p>
        </p:txBody>
      </p:sp>
      <p:sp>
        <p:nvSpPr>
          <p:cNvPr id="64" name="Rectangle 63"/>
          <p:cNvSpPr/>
          <p:nvPr/>
        </p:nvSpPr>
        <p:spPr>
          <a:xfrm>
            <a:off x="18032728" y="16385855"/>
            <a:ext cx="1992853" cy="369332"/>
          </a:xfrm>
          <a:prstGeom prst="rect">
            <a:avLst/>
          </a:prstGeom>
        </p:spPr>
        <p:txBody>
          <a:bodyPr wrap="none">
            <a:spAutoFit/>
          </a:bodyPr>
          <a:lstStyle/>
          <a:p>
            <a:r>
              <a:rPr lang="en-US" b="1">
                <a:solidFill>
                  <a:srgbClr val="515151"/>
                </a:solidFill>
                <a:latin typeface="Arial" panose="020B0604020202020204" pitchFamily="34" charset="0"/>
                <a:cs typeface="Arial" panose="020B0604020202020204" pitchFamily="34" charset="0"/>
              </a:rPr>
              <a:t>Sealed Concrete</a:t>
            </a:r>
            <a:endParaRPr lang="en-GB">
              <a:solidFill>
                <a:srgbClr val="515151"/>
              </a:solidFill>
              <a:latin typeface="Arial" panose="020B0604020202020204" pitchFamily="34" charset="0"/>
              <a:cs typeface="Arial" panose="020B0604020202020204" pitchFamily="34" charset="0"/>
            </a:endParaRPr>
          </a:p>
        </p:txBody>
      </p:sp>
      <p:sp>
        <p:nvSpPr>
          <p:cNvPr id="65" name="Rectangle 64"/>
          <p:cNvSpPr/>
          <p:nvPr/>
        </p:nvSpPr>
        <p:spPr>
          <a:xfrm>
            <a:off x="18032729" y="11229515"/>
            <a:ext cx="1095172" cy="369332"/>
          </a:xfrm>
          <a:prstGeom prst="rect">
            <a:avLst/>
          </a:prstGeom>
        </p:spPr>
        <p:txBody>
          <a:bodyPr wrap="none">
            <a:spAutoFit/>
          </a:bodyPr>
          <a:lstStyle/>
          <a:p>
            <a:r>
              <a:rPr lang="en-US" b="1">
                <a:solidFill>
                  <a:srgbClr val="515151"/>
                </a:solidFill>
                <a:latin typeface="Arial" panose="020B0604020202020204" pitchFamily="34" charset="0"/>
                <a:cs typeface="Arial" panose="020B0604020202020204" pitchFamily="34" charset="0"/>
              </a:rPr>
              <a:t>Ceramic</a:t>
            </a:r>
            <a:endParaRPr lang="en-GB">
              <a:solidFill>
                <a:srgbClr val="515151"/>
              </a:solidFill>
              <a:latin typeface="Arial" panose="020B0604020202020204" pitchFamily="34" charset="0"/>
              <a:cs typeface="Arial" panose="020B0604020202020204" pitchFamily="34" charset="0"/>
            </a:endParaRPr>
          </a:p>
        </p:txBody>
      </p:sp>
      <p:sp>
        <p:nvSpPr>
          <p:cNvPr id="66" name="Rectangle 65"/>
          <p:cNvSpPr/>
          <p:nvPr/>
        </p:nvSpPr>
        <p:spPr>
          <a:xfrm>
            <a:off x="10882997" y="16506365"/>
            <a:ext cx="928459" cy="369332"/>
          </a:xfrm>
          <a:prstGeom prst="rect">
            <a:avLst/>
          </a:prstGeom>
        </p:spPr>
        <p:txBody>
          <a:bodyPr wrap="none">
            <a:spAutoFit/>
          </a:bodyPr>
          <a:lstStyle/>
          <a:p>
            <a:r>
              <a:rPr lang="en-US" b="1">
                <a:solidFill>
                  <a:srgbClr val="515151"/>
                </a:solidFill>
                <a:latin typeface="Arial" panose="020B0604020202020204" pitchFamily="34" charset="0"/>
                <a:cs typeface="Arial" panose="020B0604020202020204" pitchFamily="34" charset="0"/>
              </a:rPr>
              <a:t>Plastic</a:t>
            </a:r>
            <a:endParaRPr lang="en-GB">
              <a:solidFill>
                <a:srgbClr val="515151"/>
              </a:solidFill>
              <a:latin typeface="Arial" panose="020B0604020202020204" pitchFamily="34" charset="0"/>
              <a:cs typeface="Arial" panose="020B0604020202020204" pitchFamily="34" charset="0"/>
            </a:endParaRPr>
          </a:p>
        </p:txBody>
      </p:sp>
      <p:sp>
        <p:nvSpPr>
          <p:cNvPr id="25" name="TextBox 24"/>
          <p:cNvSpPr txBox="1"/>
          <p:nvPr/>
        </p:nvSpPr>
        <p:spPr>
          <a:xfrm>
            <a:off x="10839368" y="15862635"/>
            <a:ext cx="6903142" cy="523220"/>
          </a:xfrm>
          <a:prstGeom prst="rect">
            <a:avLst/>
          </a:prstGeom>
          <a:noFill/>
        </p:spPr>
        <p:txBody>
          <a:bodyPr wrap="square" rtlCol="0">
            <a:spAutoFit/>
          </a:bodyPr>
          <a:lstStyle/>
          <a:p>
            <a:r>
              <a:rPr lang="en-GB" sz="1400" b="1" dirty="0"/>
              <a:t>Table 1. </a:t>
            </a:r>
            <a:r>
              <a:rPr lang="en-GB" sz="1400" dirty="0"/>
              <a:t>Matrix testing results for the Silicone Rubber surface. Table 1 shows a comparison between results generated using </a:t>
            </a:r>
            <a:r>
              <a:rPr lang="en-GB" sz="1400" dirty="0" err="1"/>
              <a:t>MicroSnap</a:t>
            </a:r>
            <a:r>
              <a:rPr lang="en-GB" sz="1400" dirty="0"/>
              <a:t> SX-EB and the ISO 21528-2 reference method. </a:t>
            </a:r>
          </a:p>
        </p:txBody>
      </p:sp>
      <p:sp>
        <p:nvSpPr>
          <p:cNvPr id="70" name="TextBox 69"/>
          <p:cNvSpPr txBox="1"/>
          <p:nvPr/>
        </p:nvSpPr>
        <p:spPr>
          <a:xfrm>
            <a:off x="10840677" y="21179163"/>
            <a:ext cx="6958997" cy="523220"/>
          </a:xfrm>
          <a:prstGeom prst="rect">
            <a:avLst/>
          </a:prstGeom>
          <a:noFill/>
        </p:spPr>
        <p:txBody>
          <a:bodyPr wrap="square" rtlCol="0">
            <a:spAutoFit/>
          </a:bodyPr>
          <a:lstStyle/>
          <a:p>
            <a:r>
              <a:rPr lang="en-GB" sz="1400" b="1" dirty="0"/>
              <a:t>Table 4. </a:t>
            </a:r>
            <a:r>
              <a:rPr lang="en-GB" sz="1400" dirty="0"/>
              <a:t>Matrix testing results for the Plastic surface. Table 4 shows a comparison between results generated using </a:t>
            </a:r>
            <a:r>
              <a:rPr lang="en-GB" sz="1400" dirty="0" err="1"/>
              <a:t>MicroSnap</a:t>
            </a:r>
            <a:r>
              <a:rPr lang="en-GB" sz="1400" dirty="0"/>
              <a:t> SX-EB and the ISO 21528-2 reference method. </a:t>
            </a:r>
          </a:p>
        </p:txBody>
      </p:sp>
      <p:sp>
        <p:nvSpPr>
          <p:cNvPr id="90" name="TextBox 89"/>
          <p:cNvSpPr txBox="1"/>
          <p:nvPr/>
        </p:nvSpPr>
        <p:spPr>
          <a:xfrm>
            <a:off x="17974798" y="15890625"/>
            <a:ext cx="6903142" cy="523220"/>
          </a:xfrm>
          <a:prstGeom prst="rect">
            <a:avLst/>
          </a:prstGeom>
          <a:noFill/>
        </p:spPr>
        <p:txBody>
          <a:bodyPr wrap="square" rtlCol="0">
            <a:spAutoFit/>
          </a:bodyPr>
          <a:lstStyle/>
          <a:p>
            <a:r>
              <a:rPr lang="en-GB" sz="1400" b="1" dirty="0"/>
              <a:t>Table 2. </a:t>
            </a:r>
            <a:r>
              <a:rPr lang="en-GB" sz="1400" dirty="0"/>
              <a:t>Matrix testing results for the Ceramic surface. Table 2 shows a comparison between results generated using </a:t>
            </a:r>
            <a:r>
              <a:rPr lang="en-GB" sz="1400" dirty="0" err="1"/>
              <a:t>MicroSnap</a:t>
            </a:r>
            <a:r>
              <a:rPr lang="en-GB" sz="1400" dirty="0"/>
              <a:t> SX-EB and the ISO 21528-2 reference method. </a:t>
            </a:r>
          </a:p>
        </p:txBody>
      </p:sp>
      <p:sp>
        <p:nvSpPr>
          <p:cNvPr id="91" name="TextBox 90"/>
          <p:cNvSpPr txBox="1"/>
          <p:nvPr/>
        </p:nvSpPr>
        <p:spPr>
          <a:xfrm>
            <a:off x="25239920" y="15898260"/>
            <a:ext cx="6903142" cy="523220"/>
          </a:xfrm>
          <a:prstGeom prst="rect">
            <a:avLst/>
          </a:prstGeom>
          <a:noFill/>
        </p:spPr>
        <p:txBody>
          <a:bodyPr wrap="square" rtlCol="0">
            <a:spAutoFit/>
          </a:bodyPr>
          <a:lstStyle/>
          <a:p>
            <a:r>
              <a:rPr lang="en-GB" sz="1400" b="1" dirty="0"/>
              <a:t>Table 3. </a:t>
            </a:r>
            <a:r>
              <a:rPr lang="en-GB" sz="1400" dirty="0"/>
              <a:t>Matrix testing results for the Stainless Steel surface. Table 3 shows a comparison between results generated using </a:t>
            </a:r>
            <a:r>
              <a:rPr lang="en-GB" sz="1400" dirty="0" err="1"/>
              <a:t>MicroSnap</a:t>
            </a:r>
            <a:r>
              <a:rPr lang="en-GB" sz="1400" dirty="0"/>
              <a:t> SX-EB and the ISO 21528-2 reference method. </a:t>
            </a:r>
          </a:p>
        </p:txBody>
      </p:sp>
      <p:sp>
        <p:nvSpPr>
          <p:cNvPr id="92" name="TextBox 91"/>
          <p:cNvSpPr txBox="1"/>
          <p:nvPr/>
        </p:nvSpPr>
        <p:spPr>
          <a:xfrm>
            <a:off x="18032728" y="21213433"/>
            <a:ext cx="6903142" cy="523220"/>
          </a:xfrm>
          <a:prstGeom prst="rect">
            <a:avLst/>
          </a:prstGeom>
          <a:noFill/>
        </p:spPr>
        <p:txBody>
          <a:bodyPr wrap="square" rtlCol="0">
            <a:spAutoFit/>
          </a:bodyPr>
          <a:lstStyle/>
          <a:p>
            <a:r>
              <a:rPr lang="en-GB" sz="1400" b="1" dirty="0"/>
              <a:t>Table 5. </a:t>
            </a:r>
            <a:r>
              <a:rPr lang="en-GB" sz="1400" dirty="0"/>
              <a:t>Matrix testing results for the Sealed Concrete surface. Table 5 shows a comparison between results generated using </a:t>
            </a:r>
            <a:r>
              <a:rPr lang="en-GB" sz="1400" dirty="0" err="1"/>
              <a:t>MicroSnap</a:t>
            </a:r>
            <a:r>
              <a:rPr lang="en-GB" sz="1400" dirty="0"/>
              <a:t> SX-EB and the ISO 21528-2 reference method. </a:t>
            </a:r>
          </a:p>
        </p:txBody>
      </p:sp>
      <p:sp>
        <p:nvSpPr>
          <p:cNvPr id="37" name="TextBox 36"/>
          <p:cNvSpPr txBox="1"/>
          <p:nvPr/>
        </p:nvSpPr>
        <p:spPr>
          <a:xfrm>
            <a:off x="10736316" y="7135697"/>
            <a:ext cx="10752083" cy="3139321"/>
          </a:xfrm>
          <a:prstGeom prst="rect">
            <a:avLst/>
          </a:prstGeom>
          <a:noFill/>
        </p:spPr>
        <p:txBody>
          <a:bodyPr wrap="square" rtlCol="0">
            <a:spAutoFit/>
          </a:bodyPr>
          <a:lstStyle/>
          <a:p>
            <a:pPr lvl="0"/>
            <a:r>
              <a:rPr lang="en-GB" sz="2200" dirty="0">
                <a:latin typeface="Arial" panose="020B0604020202020204" pitchFamily="34" charset="0"/>
                <a:cs typeface="Arial" panose="020B0604020202020204" pitchFamily="34" charset="0"/>
              </a:rPr>
              <a:t>Stainless-steel, concrete, plastic, ceramic, and rubber coupons (100 cm</a:t>
            </a:r>
            <a:r>
              <a:rPr lang="en-GB" sz="2200" baseline="30000" dirty="0">
                <a:latin typeface="Arial" panose="020B0604020202020204" pitchFamily="34" charset="0"/>
                <a:cs typeface="Arial" panose="020B0604020202020204" pitchFamily="34" charset="0"/>
              </a:rPr>
              <a:t>2</a:t>
            </a:r>
            <a:r>
              <a:rPr lang="en-GB" sz="2200" dirty="0">
                <a:latin typeface="Arial" panose="020B0604020202020204" pitchFamily="34" charset="0"/>
                <a:cs typeface="Arial" panose="020B0604020202020204" pitchFamily="34" charset="0"/>
              </a:rPr>
              <a:t>) were inoculated with </a:t>
            </a:r>
            <a:r>
              <a:rPr lang="en-GB" sz="2200" i="1" dirty="0">
                <a:latin typeface="Arial" panose="020B0604020202020204" pitchFamily="34" charset="0"/>
                <a:cs typeface="Arial" panose="020B0604020202020204" pitchFamily="34" charset="0"/>
              </a:rPr>
              <a:t>E. aerogenes/S. aureus (as a non-target competitor)</a:t>
            </a:r>
            <a:r>
              <a:rPr lang="en-GB" sz="2200" dirty="0">
                <a:latin typeface="Arial" panose="020B0604020202020204" pitchFamily="34" charset="0"/>
                <a:cs typeface="Arial" panose="020B0604020202020204" pitchFamily="34" charset="0"/>
              </a:rPr>
              <a:t>, </a:t>
            </a:r>
            <a:r>
              <a:rPr lang="en-GB" sz="2200" i="1" dirty="0">
                <a:latin typeface="Arial" panose="020B0604020202020204" pitchFamily="34" charset="0"/>
                <a:cs typeface="Arial" panose="020B0604020202020204" pitchFamily="34" charset="0"/>
              </a:rPr>
              <a:t>C. </a:t>
            </a:r>
            <a:r>
              <a:rPr lang="en-GB" sz="2200" i="1" dirty="0" err="1">
                <a:latin typeface="Arial" panose="020B0604020202020204" pitchFamily="34" charset="0"/>
                <a:cs typeface="Arial" panose="020B0604020202020204" pitchFamily="34" charset="0"/>
              </a:rPr>
              <a:t>freundii</a:t>
            </a:r>
            <a:r>
              <a:rPr lang="en-GB" sz="2200" i="1" dirty="0">
                <a:latin typeface="Arial" panose="020B0604020202020204" pitchFamily="34" charset="0"/>
                <a:cs typeface="Arial" panose="020B0604020202020204" pitchFamily="34" charset="0"/>
              </a:rPr>
              <a:t>, S. </a:t>
            </a:r>
            <a:r>
              <a:rPr lang="en-GB" sz="2200" dirty="0" err="1">
                <a:latin typeface="Arial" panose="020B0604020202020204" pitchFamily="34" charset="0"/>
                <a:cs typeface="Arial" panose="020B0604020202020204" pitchFamily="34" charset="0"/>
              </a:rPr>
              <a:t>Abaetetuba</a:t>
            </a:r>
            <a:r>
              <a:rPr lang="en-GB" sz="2200" i="1" dirty="0">
                <a:latin typeface="Arial" panose="020B0604020202020204" pitchFamily="34" charset="0"/>
                <a:cs typeface="Arial" panose="020B0604020202020204" pitchFamily="34" charset="0"/>
              </a:rPr>
              <a:t>, C. </a:t>
            </a:r>
            <a:r>
              <a:rPr lang="en-GB" sz="2200" i="1" dirty="0" err="1">
                <a:latin typeface="Arial" panose="020B0604020202020204" pitchFamily="34" charset="0"/>
                <a:cs typeface="Arial" panose="020B0604020202020204" pitchFamily="34" charset="0"/>
              </a:rPr>
              <a:t>malonaticus</a:t>
            </a:r>
            <a:r>
              <a:rPr lang="en-GB" sz="2200" i="1"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and </a:t>
            </a:r>
            <a:r>
              <a:rPr lang="en-GB" sz="2200" i="1" dirty="0">
                <a:latin typeface="Arial" panose="020B0604020202020204" pitchFamily="34" charset="0"/>
                <a:cs typeface="Arial" panose="020B0604020202020204" pitchFamily="34" charset="0"/>
              </a:rPr>
              <a:t>E. coli,</a:t>
            </a:r>
            <a:r>
              <a:rPr lang="en-GB" sz="2200" dirty="0">
                <a:latin typeface="Arial" panose="020B0604020202020204" pitchFamily="34" charset="0"/>
                <a:cs typeface="Arial" panose="020B0604020202020204" pitchFamily="34" charset="0"/>
              </a:rPr>
              <a:t> respectively, at four different CFU levels</a:t>
            </a:r>
            <a:r>
              <a:rPr lang="en-GB" sz="2200" i="1" dirty="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and then allowed to dry for 18-24 h. After drying, the samples were collected from the surfaces using </a:t>
            </a:r>
            <a:r>
              <a:rPr lang="en-GB" sz="2200" dirty="0" err="1">
                <a:latin typeface="Arial" panose="020B0604020202020204" pitchFamily="34" charset="0"/>
                <a:cs typeface="Arial" panose="020B0604020202020204" pitchFamily="34" charset="0"/>
              </a:rPr>
              <a:t>MicroSnap</a:t>
            </a:r>
            <a:r>
              <a:rPr lang="en-GB" sz="2200" dirty="0">
                <a:latin typeface="Arial" panose="020B0604020202020204" pitchFamily="34" charset="0"/>
                <a:cs typeface="Arial" panose="020B0604020202020204" pitchFamily="34" charset="0"/>
              </a:rPr>
              <a:t> SX-EB and following </a:t>
            </a:r>
            <a:r>
              <a:rPr lang="en-US" sz="2200" dirty="0">
                <a:latin typeface="Arial" panose="020B0604020202020204" pitchFamily="34" charset="0"/>
                <a:cs typeface="Arial" panose="020B0604020202020204" pitchFamily="34" charset="0"/>
              </a:rPr>
              <a:t>ISO 18593 - Microbiology of the food chain — Horizontal methods for surface sampling (2).</a:t>
            </a:r>
            <a:r>
              <a:rPr lang="en-GB" sz="2200" dirty="0">
                <a:latin typeface="Arial" panose="020B0604020202020204" pitchFamily="34" charset="0"/>
                <a:cs typeface="Arial" panose="020B0604020202020204" pitchFamily="34" charset="0"/>
              </a:rPr>
              <a:t> The devices were incubated at 37 °C and tested at 4 and 5 hours, respectively. The ISO 21528-2:2017 method was run alongside this validation as an unpaired study to determine the recovered CFU levels from the surfaces post-drying.</a:t>
            </a:r>
          </a:p>
        </p:txBody>
      </p:sp>
      <p:sp>
        <p:nvSpPr>
          <p:cNvPr id="95" name="TextBox 94"/>
          <p:cNvSpPr txBox="1"/>
          <p:nvPr/>
        </p:nvSpPr>
        <p:spPr>
          <a:xfrm>
            <a:off x="21763265" y="7275706"/>
            <a:ext cx="10690052" cy="275460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The CFU readings from </a:t>
            </a:r>
            <a:r>
              <a:rPr lang="en-GB" sz="2400" dirty="0" err="1">
                <a:latin typeface="Arial" panose="020B0604020202020204" pitchFamily="34" charset="0"/>
                <a:cs typeface="Arial" panose="020B0604020202020204" pitchFamily="34" charset="0"/>
              </a:rPr>
              <a:t>MicroSnap</a:t>
            </a:r>
            <a:r>
              <a:rPr lang="en-GB" sz="2400" dirty="0">
                <a:latin typeface="Arial" panose="020B0604020202020204" pitchFamily="34" charset="0"/>
                <a:cs typeface="Arial" panose="020B0604020202020204" pitchFamily="34" charset="0"/>
              </a:rPr>
              <a:t> SX-EB devices were collected at 4 h and 5 h, respectively, and compared with the ISO 21528-2:2017 results to determine equivalency. </a:t>
            </a:r>
          </a:p>
          <a:p>
            <a:pPr>
              <a:spcBef>
                <a:spcPts val="600"/>
              </a:spcBef>
            </a:pPr>
            <a:r>
              <a:rPr lang="en-GB" sz="2400" dirty="0">
                <a:latin typeface="Arial" panose="020B0604020202020204" pitchFamily="34" charset="0"/>
                <a:cs typeface="Arial" panose="020B0604020202020204" pitchFamily="34" charset="0"/>
              </a:rPr>
              <a:t>The 4- and 5-hour results showed that among the four different spike levels (10-100, 100-1000, 1000-10000, &amp; 0 CFUs), the difference of means between the two methods were within a half log of each other, demonstrating very similar CFU counts from both methods. </a:t>
            </a:r>
          </a:p>
        </p:txBody>
      </p:sp>
      <p:sp>
        <p:nvSpPr>
          <p:cNvPr id="96" name="Rectangle 95">
            <a:extLst>
              <a:ext uri="{FF2B5EF4-FFF2-40B4-BE49-F238E27FC236}">
                <a16:creationId xmlns:a16="http://schemas.microsoft.com/office/drawing/2014/main" id="{9524A1EB-F81F-B948-A9AE-089BEA43F01F}"/>
              </a:ext>
            </a:extLst>
          </p:cNvPr>
          <p:cNvSpPr/>
          <p:nvPr/>
        </p:nvSpPr>
        <p:spPr>
          <a:xfrm>
            <a:off x="32712933" y="15961297"/>
            <a:ext cx="10744199" cy="914400"/>
          </a:xfrm>
          <a:prstGeom prst="rect">
            <a:avLst/>
          </a:prstGeom>
          <a:solidFill>
            <a:srgbClr val="00A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solidFill>
                  <a:schemeClr val="bg1"/>
                </a:solidFill>
                <a:latin typeface="Arial" panose="020B0604020202020204" pitchFamily="34" charset="0"/>
                <a:cs typeface="Arial" panose="020B0604020202020204" pitchFamily="34" charset="0"/>
              </a:rPr>
              <a:t>Significance</a:t>
            </a:r>
            <a:endParaRPr lang="en-US" sz="3200" b="1">
              <a:solidFill>
                <a:schemeClr val="bg1"/>
              </a:solidFill>
            </a:endParaRPr>
          </a:p>
        </p:txBody>
      </p:sp>
      <p:sp>
        <p:nvSpPr>
          <p:cNvPr id="98" name="TextBox 97"/>
          <p:cNvSpPr txBox="1"/>
          <p:nvPr/>
        </p:nvSpPr>
        <p:spPr>
          <a:xfrm>
            <a:off x="32767080" y="17117524"/>
            <a:ext cx="10690052" cy="1107996"/>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a:t>
            </a:r>
            <a:r>
              <a:rPr lang="en-GB" sz="2200" dirty="0" err="1">
                <a:latin typeface="Arial" panose="020B0604020202020204" pitchFamily="34" charset="0"/>
                <a:cs typeface="Arial" panose="020B0604020202020204" pitchFamily="34" charset="0"/>
              </a:rPr>
              <a:t>MicroSnap</a:t>
            </a:r>
            <a:r>
              <a:rPr lang="en-GB" sz="2200" dirty="0">
                <a:latin typeface="Arial" panose="020B0604020202020204" pitchFamily="34" charset="0"/>
                <a:cs typeface="Arial" panose="020B0604020202020204" pitchFamily="34" charset="0"/>
              </a:rPr>
              <a:t> SX-EB can be used as a simple, rapid, and accurate method to measure </a:t>
            </a:r>
            <a:r>
              <a:rPr lang="en-GB" sz="2200" i="1" dirty="0">
                <a:latin typeface="Arial" panose="020B0604020202020204" pitchFamily="34" charset="0"/>
                <a:cs typeface="Arial" panose="020B0604020202020204" pitchFamily="34" charset="0"/>
              </a:rPr>
              <a:t>Enterobacteriaceae</a:t>
            </a:r>
            <a:r>
              <a:rPr lang="en-GB" sz="2200" dirty="0">
                <a:latin typeface="Arial" panose="020B0604020202020204" pitchFamily="34" charset="0"/>
                <a:cs typeface="Arial" panose="020B0604020202020204" pitchFamily="34" charset="0"/>
              </a:rPr>
              <a:t> from the five different matrices as compared to a traditional method.</a:t>
            </a:r>
          </a:p>
        </p:txBody>
      </p:sp>
      <p:sp>
        <p:nvSpPr>
          <p:cNvPr id="100" name="TextBox 99"/>
          <p:cNvSpPr txBox="1"/>
          <p:nvPr/>
        </p:nvSpPr>
        <p:spPr>
          <a:xfrm>
            <a:off x="32821227" y="19762255"/>
            <a:ext cx="10690052" cy="2123658"/>
          </a:xfrm>
          <a:prstGeom prst="rect">
            <a:avLst/>
          </a:prstGeom>
          <a:noFill/>
        </p:spPr>
        <p:txBody>
          <a:bodyPr wrap="square" rtlCol="0">
            <a:spAutoFit/>
          </a:bodyPr>
          <a:lstStyle/>
          <a:p>
            <a:pPr marL="457200" lvl="0" indent="-457200">
              <a:buAutoNum type="arabicParenR"/>
            </a:pPr>
            <a:r>
              <a:rPr lang="en-US" sz="2200" dirty="0">
                <a:latin typeface="Arial" panose="020B0604020202020204" pitchFamily="34" charset="0"/>
                <a:cs typeface="Arial" panose="020B0604020202020204" pitchFamily="34" charset="0"/>
              </a:rPr>
              <a:t>ISO 18593 - Microbiology of the food chain — Horizontal methods for surface sampling.</a:t>
            </a:r>
            <a:endParaRPr lang="en-GB" sz="2200" dirty="0">
              <a:latin typeface="Arial" panose="020B0604020202020204" pitchFamily="34" charset="0"/>
              <a:cs typeface="Arial" panose="020B0604020202020204" pitchFamily="34" charset="0"/>
            </a:endParaRPr>
          </a:p>
          <a:p>
            <a:pPr lvl="0"/>
            <a:r>
              <a:rPr lang="en-US" sz="2200" dirty="0">
                <a:latin typeface="Arial" panose="020B0604020202020204" pitchFamily="34" charset="0"/>
                <a:cs typeface="Arial" panose="020B0604020202020204" pitchFamily="34" charset="0"/>
              </a:rPr>
              <a:t>2)	ISO 21528-2 -Microbiology of the food chain — Horizontal method </a:t>
            </a:r>
            <a:r>
              <a:rPr lang="en-US" sz="2200">
                <a:latin typeface="Arial" panose="020B0604020202020204" pitchFamily="34" charset="0"/>
                <a:cs typeface="Arial" panose="020B0604020202020204" pitchFamily="34" charset="0"/>
              </a:rPr>
              <a:t>for the </a:t>
            </a:r>
            <a:r>
              <a:rPr lang="en-US" sz="2200" dirty="0">
                <a:latin typeface="Arial" panose="020B0604020202020204" pitchFamily="34" charset="0"/>
                <a:cs typeface="Arial" panose="020B0604020202020204" pitchFamily="34" charset="0"/>
              </a:rPr>
              <a:t>	detection and enumeration of Enterobacteriaceae —Part 2: Colony-count 	technique.</a:t>
            </a:r>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
        <p:nvSpPr>
          <p:cNvPr id="102" name="TextBox 101"/>
          <p:cNvSpPr txBox="1"/>
          <p:nvPr/>
        </p:nvSpPr>
        <p:spPr>
          <a:xfrm>
            <a:off x="32689801" y="7015371"/>
            <a:ext cx="10690052" cy="4493538"/>
          </a:xfrm>
          <a:prstGeom prst="rect">
            <a:avLst/>
          </a:prstGeom>
          <a:noFill/>
        </p:spPr>
        <p:txBody>
          <a:bodyPr wrap="square" rtlCol="0">
            <a:spAutoFit/>
          </a:bodyPr>
          <a:lstStyle/>
          <a:p>
            <a:r>
              <a:rPr lang="en-GB" sz="2200" dirty="0" err="1">
                <a:latin typeface="Arial" panose="020B0604020202020204" pitchFamily="34" charset="0"/>
                <a:cs typeface="Arial" panose="020B0604020202020204" pitchFamily="34" charset="0"/>
              </a:rPr>
              <a:t>MicroSnap</a:t>
            </a:r>
            <a:r>
              <a:rPr lang="en-GB" sz="2200" dirty="0">
                <a:latin typeface="Arial" panose="020B0604020202020204" pitchFamily="34" charset="0"/>
                <a:cs typeface="Arial" panose="020B0604020202020204" pitchFamily="34" charset="0"/>
              </a:rPr>
              <a:t> SX-EB contains bioluminescent reagents in which biomarkers produced by bacteria are measured using a small portable luminometer. The simple procedure requires a short incubation period using Hygiena</a:t>
            </a:r>
            <a:r>
              <a:rPr lang="en-GB" sz="2200" baseline="30000" dirty="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dry block incubators set to 37 °C, facilitating the growth of bacteria, followed by a detection step. During incubation in enrichment media, bacteria numbers increase, and potential sample interference is reduced. As bacteria grow, they use up available food resources in the media and generate biomarkers. The greater the number of bacteria in the sample, the higher the biomarker concentration. After the enrichment phase is complete, the device is activated, mixed, and measured using an </a:t>
            </a:r>
            <a:r>
              <a:rPr lang="en-GB" sz="2200" dirty="0" err="1">
                <a:latin typeface="Arial" panose="020B0604020202020204" pitchFamily="34" charset="0"/>
                <a:cs typeface="Arial" panose="020B0604020202020204" pitchFamily="34" charset="0"/>
              </a:rPr>
              <a:t>EnSURE</a:t>
            </a:r>
            <a:r>
              <a:rPr lang="en-GB" sz="2200" baseline="30000" dirty="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Touch luminometer. The light output is directly proportional to the concentration of biomarkers from the bacteria. The </a:t>
            </a:r>
            <a:r>
              <a:rPr lang="en-GB" sz="2200" dirty="0" err="1">
                <a:latin typeface="Arial" panose="020B0604020202020204" pitchFamily="34" charset="0"/>
                <a:cs typeface="Arial" panose="020B0604020202020204" pitchFamily="34" charset="0"/>
              </a:rPr>
              <a:t>EnSURE</a:t>
            </a:r>
            <a:r>
              <a:rPr lang="en-GB" sz="2200" dirty="0">
                <a:latin typeface="Arial" panose="020B0604020202020204" pitchFamily="34" charset="0"/>
                <a:cs typeface="Arial" panose="020B0604020202020204" pitchFamily="34" charset="0"/>
              </a:rPr>
              <a:t> Touch luminometer is synced to a </a:t>
            </a:r>
            <a:r>
              <a:rPr lang="en-GB" sz="2200" dirty="0" err="1">
                <a:latin typeface="Arial" panose="020B0604020202020204" pitchFamily="34" charset="0"/>
                <a:cs typeface="Arial" panose="020B0604020202020204" pitchFamily="34" charset="0"/>
              </a:rPr>
              <a:t>SureTrend</a:t>
            </a:r>
            <a:r>
              <a:rPr lang="en-GB" sz="2200" baseline="30000" dirty="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software account which means the CFU results are automatically uploaded into an easy-to-navigate database, with features allowing data analysis, trend analysis and insight generation. </a:t>
            </a:r>
          </a:p>
        </p:txBody>
      </p:sp>
      <p:pic>
        <p:nvPicPr>
          <p:cNvPr id="103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842200" y="11977625"/>
            <a:ext cx="2343149" cy="346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62435" y="12009705"/>
            <a:ext cx="2343149" cy="346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502317" y="11991869"/>
            <a:ext cx="2343149" cy="346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924375" y="11977625"/>
            <a:ext cx="2343149" cy="3468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746514" y="18435308"/>
            <a:ext cx="2019300" cy="326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902556" y="18522157"/>
            <a:ext cx="4538207" cy="2939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e 2">
            <a:extLst>
              <a:ext uri="{FF2B5EF4-FFF2-40B4-BE49-F238E27FC236}">
                <a16:creationId xmlns:a16="http://schemas.microsoft.com/office/drawing/2014/main" id="{F735E703-F627-5ABE-A86F-21BC458DF619}"/>
              </a:ext>
            </a:extLst>
          </p:cNvPr>
          <p:cNvGraphicFramePr>
            <a:graphicFrameLocks noGrp="1"/>
          </p:cNvGraphicFramePr>
          <p:nvPr>
            <p:extLst>
              <p:ext uri="{D42A27DB-BD31-4B8C-83A1-F6EECF244321}">
                <p14:modId xmlns:p14="http://schemas.microsoft.com/office/powerpoint/2010/main" val="561080366"/>
              </p:ext>
            </p:extLst>
          </p:nvPr>
        </p:nvGraphicFramePr>
        <p:xfrm>
          <a:off x="10908126" y="11589782"/>
          <a:ext cx="6845209" cy="4308478"/>
        </p:xfrm>
        <a:graphic>
          <a:graphicData uri="http://schemas.openxmlformats.org/drawingml/2006/table">
            <a:tbl>
              <a:tblPr>
                <a:tableStyleId>{5C22544A-7EE6-4342-B048-85BDC9FD1C3A}</a:tableStyleId>
              </a:tblPr>
              <a:tblGrid>
                <a:gridCol w="977887">
                  <a:extLst>
                    <a:ext uri="{9D8B030D-6E8A-4147-A177-3AD203B41FA5}">
                      <a16:colId xmlns:a16="http://schemas.microsoft.com/office/drawing/2014/main" val="2532254255"/>
                    </a:ext>
                  </a:extLst>
                </a:gridCol>
                <a:gridCol w="1256781">
                  <a:extLst>
                    <a:ext uri="{9D8B030D-6E8A-4147-A177-3AD203B41FA5}">
                      <a16:colId xmlns:a16="http://schemas.microsoft.com/office/drawing/2014/main" val="2012873304"/>
                    </a:ext>
                  </a:extLst>
                </a:gridCol>
                <a:gridCol w="791570">
                  <a:extLst>
                    <a:ext uri="{9D8B030D-6E8A-4147-A177-3AD203B41FA5}">
                      <a16:colId xmlns:a16="http://schemas.microsoft.com/office/drawing/2014/main" val="1921112373"/>
                    </a:ext>
                  </a:extLst>
                </a:gridCol>
                <a:gridCol w="1091821">
                  <a:extLst>
                    <a:ext uri="{9D8B030D-6E8A-4147-A177-3AD203B41FA5}">
                      <a16:colId xmlns:a16="http://schemas.microsoft.com/office/drawing/2014/main" val="3145977937"/>
                    </a:ext>
                  </a:extLst>
                </a:gridCol>
                <a:gridCol w="887105">
                  <a:extLst>
                    <a:ext uri="{9D8B030D-6E8A-4147-A177-3AD203B41FA5}">
                      <a16:colId xmlns:a16="http://schemas.microsoft.com/office/drawing/2014/main" val="4038642721"/>
                    </a:ext>
                  </a:extLst>
                </a:gridCol>
                <a:gridCol w="862158">
                  <a:extLst>
                    <a:ext uri="{9D8B030D-6E8A-4147-A177-3AD203B41FA5}">
                      <a16:colId xmlns:a16="http://schemas.microsoft.com/office/drawing/2014/main" val="4061672344"/>
                    </a:ext>
                  </a:extLst>
                </a:gridCol>
                <a:gridCol w="977887">
                  <a:extLst>
                    <a:ext uri="{9D8B030D-6E8A-4147-A177-3AD203B41FA5}">
                      <a16:colId xmlns:a16="http://schemas.microsoft.com/office/drawing/2014/main" val="2713859035"/>
                    </a:ext>
                  </a:extLst>
                </a:gridCol>
              </a:tblGrid>
              <a:tr h="677458">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Incubation time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Contamination level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MS-SX EB Result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ISO 21528-2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DOM</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grid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90% CI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hMerge="1">
                  <a:txBody>
                    <a:bodyPr/>
                    <a:lstStyle/>
                    <a:p>
                      <a:endParaRPr lang="en-GB"/>
                    </a:p>
                  </a:txBody>
                  <a:tcPr/>
                </a:tc>
                <a:extLst>
                  <a:ext uri="{0D108BD9-81ED-4DB2-BD59-A6C34878D82A}">
                    <a16:rowId xmlns:a16="http://schemas.microsoft.com/office/drawing/2014/main" val="1759950571"/>
                  </a:ext>
                </a:extLst>
              </a:tr>
              <a:tr h="172968">
                <a:tc vMerge="1">
                  <a:txBody>
                    <a:bodyPr/>
                    <a:lstStyle/>
                    <a:p>
                      <a:endParaRPr lang="en-GB"/>
                    </a:p>
                  </a:txBody>
                  <a:tcPr/>
                </a:tc>
                <a:tc vMerge="1">
                  <a:txBody>
                    <a:bodyPr/>
                    <a:lstStyle/>
                    <a:p>
                      <a:endParaRPr lang="en-GB"/>
                    </a:p>
                  </a:txBody>
                  <a:tcPr/>
                </a:tc>
                <a:tc>
                  <a:txBody>
                    <a:bodyPr/>
                    <a:lstStyle/>
                    <a:p>
                      <a:pPr marL="0" algn="ctr" defTabSz="2926080" rtl="0" eaLnBrk="1" fontAlgn="b" latinLnBrk="0" hangingPunct="1"/>
                      <a:r>
                        <a:rPr lang="en-GB" sz="1400" b="1" i="0" u="none" strike="noStrike" kern="120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vMerge="1">
                  <a:txBody>
                    <a:bodyPr/>
                    <a:lstStyle/>
                    <a:p>
                      <a:endParaRPr lang="en-GB"/>
                    </a:p>
                  </a:txBody>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LCL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UCL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2642786674"/>
                  </a:ext>
                </a:extLst>
              </a:tr>
              <a:tr h="341131">
                <a:tc rowSpan="5">
                  <a:txBody>
                    <a:bodyPr/>
                    <a:lstStyle/>
                    <a:p>
                      <a:pPr algn="ctr" rtl="0" fontAlgn="b"/>
                      <a:r>
                        <a:rPr lang="en-GB" sz="1400" b="1" u="none" strike="noStrike" dirty="0">
                          <a:effectLst/>
                          <a:highlight>
                            <a:srgbClr val="E9EBF5"/>
                          </a:highlight>
                        </a:rPr>
                        <a:t>4hr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3.89</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4.30</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-0.41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-0.64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-0.17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8074674"/>
                  </a:ext>
                </a:extLst>
              </a:tr>
              <a:tr h="341131">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3.27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3.75</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-0.48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1079586"/>
                  </a:ext>
                </a:extLst>
              </a:tr>
              <a:tr h="341131">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2.16</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2.14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0.02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-0.18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3039689"/>
                  </a:ext>
                </a:extLst>
              </a:tr>
              <a:tr h="341131">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1.15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1.39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-0.58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0.10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6108318"/>
                  </a:ext>
                </a:extLst>
              </a:tr>
              <a:tr h="341131">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-0.19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-0.58</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0.39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-0.97</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1.75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3265331"/>
                  </a:ext>
                </a:extLst>
              </a:tr>
              <a:tr h="341131">
                <a:tc rowSpan="5">
                  <a:txBody>
                    <a:bodyPr/>
                    <a:lstStyle/>
                    <a:p>
                      <a:pPr algn="ctr" rtl="0" fontAlgn="b"/>
                      <a:r>
                        <a:rPr lang="en-GB" sz="1400" b="1" u="none" strike="noStrike" dirty="0">
                          <a:effectLst/>
                          <a:highlight>
                            <a:srgbClr val="E9EBF5"/>
                          </a:highlight>
                        </a:rPr>
                        <a:t>5hr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3.27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2.99</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-0.45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0.82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3774666"/>
                  </a:ext>
                </a:extLst>
              </a:tr>
              <a:tr h="341131">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3.00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3.19</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-0.19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0.10</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3914666"/>
                  </a:ext>
                </a:extLst>
              </a:tr>
              <a:tr h="341131">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2.61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2.30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0.31</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0.38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1370011"/>
                  </a:ext>
                </a:extLst>
              </a:tr>
              <a:tr h="341131">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1.92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1.67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0.25</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-0.04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0.54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5775394"/>
                  </a:ext>
                </a:extLst>
              </a:tr>
              <a:tr h="341131">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0.40</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0.12</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a:effectLst/>
                          <a:highlight>
                            <a:srgbClr val="E9EBF5"/>
                          </a:highlight>
                        </a:rPr>
                        <a:t>-0.20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highlight>
                            <a:srgbClr val="E9EBF5"/>
                          </a:highlight>
                        </a:rPr>
                        <a:t>0.75</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7904262"/>
                  </a:ext>
                </a:extLst>
              </a:tr>
            </a:tbl>
          </a:graphicData>
        </a:graphic>
      </p:graphicFrame>
      <p:graphicFrame>
        <p:nvGraphicFramePr>
          <p:cNvPr id="4" name="Table 3">
            <a:extLst>
              <a:ext uri="{FF2B5EF4-FFF2-40B4-BE49-F238E27FC236}">
                <a16:creationId xmlns:a16="http://schemas.microsoft.com/office/drawing/2014/main" id="{B37BA3E8-6FAA-1C6A-F16B-F03ABC3B6E20}"/>
              </a:ext>
            </a:extLst>
          </p:cNvPr>
          <p:cNvGraphicFramePr>
            <a:graphicFrameLocks noGrp="1"/>
          </p:cNvGraphicFramePr>
          <p:nvPr>
            <p:extLst>
              <p:ext uri="{D42A27DB-BD31-4B8C-83A1-F6EECF244321}">
                <p14:modId xmlns:p14="http://schemas.microsoft.com/office/powerpoint/2010/main" val="1926495139"/>
              </p:ext>
            </p:extLst>
          </p:nvPr>
        </p:nvGraphicFramePr>
        <p:xfrm>
          <a:off x="18072971" y="11585631"/>
          <a:ext cx="6845209" cy="4353328"/>
        </p:xfrm>
        <a:graphic>
          <a:graphicData uri="http://schemas.openxmlformats.org/drawingml/2006/table">
            <a:tbl>
              <a:tblPr>
                <a:tableStyleId>{5C22544A-7EE6-4342-B048-85BDC9FD1C3A}</a:tableStyleId>
              </a:tblPr>
              <a:tblGrid>
                <a:gridCol w="977887">
                  <a:extLst>
                    <a:ext uri="{9D8B030D-6E8A-4147-A177-3AD203B41FA5}">
                      <a16:colId xmlns:a16="http://schemas.microsoft.com/office/drawing/2014/main" val="3187266522"/>
                    </a:ext>
                  </a:extLst>
                </a:gridCol>
                <a:gridCol w="1393488">
                  <a:extLst>
                    <a:ext uri="{9D8B030D-6E8A-4147-A177-3AD203B41FA5}">
                      <a16:colId xmlns:a16="http://schemas.microsoft.com/office/drawing/2014/main" val="1387988757"/>
                    </a:ext>
                  </a:extLst>
                </a:gridCol>
                <a:gridCol w="736979">
                  <a:extLst>
                    <a:ext uri="{9D8B030D-6E8A-4147-A177-3AD203B41FA5}">
                      <a16:colId xmlns:a16="http://schemas.microsoft.com/office/drawing/2014/main" val="51138485"/>
                    </a:ext>
                  </a:extLst>
                </a:gridCol>
                <a:gridCol w="1064526">
                  <a:extLst>
                    <a:ext uri="{9D8B030D-6E8A-4147-A177-3AD203B41FA5}">
                      <a16:colId xmlns:a16="http://schemas.microsoft.com/office/drawing/2014/main" val="3941082101"/>
                    </a:ext>
                  </a:extLst>
                </a:gridCol>
                <a:gridCol w="955343">
                  <a:extLst>
                    <a:ext uri="{9D8B030D-6E8A-4147-A177-3AD203B41FA5}">
                      <a16:colId xmlns:a16="http://schemas.microsoft.com/office/drawing/2014/main" val="603311366"/>
                    </a:ext>
                  </a:extLst>
                </a:gridCol>
                <a:gridCol w="846161">
                  <a:extLst>
                    <a:ext uri="{9D8B030D-6E8A-4147-A177-3AD203B41FA5}">
                      <a16:colId xmlns:a16="http://schemas.microsoft.com/office/drawing/2014/main" val="2771198680"/>
                    </a:ext>
                  </a:extLst>
                </a:gridCol>
                <a:gridCol w="870825">
                  <a:extLst>
                    <a:ext uri="{9D8B030D-6E8A-4147-A177-3AD203B41FA5}">
                      <a16:colId xmlns:a16="http://schemas.microsoft.com/office/drawing/2014/main" val="172794225"/>
                    </a:ext>
                  </a:extLst>
                </a:gridCol>
              </a:tblGrid>
              <a:tr h="684888">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Incubation time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marR="0" lvl="0" indent="0" algn="ctr" defTabSz="2926080" rtl="0" eaLnBrk="1" fontAlgn="b" latinLnBrk="0" hangingPunct="1">
                        <a:lnSpc>
                          <a:spcPct val="100000"/>
                        </a:lnSpc>
                        <a:spcBef>
                          <a:spcPts val="0"/>
                        </a:spcBef>
                        <a:spcAft>
                          <a:spcPts val="0"/>
                        </a:spcAft>
                        <a:buClrTx/>
                        <a:buSzTx/>
                        <a:buFontTx/>
                        <a:buNone/>
                        <a:tabLst/>
                        <a:defRPr/>
                      </a:pPr>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Contamination level</a:t>
                      </a:r>
                    </a:p>
                    <a:p>
                      <a:pPr marL="0" algn="ctr" defTabSz="2926080" rtl="0" eaLnBrk="1" fontAlgn="b" latinLnBrk="0" hangingPunct="1"/>
                      <a:endParaRPr lang="en-GB" sz="14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MS-SX EB Result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ISO 21528-2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DOM</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grid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90% CI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hMerge="1">
                  <a:txBody>
                    <a:bodyPr/>
                    <a:lstStyle/>
                    <a:p>
                      <a:endParaRPr lang="en-GB"/>
                    </a:p>
                  </a:txBody>
                  <a:tcPr/>
                </a:tc>
                <a:extLst>
                  <a:ext uri="{0D108BD9-81ED-4DB2-BD59-A6C34878D82A}">
                    <a16:rowId xmlns:a16="http://schemas.microsoft.com/office/drawing/2014/main" val="2488550125"/>
                  </a:ext>
                </a:extLst>
              </a:tr>
              <a:tr h="174865">
                <a:tc vMerge="1">
                  <a:txBody>
                    <a:bodyPr/>
                    <a:lstStyle/>
                    <a:p>
                      <a:endParaRPr lang="en-GB"/>
                    </a:p>
                  </a:txBody>
                  <a:tcPr/>
                </a:tc>
                <a:tc vMerge="1">
                  <a:txBody>
                    <a:bodyPr/>
                    <a:lstStyle/>
                    <a:p>
                      <a:endParaRPr lang="en-GB"/>
                    </a:p>
                  </a:txBody>
                  <a:tcPr/>
                </a:tc>
                <a:tc>
                  <a:txBody>
                    <a:bodyPr/>
                    <a:lstStyle/>
                    <a:p>
                      <a:pPr marL="0" algn="ctr" defTabSz="2926080" rtl="0" eaLnBrk="1" fontAlgn="b" latinLnBrk="0" hangingPunct="1"/>
                      <a:r>
                        <a:rPr lang="en-GB" sz="1400" b="1" i="0" u="none" strike="noStrike" kern="120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vMerge="1">
                  <a:txBody>
                    <a:bodyPr/>
                    <a:lstStyle/>
                    <a:p>
                      <a:endParaRPr lang="en-GB"/>
                    </a:p>
                  </a:txBody>
                  <a:tcPr/>
                </a:tc>
                <a:tc>
                  <a:txBody>
                    <a:bodyPr/>
                    <a:lstStyle/>
                    <a:p>
                      <a:pPr marL="0" algn="ctr" defTabSz="2926080" rtl="0" eaLnBrk="1" fontAlgn="b" latinLnBrk="0" hangingPunct="1"/>
                      <a:r>
                        <a:rPr lang="en-GB" sz="1400" b="1" i="0" u="none" strike="noStrike" kern="1200">
                          <a:solidFill>
                            <a:schemeClr val="bg1"/>
                          </a:solidFill>
                          <a:effectLst/>
                          <a:latin typeface="Arial" panose="020B0604020202020204" pitchFamily="34" charset="0"/>
                          <a:ea typeface="+mn-ea"/>
                          <a:cs typeface="Arial" panose="020B0604020202020204" pitchFamily="34" charset="0"/>
                        </a:rPr>
                        <a:t>LCL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UCL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2040173082"/>
                  </a:ext>
                </a:extLst>
              </a:tr>
              <a:tr h="344873">
                <a:tc rowSpan="5">
                  <a:txBody>
                    <a:bodyPr/>
                    <a:lstStyle/>
                    <a:p>
                      <a:pPr algn="ctr" rtl="0" fontAlgn="ctr"/>
                      <a:r>
                        <a:rPr lang="en-GB" sz="1400" b="1" u="none" strike="noStrike">
                          <a:effectLst/>
                          <a:highlight>
                            <a:srgbClr val="E9EBF5"/>
                          </a:highlight>
                        </a:rPr>
                        <a:t>4hr</a:t>
                      </a:r>
                      <a:endParaRPr lang="en-GB" sz="1400" b="1"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3.25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3.29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-0.34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0.41</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1679895"/>
                  </a:ext>
                </a:extLst>
              </a:tr>
              <a:tr h="344873">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2.16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2.21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667098"/>
                  </a:ext>
                </a:extLst>
              </a:tr>
              <a:tr h="344873">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2.30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1.81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-0.85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060531"/>
                  </a:ext>
                </a:extLst>
              </a:tr>
              <a:tr h="344873">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628872"/>
                  </a:ext>
                </a:extLst>
              </a:tr>
              <a:tr h="344873">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0.83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0.86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215926"/>
                  </a:ext>
                </a:extLst>
              </a:tr>
              <a:tr h="344873">
                <a:tc rowSpan="5">
                  <a:txBody>
                    <a:bodyPr/>
                    <a:lstStyle/>
                    <a:p>
                      <a:pPr algn="ctr" rtl="0" fontAlgn="ctr"/>
                      <a:r>
                        <a:rPr lang="en-GB" sz="1400" b="1" u="none" strike="noStrike" dirty="0">
                          <a:effectLst/>
                          <a:highlight>
                            <a:srgbClr val="E9EBF5"/>
                          </a:highlight>
                        </a:rPr>
                        <a:t>5hr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3.66</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3.34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9039836"/>
                  </a:ext>
                </a:extLst>
              </a:tr>
              <a:tr h="344873">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3.28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2.97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290146"/>
                  </a:ext>
                </a:extLst>
              </a:tr>
              <a:tr h="344873">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2.34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1.89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9686604"/>
                  </a:ext>
                </a:extLst>
              </a:tr>
              <a:tr h="344873">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2572858"/>
                  </a:ext>
                </a:extLst>
              </a:tr>
              <a:tr h="344873">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0.09</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9781147"/>
                  </a:ext>
                </a:extLst>
              </a:tr>
            </a:tbl>
          </a:graphicData>
        </a:graphic>
      </p:graphicFrame>
      <p:graphicFrame>
        <p:nvGraphicFramePr>
          <p:cNvPr id="6" name="Table 5">
            <a:extLst>
              <a:ext uri="{FF2B5EF4-FFF2-40B4-BE49-F238E27FC236}">
                <a16:creationId xmlns:a16="http://schemas.microsoft.com/office/drawing/2014/main" id="{F90D2266-66DD-A334-8862-E234235DB9EC}"/>
              </a:ext>
            </a:extLst>
          </p:cNvPr>
          <p:cNvGraphicFramePr>
            <a:graphicFrameLocks noGrp="1"/>
          </p:cNvGraphicFramePr>
          <p:nvPr>
            <p:extLst>
              <p:ext uri="{D42A27DB-BD31-4B8C-83A1-F6EECF244321}">
                <p14:modId xmlns:p14="http://schemas.microsoft.com/office/powerpoint/2010/main" val="3318663899"/>
              </p:ext>
            </p:extLst>
          </p:nvPr>
        </p:nvGraphicFramePr>
        <p:xfrm>
          <a:off x="25239920" y="11603324"/>
          <a:ext cx="6796258" cy="4344627"/>
        </p:xfrm>
        <a:graphic>
          <a:graphicData uri="http://schemas.openxmlformats.org/drawingml/2006/table">
            <a:tbl>
              <a:tblPr>
                <a:tableStyleId>{5C22544A-7EE6-4342-B048-85BDC9FD1C3A}</a:tableStyleId>
              </a:tblPr>
              <a:tblGrid>
                <a:gridCol w="970894">
                  <a:extLst>
                    <a:ext uri="{9D8B030D-6E8A-4147-A177-3AD203B41FA5}">
                      <a16:colId xmlns:a16="http://schemas.microsoft.com/office/drawing/2014/main" val="3313802491"/>
                    </a:ext>
                  </a:extLst>
                </a:gridCol>
                <a:gridCol w="1371311">
                  <a:extLst>
                    <a:ext uri="{9D8B030D-6E8A-4147-A177-3AD203B41FA5}">
                      <a16:colId xmlns:a16="http://schemas.microsoft.com/office/drawing/2014/main" val="3976058092"/>
                    </a:ext>
                  </a:extLst>
                </a:gridCol>
                <a:gridCol w="832514">
                  <a:extLst>
                    <a:ext uri="{9D8B030D-6E8A-4147-A177-3AD203B41FA5}">
                      <a16:colId xmlns:a16="http://schemas.microsoft.com/office/drawing/2014/main" val="3835165649"/>
                    </a:ext>
                  </a:extLst>
                </a:gridCol>
                <a:gridCol w="1078173">
                  <a:extLst>
                    <a:ext uri="{9D8B030D-6E8A-4147-A177-3AD203B41FA5}">
                      <a16:colId xmlns:a16="http://schemas.microsoft.com/office/drawing/2014/main" val="1915232920"/>
                    </a:ext>
                  </a:extLst>
                </a:gridCol>
                <a:gridCol w="832513">
                  <a:extLst>
                    <a:ext uri="{9D8B030D-6E8A-4147-A177-3AD203B41FA5}">
                      <a16:colId xmlns:a16="http://schemas.microsoft.com/office/drawing/2014/main" val="1686467780"/>
                    </a:ext>
                  </a:extLst>
                </a:gridCol>
                <a:gridCol w="859809">
                  <a:extLst>
                    <a:ext uri="{9D8B030D-6E8A-4147-A177-3AD203B41FA5}">
                      <a16:colId xmlns:a16="http://schemas.microsoft.com/office/drawing/2014/main" val="3393219701"/>
                    </a:ext>
                  </a:extLst>
                </a:gridCol>
                <a:gridCol w="851044">
                  <a:extLst>
                    <a:ext uri="{9D8B030D-6E8A-4147-A177-3AD203B41FA5}">
                      <a16:colId xmlns:a16="http://schemas.microsoft.com/office/drawing/2014/main" val="1612888026"/>
                    </a:ext>
                  </a:extLst>
                </a:gridCol>
              </a:tblGrid>
              <a:tr h="683447">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Incubation time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marR="0" lvl="0" indent="0" algn="ctr" defTabSz="2926080" rtl="0" eaLnBrk="1" fontAlgn="b" latinLnBrk="0" hangingPunct="1">
                        <a:lnSpc>
                          <a:spcPct val="100000"/>
                        </a:lnSpc>
                        <a:spcBef>
                          <a:spcPts val="0"/>
                        </a:spcBef>
                        <a:spcAft>
                          <a:spcPts val="0"/>
                        </a:spcAft>
                        <a:buClrTx/>
                        <a:buSzTx/>
                        <a:buFontTx/>
                        <a:buNone/>
                        <a:tabLst/>
                        <a:defRPr/>
                      </a:pPr>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Contamination level</a:t>
                      </a:r>
                    </a:p>
                    <a:p>
                      <a:pPr marL="0" algn="ctr" defTabSz="2926080" rtl="0" eaLnBrk="1" fontAlgn="b" latinLnBrk="0" hangingPunct="1"/>
                      <a:endParaRPr lang="en-GB" sz="14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MS-SX EB Result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ISO 21528-2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DOM</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grid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90% CI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hMerge="1">
                  <a:txBody>
                    <a:bodyPr/>
                    <a:lstStyle/>
                    <a:p>
                      <a:endParaRPr lang="en-GB"/>
                    </a:p>
                  </a:txBody>
                  <a:tcPr/>
                </a:tc>
                <a:extLst>
                  <a:ext uri="{0D108BD9-81ED-4DB2-BD59-A6C34878D82A}">
                    <a16:rowId xmlns:a16="http://schemas.microsoft.com/office/drawing/2014/main" val="3923745641"/>
                  </a:ext>
                </a:extLst>
              </a:tr>
              <a:tr h="174497">
                <a:tc vMerge="1">
                  <a:txBody>
                    <a:bodyPr/>
                    <a:lstStyle/>
                    <a:p>
                      <a:endParaRPr lang="en-GB"/>
                    </a:p>
                  </a:txBody>
                  <a:tcPr/>
                </a:tc>
                <a:tc vMerge="1">
                  <a:txBody>
                    <a:bodyPr/>
                    <a:lstStyle/>
                    <a:p>
                      <a:endParaRPr lang="en-GB"/>
                    </a:p>
                  </a:txBody>
                  <a:tcPr/>
                </a:tc>
                <a:tc>
                  <a:txBody>
                    <a:bodyPr/>
                    <a:lstStyle/>
                    <a:p>
                      <a:pPr marL="0" algn="ctr" defTabSz="2926080" rtl="0" eaLnBrk="1" fontAlgn="b" latinLnBrk="0" hangingPunct="1"/>
                      <a:r>
                        <a:rPr lang="en-GB" sz="1400" b="1" i="0" u="none" strike="noStrike" kern="120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vMerge="1">
                  <a:txBody>
                    <a:bodyPr/>
                    <a:lstStyle/>
                    <a:p>
                      <a:endParaRPr lang="en-GB"/>
                    </a:p>
                  </a:txBody>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LCL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UCL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1101930452"/>
                  </a:ext>
                </a:extLst>
              </a:tr>
              <a:tr h="344147">
                <a:tc rowSpan="5">
                  <a:txBody>
                    <a:bodyPr/>
                    <a:lstStyle/>
                    <a:p>
                      <a:pPr algn="ctr" rtl="0" fontAlgn="ctr"/>
                      <a:r>
                        <a:rPr lang="en-GB" sz="1400" b="1" u="none" strike="noStrike" dirty="0">
                          <a:effectLst/>
                          <a:highlight>
                            <a:srgbClr val="E9EBF5"/>
                          </a:highlight>
                        </a:rPr>
                        <a:t>4hr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3.12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3.17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0.26</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016178"/>
                  </a:ext>
                </a:extLst>
              </a:tr>
              <a:tr h="344147">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2.84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2.78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361706"/>
                  </a:ext>
                </a:extLst>
              </a:tr>
              <a:tr h="344147">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2.23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2.11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3853855"/>
                  </a:ext>
                </a:extLst>
              </a:tr>
              <a:tr h="344147">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1.17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1.26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2372950"/>
                  </a:ext>
                </a:extLst>
              </a:tr>
              <a:tr h="344147">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292839"/>
                  </a:ext>
                </a:extLst>
              </a:tr>
              <a:tr h="344147">
                <a:tc rowSpan="5">
                  <a:txBody>
                    <a:bodyPr/>
                    <a:lstStyle/>
                    <a:p>
                      <a:pPr algn="ctr" rtl="0" fontAlgn="ctr"/>
                      <a:r>
                        <a:rPr lang="en-GB" sz="1400" b="1" u="none" strike="noStrike" dirty="0">
                          <a:effectLst/>
                          <a:highlight>
                            <a:srgbClr val="E9EBF5"/>
                          </a:highlight>
                        </a:rPr>
                        <a:t>5hr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2.99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4754116"/>
                  </a:ext>
                </a:extLst>
              </a:tr>
              <a:tr h="344147">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972563"/>
                  </a:ext>
                </a:extLst>
              </a:tr>
              <a:tr h="344147">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2.65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1144392"/>
                  </a:ext>
                </a:extLst>
              </a:tr>
              <a:tr h="344147">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1.36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285064"/>
                  </a:ext>
                </a:extLst>
              </a:tr>
              <a:tr h="344147">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0.62</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9682755"/>
                  </a:ext>
                </a:extLst>
              </a:tr>
            </a:tbl>
          </a:graphicData>
        </a:graphic>
      </p:graphicFrame>
      <p:graphicFrame>
        <p:nvGraphicFramePr>
          <p:cNvPr id="7" name="Table 6">
            <a:extLst>
              <a:ext uri="{FF2B5EF4-FFF2-40B4-BE49-F238E27FC236}">
                <a16:creationId xmlns:a16="http://schemas.microsoft.com/office/drawing/2014/main" id="{5B172F03-6644-7B2B-76BB-0E6C7FFFB078}"/>
              </a:ext>
            </a:extLst>
          </p:cNvPr>
          <p:cNvGraphicFramePr>
            <a:graphicFrameLocks noGrp="1"/>
          </p:cNvGraphicFramePr>
          <p:nvPr>
            <p:extLst>
              <p:ext uri="{D42A27DB-BD31-4B8C-83A1-F6EECF244321}">
                <p14:modId xmlns:p14="http://schemas.microsoft.com/office/powerpoint/2010/main" val="1311606951"/>
              </p:ext>
            </p:extLst>
          </p:nvPr>
        </p:nvGraphicFramePr>
        <p:xfrm>
          <a:off x="10902200" y="16875697"/>
          <a:ext cx="6840309" cy="4334498"/>
        </p:xfrm>
        <a:graphic>
          <a:graphicData uri="http://schemas.openxmlformats.org/drawingml/2006/table">
            <a:tbl>
              <a:tblPr>
                <a:tableStyleId>{5C22544A-7EE6-4342-B048-85BDC9FD1C3A}</a:tableStyleId>
              </a:tblPr>
              <a:tblGrid>
                <a:gridCol w="977187">
                  <a:extLst>
                    <a:ext uri="{9D8B030D-6E8A-4147-A177-3AD203B41FA5}">
                      <a16:colId xmlns:a16="http://schemas.microsoft.com/office/drawing/2014/main" val="1718615128"/>
                    </a:ext>
                  </a:extLst>
                </a:gridCol>
                <a:gridCol w="1345294">
                  <a:extLst>
                    <a:ext uri="{9D8B030D-6E8A-4147-A177-3AD203B41FA5}">
                      <a16:colId xmlns:a16="http://schemas.microsoft.com/office/drawing/2014/main" val="3496283068"/>
                    </a:ext>
                  </a:extLst>
                </a:gridCol>
                <a:gridCol w="832513">
                  <a:extLst>
                    <a:ext uri="{9D8B030D-6E8A-4147-A177-3AD203B41FA5}">
                      <a16:colId xmlns:a16="http://schemas.microsoft.com/office/drawing/2014/main" val="16949050"/>
                    </a:ext>
                  </a:extLst>
                </a:gridCol>
                <a:gridCol w="1037230">
                  <a:extLst>
                    <a:ext uri="{9D8B030D-6E8A-4147-A177-3AD203B41FA5}">
                      <a16:colId xmlns:a16="http://schemas.microsoft.com/office/drawing/2014/main" val="3256976977"/>
                    </a:ext>
                  </a:extLst>
                </a:gridCol>
                <a:gridCol w="873457">
                  <a:extLst>
                    <a:ext uri="{9D8B030D-6E8A-4147-A177-3AD203B41FA5}">
                      <a16:colId xmlns:a16="http://schemas.microsoft.com/office/drawing/2014/main" val="2601895109"/>
                    </a:ext>
                  </a:extLst>
                </a:gridCol>
                <a:gridCol w="941695">
                  <a:extLst>
                    <a:ext uri="{9D8B030D-6E8A-4147-A177-3AD203B41FA5}">
                      <a16:colId xmlns:a16="http://schemas.microsoft.com/office/drawing/2014/main" val="1741649235"/>
                    </a:ext>
                  </a:extLst>
                </a:gridCol>
                <a:gridCol w="832933">
                  <a:extLst>
                    <a:ext uri="{9D8B030D-6E8A-4147-A177-3AD203B41FA5}">
                      <a16:colId xmlns:a16="http://schemas.microsoft.com/office/drawing/2014/main" val="2694355183"/>
                    </a:ext>
                  </a:extLst>
                </a:gridCol>
              </a:tblGrid>
              <a:tr h="681768">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Incubation time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marR="0" lvl="0" indent="0" algn="ctr" defTabSz="2926080" rtl="0" eaLnBrk="1" fontAlgn="b" latinLnBrk="0" hangingPunct="1">
                        <a:lnSpc>
                          <a:spcPct val="100000"/>
                        </a:lnSpc>
                        <a:spcBef>
                          <a:spcPts val="0"/>
                        </a:spcBef>
                        <a:spcAft>
                          <a:spcPts val="0"/>
                        </a:spcAft>
                        <a:buClrTx/>
                        <a:buSzTx/>
                        <a:buFontTx/>
                        <a:buNone/>
                        <a:tabLst/>
                        <a:defRPr/>
                      </a:pPr>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Contamination level</a:t>
                      </a:r>
                    </a:p>
                    <a:p>
                      <a:pPr marL="0" algn="ctr" defTabSz="2926080" rtl="0" eaLnBrk="1" fontAlgn="b" latinLnBrk="0" hangingPunct="1"/>
                      <a:endParaRPr lang="en-GB" sz="14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MS-SX EB Result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ISO 21528-2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 </a:t>
                      </a:r>
                    </a:p>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DOM</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grid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90% CI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hMerge="1">
                  <a:txBody>
                    <a:bodyPr/>
                    <a:lstStyle/>
                    <a:p>
                      <a:endParaRPr lang="en-GB"/>
                    </a:p>
                  </a:txBody>
                  <a:tcPr/>
                </a:tc>
                <a:extLst>
                  <a:ext uri="{0D108BD9-81ED-4DB2-BD59-A6C34878D82A}">
                    <a16:rowId xmlns:a16="http://schemas.microsoft.com/office/drawing/2014/main" val="1601134288"/>
                  </a:ext>
                </a:extLst>
              </a:tr>
              <a:tr h="174068">
                <a:tc vMerge="1">
                  <a:txBody>
                    <a:bodyPr/>
                    <a:lstStyle/>
                    <a:p>
                      <a:endParaRPr lang="en-GB"/>
                    </a:p>
                  </a:txBody>
                  <a:tcPr/>
                </a:tc>
                <a:tc vMerge="1">
                  <a:txBody>
                    <a:bodyPr/>
                    <a:lstStyle/>
                    <a:p>
                      <a:endParaRPr lang="en-GB"/>
                    </a:p>
                  </a:txBody>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vMerge="1">
                  <a:txBody>
                    <a:bodyPr/>
                    <a:lstStyle/>
                    <a:p>
                      <a:endParaRPr dirty="0"/>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LCL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UCL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1976383091"/>
                  </a:ext>
                </a:extLst>
              </a:tr>
              <a:tr h="343302">
                <a:tc rowSpan="5">
                  <a:txBody>
                    <a:bodyPr/>
                    <a:lstStyle/>
                    <a:p>
                      <a:pPr algn="ctr" rtl="0" fontAlgn="ctr"/>
                      <a:r>
                        <a:rPr lang="en-GB" sz="1400" b="1" u="none" strike="noStrike" dirty="0">
                          <a:effectLst/>
                          <a:highlight>
                            <a:srgbClr val="E9EBF5"/>
                          </a:highlight>
                        </a:rPr>
                        <a:t>4hr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3.86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3.69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-0.17</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-0.55</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0.21</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255673"/>
                  </a:ext>
                </a:extLst>
              </a:tr>
              <a:tr h="343302">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2.71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2.77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4644673"/>
                  </a:ext>
                </a:extLst>
              </a:tr>
              <a:tr h="343302">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1.92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1.86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8097349"/>
                  </a:ext>
                </a:extLst>
              </a:tr>
              <a:tr h="343302">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86803"/>
                  </a:ext>
                </a:extLst>
              </a:tr>
              <a:tr h="343302">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-0.92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96752"/>
                  </a:ext>
                </a:extLst>
              </a:tr>
              <a:tr h="343302">
                <a:tc rowSpan="5">
                  <a:txBody>
                    <a:bodyPr/>
                    <a:lstStyle/>
                    <a:p>
                      <a:pPr algn="ctr" rtl="0" fontAlgn="ctr"/>
                      <a:r>
                        <a:rPr lang="en-GB" sz="1400" b="1" u="none" strike="noStrike" dirty="0">
                          <a:effectLst/>
                          <a:highlight>
                            <a:srgbClr val="E9EBF5"/>
                          </a:highlight>
                        </a:rPr>
                        <a:t>5hr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3.21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3.69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76880"/>
                  </a:ext>
                </a:extLst>
              </a:tr>
              <a:tr h="343302">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2.61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2.77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2340938"/>
                  </a:ext>
                </a:extLst>
              </a:tr>
              <a:tr h="343302">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1.97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1.86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2251714"/>
                  </a:ext>
                </a:extLst>
              </a:tr>
              <a:tr h="343302">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1.35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258724"/>
                  </a:ext>
                </a:extLst>
              </a:tr>
              <a:tr h="343302">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-0.72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-0.54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5908905"/>
                  </a:ext>
                </a:extLst>
              </a:tr>
            </a:tbl>
          </a:graphicData>
        </a:graphic>
      </p:graphicFrame>
      <p:graphicFrame>
        <p:nvGraphicFramePr>
          <p:cNvPr id="9" name="Table 8">
            <a:extLst>
              <a:ext uri="{FF2B5EF4-FFF2-40B4-BE49-F238E27FC236}">
                <a16:creationId xmlns:a16="http://schemas.microsoft.com/office/drawing/2014/main" id="{C14EB3FE-916E-982B-E6C7-C5BAE61439CA}"/>
              </a:ext>
            </a:extLst>
          </p:cNvPr>
          <p:cNvGraphicFramePr>
            <a:graphicFrameLocks noGrp="1"/>
          </p:cNvGraphicFramePr>
          <p:nvPr>
            <p:extLst>
              <p:ext uri="{D42A27DB-BD31-4B8C-83A1-F6EECF244321}">
                <p14:modId xmlns:p14="http://schemas.microsoft.com/office/powerpoint/2010/main" val="980389809"/>
              </p:ext>
            </p:extLst>
          </p:nvPr>
        </p:nvGraphicFramePr>
        <p:xfrm>
          <a:off x="18067045" y="16875697"/>
          <a:ext cx="6810860" cy="4378284"/>
        </p:xfrm>
        <a:graphic>
          <a:graphicData uri="http://schemas.openxmlformats.org/drawingml/2006/table">
            <a:tbl>
              <a:tblPr>
                <a:tableStyleId>{5C22544A-7EE6-4342-B048-85BDC9FD1C3A}</a:tableStyleId>
              </a:tblPr>
              <a:tblGrid>
                <a:gridCol w="972980">
                  <a:extLst>
                    <a:ext uri="{9D8B030D-6E8A-4147-A177-3AD203B41FA5}">
                      <a16:colId xmlns:a16="http://schemas.microsoft.com/office/drawing/2014/main" val="3865319571"/>
                    </a:ext>
                  </a:extLst>
                </a:gridCol>
                <a:gridCol w="1322435">
                  <a:extLst>
                    <a:ext uri="{9D8B030D-6E8A-4147-A177-3AD203B41FA5}">
                      <a16:colId xmlns:a16="http://schemas.microsoft.com/office/drawing/2014/main" val="749412386"/>
                    </a:ext>
                  </a:extLst>
                </a:gridCol>
                <a:gridCol w="777922">
                  <a:extLst>
                    <a:ext uri="{9D8B030D-6E8A-4147-A177-3AD203B41FA5}">
                      <a16:colId xmlns:a16="http://schemas.microsoft.com/office/drawing/2014/main" val="2984589403"/>
                    </a:ext>
                  </a:extLst>
                </a:gridCol>
                <a:gridCol w="1173708">
                  <a:extLst>
                    <a:ext uri="{9D8B030D-6E8A-4147-A177-3AD203B41FA5}">
                      <a16:colId xmlns:a16="http://schemas.microsoft.com/office/drawing/2014/main" val="3472071902"/>
                    </a:ext>
                  </a:extLst>
                </a:gridCol>
                <a:gridCol w="928047">
                  <a:extLst>
                    <a:ext uri="{9D8B030D-6E8A-4147-A177-3AD203B41FA5}">
                      <a16:colId xmlns:a16="http://schemas.microsoft.com/office/drawing/2014/main" val="2954875297"/>
                    </a:ext>
                  </a:extLst>
                </a:gridCol>
                <a:gridCol w="832514">
                  <a:extLst>
                    <a:ext uri="{9D8B030D-6E8A-4147-A177-3AD203B41FA5}">
                      <a16:colId xmlns:a16="http://schemas.microsoft.com/office/drawing/2014/main" val="3236372189"/>
                    </a:ext>
                  </a:extLst>
                </a:gridCol>
                <a:gridCol w="803254">
                  <a:extLst>
                    <a:ext uri="{9D8B030D-6E8A-4147-A177-3AD203B41FA5}">
                      <a16:colId xmlns:a16="http://schemas.microsoft.com/office/drawing/2014/main" val="2555660910"/>
                    </a:ext>
                  </a:extLst>
                </a:gridCol>
              </a:tblGrid>
              <a:tr h="689024">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Incubation time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marR="0" lvl="0" indent="0" algn="ctr" defTabSz="2926080" rtl="0" eaLnBrk="1" fontAlgn="b" latinLnBrk="0" hangingPunct="1">
                        <a:lnSpc>
                          <a:spcPct val="100000"/>
                        </a:lnSpc>
                        <a:spcBef>
                          <a:spcPts val="0"/>
                        </a:spcBef>
                        <a:spcAft>
                          <a:spcPts val="0"/>
                        </a:spcAft>
                        <a:buClrTx/>
                        <a:buSzTx/>
                        <a:buFontTx/>
                        <a:buNone/>
                        <a:tabLst/>
                        <a:defRPr/>
                      </a:pPr>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Contamination level</a:t>
                      </a:r>
                    </a:p>
                    <a:p>
                      <a:pPr marL="0" algn="ctr" defTabSz="2926080" rtl="0" eaLnBrk="1" fontAlgn="b" latinLnBrk="0" hangingPunct="1"/>
                      <a:endParaRPr lang="en-GB" sz="14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MS-SX EB Result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a:solidFill>
                            <a:schemeClr val="bg1"/>
                          </a:solidFill>
                          <a:effectLst/>
                          <a:latin typeface="Arial" panose="020B0604020202020204" pitchFamily="34" charset="0"/>
                          <a:ea typeface="+mn-ea"/>
                          <a:cs typeface="Arial" panose="020B0604020202020204" pitchFamily="34" charset="0"/>
                        </a:rPr>
                        <a:t>ISO 21528-2 results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row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DOM</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gridSpan="2">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90% CI</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hMerge="1">
                  <a:txBody>
                    <a:bodyPr/>
                    <a:lstStyle/>
                    <a:p>
                      <a:endParaRPr lang="en-GB"/>
                    </a:p>
                  </a:txBody>
                  <a:tcPr/>
                </a:tc>
                <a:extLst>
                  <a:ext uri="{0D108BD9-81ED-4DB2-BD59-A6C34878D82A}">
                    <a16:rowId xmlns:a16="http://schemas.microsoft.com/office/drawing/2014/main" val="3294062122"/>
                  </a:ext>
                </a:extLst>
              </a:tr>
              <a:tr h="175921">
                <a:tc vMerge="1">
                  <a:txBody>
                    <a:bodyPr/>
                    <a:lstStyle/>
                    <a:p>
                      <a:endParaRPr lang="en-GB"/>
                    </a:p>
                  </a:txBody>
                  <a:tcPr/>
                </a:tc>
                <a:tc vMerge="1">
                  <a:txBody>
                    <a:bodyPr/>
                    <a:lstStyle/>
                    <a:p>
                      <a:endParaRPr lang="en-GB"/>
                    </a:p>
                  </a:txBody>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Mean</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vMerge="1">
                  <a:txBody>
                    <a:bodyPr/>
                    <a:lstStyle/>
                    <a:p>
                      <a:endParaRPr lang="en-GB"/>
                    </a:p>
                  </a:txBody>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LCL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marL="0" algn="ctr" defTabSz="2926080" rtl="0" eaLnBrk="1" fontAlgn="b" latinLnBrk="0" hangingPunct="1"/>
                      <a:r>
                        <a:rPr lang="en-GB" sz="1400" b="1" i="0" u="none" strike="noStrike" kern="1200" dirty="0">
                          <a:solidFill>
                            <a:schemeClr val="bg1"/>
                          </a:solidFill>
                          <a:effectLst/>
                          <a:latin typeface="Arial" panose="020B0604020202020204" pitchFamily="34" charset="0"/>
                          <a:ea typeface="+mn-ea"/>
                          <a:cs typeface="Arial" panose="020B0604020202020204" pitchFamily="34" charset="0"/>
                        </a:rPr>
                        <a:t>UCL</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479762041"/>
                  </a:ext>
                </a:extLst>
              </a:tr>
              <a:tr h="346955">
                <a:tc rowSpan="5">
                  <a:txBody>
                    <a:bodyPr/>
                    <a:lstStyle/>
                    <a:p>
                      <a:pPr algn="ctr" rtl="0" fontAlgn="ctr"/>
                      <a:r>
                        <a:rPr lang="en-GB" sz="1400" b="1" u="none" strike="noStrike" dirty="0">
                          <a:effectLst/>
                          <a:highlight>
                            <a:srgbClr val="E9EBF5"/>
                          </a:highlight>
                        </a:rPr>
                        <a:t>4hr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3.39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-0.45</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0.30</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5032356"/>
                  </a:ext>
                </a:extLst>
              </a:tr>
              <a:tr h="346955">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2.38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2.72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-0.34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-0.69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74232"/>
                  </a:ext>
                </a:extLst>
              </a:tr>
              <a:tr h="346955">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2.26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2.11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-0.17</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0.46</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685611"/>
                  </a:ext>
                </a:extLst>
              </a:tr>
              <a:tr h="346955">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1.25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1.30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9077125"/>
                  </a:ext>
                </a:extLst>
              </a:tr>
              <a:tr h="346955">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0.98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0.93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0.24</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017000"/>
                  </a:ext>
                </a:extLst>
              </a:tr>
              <a:tr h="346955">
                <a:tc rowSpan="5">
                  <a:txBody>
                    <a:bodyPr/>
                    <a:lstStyle/>
                    <a:p>
                      <a:pPr algn="ctr" rtl="0" fontAlgn="ctr"/>
                      <a:r>
                        <a:rPr lang="en-GB" sz="1400" b="1" u="none" strike="noStrike" dirty="0">
                          <a:effectLst/>
                          <a:highlight>
                            <a:srgbClr val="E9EBF5"/>
                          </a:highlight>
                        </a:rPr>
                        <a:t>5hr</a:t>
                      </a:r>
                      <a:endParaRPr lang="en-GB" sz="1400" b="1"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GB" sz="1400" u="none" strike="noStrike" dirty="0">
                          <a:effectLst/>
                        </a:rPr>
                        <a:t>Level 4</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3.20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3.19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5156221"/>
                  </a:ext>
                </a:extLst>
              </a:tr>
              <a:tr h="346955">
                <a:tc vMerge="1">
                  <a:txBody>
                    <a:bodyPr/>
                    <a:lstStyle/>
                    <a:p>
                      <a:endParaRPr lang="en-GB"/>
                    </a:p>
                  </a:txBody>
                  <a:tcPr/>
                </a:tc>
                <a:tc>
                  <a:txBody>
                    <a:bodyPr/>
                    <a:lstStyle/>
                    <a:p>
                      <a:pPr algn="ctr" rtl="0" fontAlgn="b"/>
                      <a:r>
                        <a:rPr lang="en-GB" sz="1400" u="none" strike="noStrike" dirty="0">
                          <a:effectLst/>
                        </a:rPr>
                        <a:t>Level 3</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2.92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3.00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-0.50</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0.34</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46799"/>
                  </a:ext>
                </a:extLst>
              </a:tr>
              <a:tr h="346955">
                <a:tc vMerge="1">
                  <a:txBody>
                    <a:bodyPr/>
                    <a:lstStyle/>
                    <a:p>
                      <a:endParaRPr lang="en-GB"/>
                    </a:p>
                  </a:txBody>
                  <a:tcPr/>
                </a:tc>
                <a:tc>
                  <a:txBody>
                    <a:bodyPr/>
                    <a:lstStyle/>
                    <a:p>
                      <a:pPr algn="ctr" rtl="0" fontAlgn="b"/>
                      <a:r>
                        <a:rPr lang="en-GB" sz="1400" u="none" strike="noStrike" dirty="0">
                          <a:effectLst/>
                        </a:rPr>
                        <a:t>Level 2</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2.62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-0.09</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0.12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2518356"/>
                  </a:ext>
                </a:extLst>
              </a:tr>
              <a:tr h="346955">
                <a:tc vMerge="1">
                  <a:txBody>
                    <a:bodyPr/>
                    <a:lstStyle/>
                    <a:p>
                      <a:endParaRPr lang="en-GB"/>
                    </a:p>
                  </a:txBody>
                  <a:tcPr/>
                </a:tc>
                <a:tc>
                  <a:txBody>
                    <a:bodyPr/>
                    <a:lstStyle/>
                    <a:p>
                      <a:pPr algn="ctr" rtl="0" fontAlgn="b"/>
                      <a:r>
                        <a:rPr lang="en-GB" sz="1400" u="none" strike="noStrike" dirty="0">
                          <a:effectLst/>
                        </a:rPr>
                        <a:t>Level 1</a:t>
                      </a:r>
                      <a:endParaRPr lang="en-GB" sz="1400" b="0" i="0" u="none" strike="noStrike" dirty="0">
                        <a:solidFill>
                          <a:srgbClr val="000000"/>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1.81</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1.53</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0.08</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126247"/>
                  </a:ext>
                </a:extLst>
              </a:tr>
              <a:tr h="346955">
                <a:tc vMerge="1">
                  <a:txBody>
                    <a:bodyPr/>
                    <a:lstStyle/>
                    <a:p>
                      <a:endParaRPr lang="en-GB"/>
                    </a:p>
                  </a:txBody>
                  <a:tcPr/>
                </a:tc>
                <a:tc>
                  <a:txBody>
                    <a:bodyPr/>
                    <a:lstStyle/>
                    <a:p>
                      <a:pPr algn="ctr" rtl="0" fontAlgn="b"/>
                      <a:r>
                        <a:rPr lang="en-GB" sz="1400" u="none" strike="noStrike" dirty="0">
                          <a:effectLst/>
                          <a:highlight>
                            <a:srgbClr val="E9EBF5"/>
                          </a:highlight>
                        </a:rPr>
                        <a:t>Blank</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0.82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0.35</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0.47</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a:effectLst/>
                          <a:highlight>
                            <a:srgbClr val="E9EBF5"/>
                          </a:highlight>
                        </a:rPr>
                        <a:t>0.22</a:t>
                      </a:r>
                      <a:endParaRPr lang="en-GB" sz="1400" b="0" i="0" u="none" strike="noStrike">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400" u="none" strike="noStrike" dirty="0">
                          <a:effectLst/>
                          <a:highlight>
                            <a:srgbClr val="E9EBF5"/>
                          </a:highlight>
                        </a:rPr>
                        <a:t>0.72</a:t>
                      </a:r>
                      <a:endParaRPr lang="en-GB" sz="1400" b="0" i="0" u="none" strike="noStrike" dirty="0">
                        <a:solidFill>
                          <a:srgbClr val="000000"/>
                        </a:solidFill>
                        <a:effectLst/>
                        <a:highlight>
                          <a:srgbClr val="E9EBF5"/>
                        </a:highligh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041883"/>
                  </a:ext>
                </a:extLst>
              </a:tr>
            </a:tbl>
          </a:graphicData>
        </a:graphic>
      </p:graphicFrame>
      <p:graphicFrame>
        <p:nvGraphicFramePr>
          <p:cNvPr id="10" name="Table 9">
            <a:extLst>
              <a:ext uri="{FF2B5EF4-FFF2-40B4-BE49-F238E27FC236}">
                <a16:creationId xmlns:a16="http://schemas.microsoft.com/office/drawing/2014/main" id="{CFEB5578-DAA8-6E95-2147-563E1E068789}"/>
              </a:ext>
            </a:extLst>
          </p:cNvPr>
          <p:cNvGraphicFramePr>
            <a:graphicFrameLocks noGrp="1"/>
          </p:cNvGraphicFramePr>
          <p:nvPr>
            <p:extLst>
              <p:ext uri="{D42A27DB-BD31-4B8C-83A1-F6EECF244321}">
                <p14:modId xmlns:p14="http://schemas.microsoft.com/office/powerpoint/2010/main" val="4012729716"/>
              </p:ext>
            </p:extLst>
          </p:nvPr>
        </p:nvGraphicFramePr>
        <p:xfrm>
          <a:off x="25260955" y="16869594"/>
          <a:ext cx="3203513" cy="1355928"/>
        </p:xfrm>
        <a:graphic>
          <a:graphicData uri="http://schemas.openxmlformats.org/drawingml/2006/table">
            <a:tbl>
              <a:tblPr>
                <a:tableStyleId>{5C22544A-7EE6-4342-B048-85BDC9FD1C3A}</a:tableStyleId>
              </a:tblPr>
              <a:tblGrid>
                <a:gridCol w="1647961">
                  <a:extLst>
                    <a:ext uri="{9D8B030D-6E8A-4147-A177-3AD203B41FA5}">
                      <a16:colId xmlns:a16="http://schemas.microsoft.com/office/drawing/2014/main" val="1175175260"/>
                    </a:ext>
                  </a:extLst>
                </a:gridCol>
                <a:gridCol w="1555552">
                  <a:extLst>
                    <a:ext uri="{9D8B030D-6E8A-4147-A177-3AD203B41FA5}">
                      <a16:colId xmlns:a16="http://schemas.microsoft.com/office/drawing/2014/main" val="1926017427"/>
                    </a:ext>
                  </a:extLst>
                </a:gridCol>
              </a:tblGrid>
              <a:tr h="231124">
                <a:tc>
                  <a:txBody>
                    <a:bodyPr/>
                    <a:lstStyle/>
                    <a:p>
                      <a:pPr algn="ctr" fontAlgn="b"/>
                      <a:r>
                        <a:rPr lang="en-GB" sz="1400" b="1" u="none" strike="noStrike" dirty="0">
                          <a:solidFill>
                            <a:schemeClr val="bg1"/>
                          </a:solidFill>
                          <a:effectLst/>
                        </a:rPr>
                        <a:t>Contamination Level</a:t>
                      </a:r>
                      <a:endParaRPr lang="en-GB" sz="1400" b="1" i="0" u="none" strike="noStrike" dirty="0">
                        <a:solidFill>
                          <a:schemeClr val="bg1"/>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tc>
                  <a:txBody>
                    <a:bodyPr/>
                    <a:lstStyle/>
                    <a:p>
                      <a:pPr algn="ctr" fontAlgn="b"/>
                      <a:r>
                        <a:rPr lang="en-GB" sz="1400" b="1" u="none" strike="noStrike" dirty="0">
                          <a:solidFill>
                            <a:schemeClr val="bg1"/>
                          </a:solidFill>
                          <a:effectLst/>
                        </a:rPr>
                        <a:t>CFU Target </a:t>
                      </a:r>
                      <a:endParaRPr lang="en-GB" sz="1400" b="1" i="0" u="none" strike="noStrike" dirty="0">
                        <a:solidFill>
                          <a:schemeClr val="bg1"/>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3DB"/>
                    </a:solidFill>
                  </a:tcPr>
                </a:tc>
                <a:extLst>
                  <a:ext uri="{0D108BD9-81ED-4DB2-BD59-A6C34878D82A}">
                    <a16:rowId xmlns:a16="http://schemas.microsoft.com/office/drawing/2014/main" val="1199727891"/>
                  </a:ext>
                </a:extLst>
              </a:tr>
              <a:tr h="223420">
                <a:tc>
                  <a:txBody>
                    <a:bodyPr/>
                    <a:lstStyle/>
                    <a:p>
                      <a:pPr algn="ctr" fontAlgn="b"/>
                      <a:r>
                        <a:rPr lang="en-GB" sz="1400" u="none" strike="noStrike" dirty="0">
                          <a:effectLst/>
                        </a:rPr>
                        <a:t>Level 4</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effectLst/>
                        </a:rPr>
                        <a:t>10,000 - 100,000</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031275"/>
                  </a:ext>
                </a:extLst>
              </a:tr>
              <a:tr h="223420">
                <a:tc>
                  <a:txBody>
                    <a:bodyPr/>
                    <a:lstStyle/>
                    <a:p>
                      <a:pPr algn="ctr" fontAlgn="b"/>
                      <a:r>
                        <a:rPr lang="en-GB" sz="1400" u="none" strike="noStrike">
                          <a:effectLst/>
                        </a:rPr>
                        <a:t>Level 3</a:t>
                      </a:r>
                      <a:endParaRPr lang="en-GB" sz="1400" b="0" i="0" u="none" strike="noStrike">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effectLst/>
                        </a:rPr>
                        <a:t>1000 - 10,000</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1606232"/>
                  </a:ext>
                </a:extLst>
              </a:tr>
              <a:tr h="223420">
                <a:tc>
                  <a:txBody>
                    <a:bodyPr/>
                    <a:lstStyle/>
                    <a:p>
                      <a:pPr algn="ctr" fontAlgn="b"/>
                      <a:r>
                        <a:rPr lang="en-GB" sz="1400" u="none" strike="noStrike">
                          <a:effectLst/>
                        </a:rPr>
                        <a:t>Level 2</a:t>
                      </a:r>
                      <a:endParaRPr lang="en-GB" sz="1400" b="0" i="0" u="none" strike="noStrike">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effectLst/>
                        </a:rPr>
                        <a:t>100-1000</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3181161"/>
                  </a:ext>
                </a:extLst>
              </a:tr>
              <a:tr h="223420">
                <a:tc>
                  <a:txBody>
                    <a:bodyPr/>
                    <a:lstStyle/>
                    <a:p>
                      <a:pPr algn="ctr" fontAlgn="b"/>
                      <a:r>
                        <a:rPr lang="en-GB" sz="1400" u="none" strike="noStrike">
                          <a:effectLst/>
                        </a:rPr>
                        <a:t>Level 1</a:t>
                      </a:r>
                      <a:endParaRPr lang="en-GB" sz="1400" b="0" i="0" u="none" strike="noStrike">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effectLst/>
                        </a:rPr>
                        <a:t>10-100</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167645"/>
                  </a:ext>
                </a:extLst>
              </a:tr>
              <a:tr h="231124">
                <a:tc>
                  <a:txBody>
                    <a:bodyPr/>
                    <a:lstStyle/>
                    <a:p>
                      <a:pPr algn="ctr" fontAlgn="b"/>
                      <a:r>
                        <a:rPr lang="en-GB" sz="1400" u="none" strike="noStrike" dirty="0">
                          <a:effectLst/>
                        </a:rPr>
                        <a:t>Blank</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u="none" strike="noStrike" dirty="0">
                          <a:effectLst/>
                        </a:rPr>
                        <a:t>0</a:t>
                      </a:r>
                      <a:endParaRPr lang="en-GB" sz="1400" b="0"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703992"/>
                  </a:ext>
                </a:extLst>
              </a:tr>
            </a:tbl>
          </a:graphicData>
        </a:graphic>
      </p:graphicFrame>
    </p:spTree>
    <p:extLst>
      <p:ext uri="{BB962C8B-B14F-4D97-AF65-F5344CB8AC3E}">
        <p14:creationId xmlns:p14="http://schemas.microsoft.com/office/powerpoint/2010/main" val="2932274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65BF354A764F498BBCEB840523FC28" ma:contentTypeVersion="21" ma:contentTypeDescription="Create a new document." ma:contentTypeScope="" ma:versionID="9f9fbacf9c25b3612b00ae0078942ae8">
  <xsd:schema xmlns:xsd="http://www.w3.org/2001/XMLSchema" xmlns:xs="http://www.w3.org/2001/XMLSchema" xmlns:p="http://schemas.microsoft.com/office/2006/metadata/properties" xmlns:ns2="f83f4437-499e-4a75-9c9b-164fd938e132" xmlns:ns3="1dc5f9eb-0c87-470f-a92e-485f8dfc0313" targetNamespace="http://schemas.microsoft.com/office/2006/metadata/properties" ma:root="true" ma:fieldsID="62db0bf28c51626c3c0b524597a4a725" ns2:_="" ns3:_="">
    <xsd:import namespace="f83f4437-499e-4a75-9c9b-164fd938e132"/>
    <xsd:import namespace="1dc5f9eb-0c87-470f-a92e-485f8dfc0313"/>
    <xsd:element name="properties">
      <xsd:complexType>
        <xsd:sequence>
          <xsd:element name="documentManagement">
            <xsd:complexType>
              <xsd:all>
                <xsd:element ref="ns2:MediaServiceMetadata" minOccurs="0"/>
                <xsd:element ref="ns2:MediaServiceFastMetadata" minOccurs="0"/>
                <xsd:element ref="ns2:ProductCategory" minOccurs="0"/>
                <xsd:element ref="ns2:h162c42e7e8b48a0aebafabbd0b4d9d8" minOccurs="0"/>
                <xsd:element ref="ns3:TaxCatchAll" minOccurs="0"/>
                <xsd:element ref="ns2:MediaServiceDateTaken"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f4437-499e-4a75-9c9b-164fd938e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roductCategory" ma:index="10" nillable="true" ma:displayName="Product Category" ma:default="Multi-category" ma:description="Product category per F&amp;B website navigation" ma:format="Dropdown" ma:internalName="ProductCategory">
      <xsd:simpleType>
        <xsd:restriction base="dms:Choice">
          <xsd:enumeration value="Allergens"/>
          <xsd:enumeration value="ATP Monitoring"/>
          <xsd:enumeration value="Enzymes &amp; Efficiency Tests"/>
          <xsd:enumeration value="Indicator Organisms"/>
          <xsd:enumeration value="Microbial Screening"/>
          <xsd:enumeration value="Mycotoxins"/>
          <xsd:enumeration value="Pathogen Detection"/>
          <xsd:enumeration value="Sample Collection"/>
          <xsd:enumeration value="Multi-category"/>
        </xsd:restriction>
      </xsd:simpleType>
    </xsd:element>
    <xsd:element name="h162c42e7e8b48a0aebafabbd0b4d9d8" ma:index="12" nillable="true" ma:taxonomy="true" ma:internalName="h162c42e7e8b48a0aebafabbd0b4d9d8" ma:taxonomyFieldName="Tags" ma:displayName="Tags" ma:default="" ma:fieldId="{1162c42e-7e8b-48a0-aeba-fabbd0b4d9d8}" ma:taxonomyMulti="true" ma:sspId="61a72e9b-81a3-48eb-af7c-f247de5c948d" ma:termSetId="18843827-0de4-4578-b237-1765c0d8ea3b" ma:anchorId="00000000-0000-0000-0000-000000000000"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1a72e9b-81a3-48eb-af7c-f247de5c9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c5f9eb-0c87-470f-a92e-485f8dfc031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65da8-dac0-4987-8552-3388fabcda5e}" ma:internalName="TaxCatchAll" ma:showField="CatchAllData" ma:web="1dc5f9eb-0c87-470f-a92e-485f8dfc0313">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c5f9eb-0c87-470f-a92e-485f8dfc0313" xsi:nil="true"/>
    <h162c42e7e8b48a0aebafabbd0b4d9d8 xmlns="f83f4437-499e-4a75-9c9b-164fd938e132">
      <Terms xmlns="http://schemas.microsoft.com/office/infopath/2007/PartnerControls"/>
    </h162c42e7e8b48a0aebafabbd0b4d9d8>
    <lcf76f155ced4ddcb4097134ff3c332f xmlns="f83f4437-499e-4a75-9c9b-164fd938e132">
      <Terms xmlns="http://schemas.microsoft.com/office/infopath/2007/PartnerControls"/>
    </lcf76f155ced4ddcb4097134ff3c332f>
    <ProductCategory xmlns="f83f4437-499e-4a75-9c9b-164fd938e132">Multi-category</ProductCategory>
  </documentManagement>
</p:properties>
</file>

<file path=customXml/itemProps1.xml><?xml version="1.0" encoding="utf-8"?>
<ds:datastoreItem xmlns:ds="http://schemas.openxmlformats.org/officeDocument/2006/customXml" ds:itemID="{26A086AE-AA55-482B-A67E-173B3CA025E5}"/>
</file>

<file path=customXml/itemProps2.xml><?xml version="1.0" encoding="utf-8"?>
<ds:datastoreItem xmlns:ds="http://schemas.openxmlformats.org/officeDocument/2006/customXml" ds:itemID="{1C40B865-B823-4AEC-B063-F4E333A80E6D}"/>
</file>

<file path=customXml/itemProps3.xml><?xml version="1.0" encoding="utf-8"?>
<ds:datastoreItem xmlns:ds="http://schemas.openxmlformats.org/officeDocument/2006/customXml" ds:itemID="{6519CF0C-A6DB-4C9C-AED7-47B0DC60028D}"/>
</file>

<file path=docProps/app.xml><?xml version="1.0" encoding="utf-8"?>
<Properties xmlns="http://schemas.openxmlformats.org/officeDocument/2006/extended-properties" xmlns:vt="http://schemas.openxmlformats.org/officeDocument/2006/docPropsVTypes">
  <Template>Office Theme</Template>
  <TotalTime>43</TotalTime>
  <Words>1396</Words>
  <Application>Microsoft Office PowerPoint</Application>
  <PresentationFormat>Custom</PresentationFormat>
  <Paragraphs>412</Paragraphs>
  <Slides>1</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vt:i4>
      </vt:variant>
    </vt:vector>
  </HeadingPairs>
  <TitlesOfParts>
    <vt:vector size="9" baseType="lpstr">
      <vt:lpstr>Aptos Narrow</vt:lpstr>
      <vt:lpstr>Arial</vt:lpstr>
      <vt:lpstr>Calibri</vt:lpstr>
      <vt:lpstr>Office Theme</vt:lpstr>
      <vt:lpstr>3_Office Theme</vt:lpstr>
      <vt:lpstr>2_Office Theme</vt:lpstr>
      <vt:lpstr>1_Office Theme</vt:lpstr>
      <vt:lpstr>4_Office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paul</dc:creator>
  <cp:lastModifiedBy>Christine Hilbert</cp:lastModifiedBy>
  <cp:revision>5</cp:revision>
  <cp:lastPrinted>2022-05-02T21:28:49Z</cp:lastPrinted>
  <dcterms:created xsi:type="dcterms:W3CDTF">2020-04-21T20:53:47Z</dcterms:created>
  <dcterms:modified xsi:type="dcterms:W3CDTF">2024-05-29T16:34:39Z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0x0101005B65BF354A764F498BBCEB840523FC28</vt:lpwstr>
  </property>
  <property fmtid="{D5CDD505-2E9C-101B-9397-08002B2CF9AE}" pid="3" name="MediaServiceImageTags">
    <vt:lpwstr/>
  </property>
  <property fmtid="{D5CDD505-2E9C-101B-9397-08002B2CF9AE}" pid="4" name="Tags">
    <vt:lpwstr/>
  </property>
</Properties>
</file>