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3.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1"/>
  </p:notesMasterIdLst>
  <p:sldIdLst>
    <p:sldId id="9838" r:id="rId5"/>
    <p:sldId id="9846" r:id="rId6"/>
    <p:sldId id="9847" r:id="rId7"/>
    <p:sldId id="9839" r:id="rId8"/>
    <p:sldId id="9840" r:id="rId9"/>
    <p:sldId id="9830" r:id="rId10"/>
    <p:sldId id="9831" r:id="rId11"/>
    <p:sldId id="9832" r:id="rId12"/>
    <p:sldId id="9833" r:id="rId13"/>
    <p:sldId id="9834" r:id="rId14"/>
    <p:sldId id="2147327454" r:id="rId15"/>
    <p:sldId id="9836" r:id="rId16"/>
    <p:sldId id="284" r:id="rId17"/>
    <p:sldId id="298" r:id="rId18"/>
    <p:sldId id="278" r:id="rId19"/>
    <p:sldId id="282" r:id="rId20"/>
    <p:sldId id="279" r:id="rId21"/>
    <p:sldId id="299" r:id="rId22"/>
    <p:sldId id="296" r:id="rId23"/>
    <p:sldId id="281" r:id="rId24"/>
    <p:sldId id="283" r:id="rId25"/>
    <p:sldId id="285" r:id="rId26"/>
    <p:sldId id="300" r:id="rId27"/>
    <p:sldId id="286" r:id="rId28"/>
    <p:sldId id="330" r:id="rId29"/>
    <p:sldId id="287" r:id="rId30"/>
    <p:sldId id="293" r:id="rId31"/>
    <p:sldId id="292" r:id="rId32"/>
    <p:sldId id="302" r:id="rId33"/>
    <p:sldId id="288" r:id="rId34"/>
    <p:sldId id="289" r:id="rId35"/>
    <p:sldId id="290" r:id="rId36"/>
    <p:sldId id="291" r:id="rId37"/>
    <p:sldId id="294" r:id="rId38"/>
    <p:sldId id="295" r:id="rId39"/>
    <p:sldId id="9845"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45859"/>
    <a:srgbClr val="253746"/>
    <a:srgbClr val="748491"/>
    <a:srgbClr val="98A4AE"/>
    <a:srgbClr val="C8102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8119"/>
    <p:restoredTop sz="96327"/>
  </p:normalViewPr>
  <p:slideViewPr>
    <p:cSldViewPr snapToGrid="0" snapToObjects="1">
      <p:cViewPr varScale="1">
        <p:scale>
          <a:sx n="102" d="100"/>
          <a:sy n="102" d="100"/>
        </p:scale>
        <p:origin x="120" y="216"/>
      </p:cViewPr>
      <p:guideLst/>
    </p:cSldViewPr>
  </p:slideViewPr>
  <p:notesTextViewPr>
    <p:cViewPr>
      <p:scale>
        <a:sx n="1" d="1"/>
        <a:sy n="1" d="1"/>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svg"/><Relationship Id="rId7" Type="http://schemas.openxmlformats.org/officeDocument/2006/relationships/image" Target="../media/image16.svg"/><Relationship Id="rId2" Type="http://schemas.openxmlformats.org/officeDocument/2006/relationships/image" Target="../media/image11.svg"/><Relationship Id="rId1" Type="http://schemas.openxmlformats.org/officeDocument/2006/relationships/image" Target="../media/image10.svg"/><Relationship Id="rId6" Type="http://schemas.openxmlformats.org/officeDocument/2006/relationships/image" Target="../media/image15.svg"/><Relationship Id="rId5" Type="http://schemas.openxmlformats.org/officeDocument/2006/relationships/image" Target="../media/image14.svg"/><Relationship Id="rId4" Type="http://schemas.openxmlformats.org/officeDocument/2006/relationships/image" Target="../media/image13.svg"/></Relationships>
</file>

<file path=ppt/diagrams/_rels/data2.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svg"/><Relationship Id="rId1" Type="http://schemas.openxmlformats.org/officeDocument/2006/relationships/image" Target="../media/image18.svg"/><Relationship Id="rId5" Type="http://schemas.openxmlformats.org/officeDocument/2006/relationships/image" Target="../media/image22.svg"/><Relationship Id="rId4" Type="http://schemas.openxmlformats.org/officeDocument/2006/relationships/image" Target="../media/image21.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svg"/><Relationship Id="rId7" Type="http://schemas.openxmlformats.org/officeDocument/2006/relationships/image" Target="../media/image16.svg"/><Relationship Id="rId2" Type="http://schemas.openxmlformats.org/officeDocument/2006/relationships/image" Target="../media/image11.svg"/><Relationship Id="rId1" Type="http://schemas.openxmlformats.org/officeDocument/2006/relationships/image" Target="../media/image10.svg"/><Relationship Id="rId6" Type="http://schemas.openxmlformats.org/officeDocument/2006/relationships/image" Target="../media/image15.svg"/><Relationship Id="rId5" Type="http://schemas.openxmlformats.org/officeDocument/2006/relationships/image" Target="../media/image14.svg"/><Relationship Id="rId4" Type="http://schemas.openxmlformats.org/officeDocument/2006/relationships/image" Target="../media/image13.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svg"/><Relationship Id="rId1" Type="http://schemas.openxmlformats.org/officeDocument/2006/relationships/image" Target="../media/image18.svg"/><Relationship Id="rId5" Type="http://schemas.openxmlformats.org/officeDocument/2006/relationships/image" Target="../media/image22.svg"/><Relationship Id="rId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05/8/colors/accent2_2#1">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BDB4B9D1-F315-4561-A6E0-1F9E90CB62F8}" type="doc">
      <dgm:prSet loTypeId="urn:microsoft.com/office/officeart/2018/2/layout/IconVerticalSolidList" loCatId="icon" qsTypeId="urn:microsoft.com/office/officeart/2005/8/quickstyle/simple1#1" qsCatId="simple" csTypeId="urn:microsoft.com/office/officeart/2005/8/colors/accent2_2#1" csCatId="accent2" phldr="1"/>
      <dgm:spPr/>
      <dgm:t>
        <a:bodyPr/>
        <a:lstStyle/>
        <a:p>
          <a:endParaRPr lang="en-US"/>
        </a:p>
      </dgm:t>
    </dgm:pt>
    <dgm:pt modelId="{42307FED-8EB1-481A-BC49-1080322AF0E1}">
      <dgm:prSet/>
      <dgm:spPr/>
      <dgm:t>
        <a:bodyPr/>
        <a:lstStyle/>
        <a:p>
          <a:pPr>
            <a:lnSpc>
              <a:spcPct val="100000"/>
            </a:lnSpc>
          </a:pPr>
          <a:r>
            <a:rPr lang="en-US" dirty="0"/>
            <a:t>The checkup is free! Value added selling!</a:t>
          </a:r>
        </a:p>
      </dgm:t>
    </dgm:pt>
    <dgm:pt modelId="{8A35AE82-2388-45CB-865E-CEA23F8399C6}" type="parTrans" cxnId="{484F8284-D6FF-43C6-9C11-589E71347124}">
      <dgm:prSet/>
      <dgm:spPr/>
      <dgm:t>
        <a:bodyPr/>
        <a:lstStyle/>
        <a:p>
          <a:endParaRPr lang="en-US"/>
        </a:p>
      </dgm:t>
    </dgm:pt>
    <dgm:pt modelId="{9EF71158-E8B9-40E9-9CF8-0620730B6829}" type="sibTrans" cxnId="{484F8284-D6FF-43C6-9C11-589E71347124}">
      <dgm:prSet/>
      <dgm:spPr/>
      <dgm:t>
        <a:bodyPr/>
        <a:lstStyle/>
        <a:p>
          <a:endParaRPr lang="en-US"/>
        </a:p>
      </dgm:t>
    </dgm:pt>
    <dgm:pt modelId="{02D11993-4F42-4AAF-9C2C-5938B10FC569}">
      <dgm:prSet/>
      <dgm:spPr/>
      <dgm:t>
        <a:bodyPr/>
        <a:lstStyle/>
        <a:p>
          <a:pPr>
            <a:lnSpc>
              <a:spcPct val="100000"/>
            </a:lnSpc>
          </a:pPr>
          <a:r>
            <a:rPr lang="en-US" dirty="0"/>
            <a:t>Ensures the Bookwalter</a:t>
          </a:r>
          <a:r>
            <a:rPr lang="en-US" baseline="30000" dirty="0"/>
            <a:t>®</a:t>
          </a:r>
          <a:r>
            <a:rPr lang="en-US" dirty="0"/>
            <a:t> Retractor is in optimal condition</a:t>
          </a:r>
        </a:p>
      </dgm:t>
    </dgm:pt>
    <dgm:pt modelId="{4BB74CB3-5146-41AD-8346-887F964AA75C}" type="parTrans" cxnId="{F92B1482-D84D-4067-B2BD-CC7BB62A4D1C}">
      <dgm:prSet/>
      <dgm:spPr/>
      <dgm:t>
        <a:bodyPr/>
        <a:lstStyle/>
        <a:p>
          <a:endParaRPr lang="en-US"/>
        </a:p>
      </dgm:t>
    </dgm:pt>
    <dgm:pt modelId="{D99C4A82-2ACA-472F-9F7E-17D7B2AD9ACF}" type="sibTrans" cxnId="{F92B1482-D84D-4067-B2BD-CC7BB62A4D1C}">
      <dgm:prSet/>
      <dgm:spPr/>
      <dgm:t>
        <a:bodyPr/>
        <a:lstStyle/>
        <a:p>
          <a:endParaRPr lang="en-US"/>
        </a:p>
      </dgm:t>
    </dgm:pt>
    <dgm:pt modelId="{C9CCE7EE-4861-4F1F-A4D5-AFF7EB341544}">
      <dgm:prSet/>
      <dgm:spPr/>
      <dgm:t>
        <a:bodyPr/>
        <a:lstStyle/>
        <a:p>
          <a:pPr>
            <a:lnSpc>
              <a:spcPct val="100000"/>
            </a:lnSpc>
          </a:pPr>
          <a:r>
            <a:rPr lang="en-US"/>
            <a:t>Saves customers’ valuable time</a:t>
          </a:r>
        </a:p>
      </dgm:t>
    </dgm:pt>
    <dgm:pt modelId="{AF2AAB00-640F-415F-A83B-1B751B98EFC8}" type="parTrans" cxnId="{36BE9AFA-3294-41D1-8CA1-363FB296885F}">
      <dgm:prSet/>
      <dgm:spPr/>
      <dgm:t>
        <a:bodyPr/>
        <a:lstStyle/>
        <a:p>
          <a:endParaRPr lang="en-US"/>
        </a:p>
      </dgm:t>
    </dgm:pt>
    <dgm:pt modelId="{1038356B-5225-4524-9EFC-01174AA94E4A}" type="sibTrans" cxnId="{36BE9AFA-3294-41D1-8CA1-363FB296885F}">
      <dgm:prSet/>
      <dgm:spPr/>
      <dgm:t>
        <a:bodyPr/>
        <a:lstStyle/>
        <a:p>
          <a:endParaRPr lang="en-US"/>
        </a:p>
      </dgm:t>
    </dgm:pt>
    <dgm:pt modelId="{37BAB97A-A26B-4597-BA49-60C06E8F01D5}">
      <dgm:prSet/>
      <dgm:spPr/>
      <dgm:t>
        <a:bodyPr/>
        <a:lstStyle/>
        <a:p>
          <a:pPr>
            <a:lnSpc>
              <a:spcPct val="100000"/>
            </a:lnSpc>
          </a:pPr>
          <a:r>
            <a:rPr lang="en-US"/>
            <a:t>Customized inspection sheet</a:t>
          </a:r>
        </a:p>
      </dgm:t>
    </dgm:pt>
    <dgm:pt modelId="{02008C09-65E7-4D90-AD7A-9D9E655B1505}" type="parTrans" cxnId="{2546F74E-26CF-4244-9D3D-F96D5E11C4CA}">
      <dgm:prSet/>
      <dgm:spPr/>
      <dgm:t>
        <a:bodyPr/>
        <a:lstStyle/>
        <a:p>
          <a:endParaRPr lang="en-US"/>
        </a:p>
      </dgm:t>
    </dgm:pt>
    <dgm:pt modelId="{FB5F9869-2760-4DE6-9891-89315135AD75}" type="sibTrans" cxnId="{2546F74E-26CF-4244-9D3D-F96D5E11C4CA}">
      <dgm:prSet/>
      <dgm:spPr/>
      <dgm:t>
        <a:bodyPr/>
        <a:lstStyle/>
        <a:p>
          <a:endParaRPr lang="en-US"/>
        </a:p>
      </dgm:t>
    </dgm:pt>
    <dgm:pt modelId="{22711A8F-54FB-4683-B70D-8E304A46FEAE}">
      <dgm:prSet/>
      <dgm:spPr/>
      <dgm:t>
        <a:bodyPr/>
        <a:lstStyle/>
        <a:p>
          <a:pPr>
            <a:lnSpc>
              <a:spcPct val="100000"/>
            </a:lnSpc>
          </a:pPr>
          <a:r>
            <a:rPr lang="en-US"/>
            <a:t>Samples for repairs</a:t>
          </a:r>
        </a:p>
      </dgm:t>
    </dgm:pt>
    <dgm:pt modelId="{A064CAD7-DE48-40C5-9CA0-186622C50C59}" type="parTrans" cxnId="{9254DA50-6DAA-48F9-9F47-AC768A74F511}">
      <dgm:prSet/>
      <dgm:spPr/>
      <dgm:t>
        <a:bodyPr/>
        <a:lstStyle/>
        <a:p>
          <a:endParaRPr lang="en-US"/>
        </a:p>
      </dgm:t>
    </dgm:pt>
    <dgm:pt modelId="{5BB82AC6-17FA-46B0-B3C6-A08E7584FAEA}" type="sibTrans" cxnId="{9254DA50-6DAA-48F9-9F47-AC768A74F511}">
      <dgm:prSet/>
      <dgm:spPr/>
      <dgm:t>
        <a:bodyPr/>
        <a:lstStyle/>
        <a:p>
          <a:endParaRPr lang="en-US"/>
        </a:p>
      </dgm:t>
    </dgm:pt>
    <dgm:pt modelId="{359724CC-7897-4363-BBFF-A5E08D8D7603}">
      <dgm:prSet/>
      <dgm:spPr/>
      <dgm:t>
        <a:bodyPr/>
        <a:lstStyle/>
        <a:p>
          <a:pPr>
            <a:lnSpc>
              <a:spcPct val="100000"/>
            </a:lnSpc>
          </a:pPr>
          <a:r>
            <a:rPr lang="en-US"/>
            <a:t>Handling repairs</a:t>
          </a:r>
        </a:p>
      </dgm:t>
    </dgm:pt>
    <dgm:pt modelId="{2CF323B2-79C8-4E80-BB64-C5D36F46DD2B}" type="parTrans" cxnId="{0D0779D0-C735-4450-ABE7-CDBD0D979EA7}">
      <dgm:prSet/>
      <dgm:spPr/>
      <dgm:t>
        <a:bodyPr/>
        <a:lstStyle/>
        <a:p>
          <a:endParaRPr lang="en-US"/>
        </a:p>
      </dgm:t>
    </dgm:pt>
    <dgm:pt modelId="{A706EDBB-FCF3-4E4C-A79B-9AD272F2B07A}" type="sibTrans" cxnId="{0D0779D0-C735-4450-ABE7-CDBD0D979EA7}">
      <dgm:prSet/>
      <dgm:spPr/>
      <dgm:t>
        <a:bodyPr/>
        <a:lstStyle/>
        <a:p>
          <a:endParaRPr lang="en-US"/>
        </a:p>
      </dgm:t>
    </dgm:pt>
    <dgm:pt modelId="{2885D003-B699-4E57-BF40-6CBED8C27A96}">
      <dgm:prSet/>
      <dgm:spPr/>
      <dgm:t>
        <a:bodyPr/>
        <a:lstStyle/>
        <a:p>
          <a:pPr>
            <a:lnSpc>
              <a:spcPct val="100000"/>
            </a:lnSpc>
          </a:pPr>
          <a:r>
            <a:rPr lang="en-US"/>
            <a:t>Creating count sheets</a:t>
          </a:r>
        </a:p>
      </dgm:t>
    </dgm:pt>
    <dgm:pt modelId="{BA936924-9A09-4C22-B009-5EA266C3D63E}" type="parTrans" cxnId="{162010EE-458C-4B52-8178-E4FD5EB7D932}">
      <dgm:prSet/>
      <dgm:spPr/>
      <dgm:t>
        <a:bodyPr/>
        <a:lstStyle/>
        <a:p>
          <a:endParaRPr lang="en-US"/>
        </a:p>
      </dgm:t>
    </dgm:pt>
    <dgm:pt modelId="{DBF78E7A-B826-43A1-8947-2A18427FFE7F}" type="sibTrans" cxnId="{162010EE-458C-4B52-8178-E4FD5EB7D932}">
      <dgm:prSet/>
      <dgm:spPr/>
      <dgm:t>
        <a:bodyPr/>
        <a:lstStyle/>
        <a:p>
          <a:endParaRPr lang="en-US"/>
        </a:p>
      </dgm:t>
    </dgm:pt>
    <dgm:pt modelId="{042341B8-973C-41DE-AAEE-0556F18D66B2}">
      <dgm:prSet/>
      <dgm:spPr/>
      <dgm:t>
        <a:bodyPr/>
        <a:lstStyle/>
        <a:p>
          <a:pPr>
            <a:lnSpc>
              <a:spcPct val="100000"/>
            </a:lnSpc>
          </a:pPr>
          <a:r>
            <a:rPr lang="en-US" dirty="0"/>
            <a:t>Gaining access to accounts by being a resource not just a sales representative! </a:t>
          </a:r>
        </a:p>
      </dgm:t>
    </dgm:pt>
    <dgm:pt modelId="{A1830CBE-E848-479C-846F-F6DEB221AA90}" type="parTrans" cxnId="{370128A3-D70A-4D1D-8D65-0A8D7B922389}">
      <dgm:prSet/>
      <dgm:spPr/>
      <dgm:t>
        <a:bodyPr/>
        <a:lstStyle/>
        <a:p>
          <a:endParaRPr lang="en-US"/>
        </a:p>
      </dgm:t>
    </dgm:pt>
    <dgm:pt modelId="{896E7C92-C0CD-4648-8EF7-E2185001507A}" type="sibTrans" cxnId="{370128A3-D70A-4D1D-8D65-0A8D7B922389}">
      <dgm:prSet/>
      <dgm:spPr/>
      <dgm:t>
        <a:bodyPr/>
        <a:lstStyle/>
        <a:p>
          <a:endParaRPr lang="en-US"/>
        </a:p>
      </dgm:t>
    </dgm:pt>
    <dgm:pt modelId="{6D579922-4E1C-4032-B5DA-91A7E93AE27F}" type="pres">
      <dgm:prSet presAssocID="{BDB4B9D1-F315-4561-A6E0-1F9E90CB62F8}" presName="root" presStyleCnt="0">
        <dgm:presLayoutVars>
          <dgm:dir/>
          <dgm:resizeHandles val="exact"/>
        </dgm:presLayoutVars>
      </dgm:prSet>
      <dgm:spPr/>
    </dgm:pt>
    <dgm:pt modelId="{21CDCDFE-CFDE-4373-8B4A-8F9A20998A5B}" type="pres">
      <dgm:prSet presAssocID="{42307FED-8EB1-481A-BC49-1080322AF0E1}" presName="compNode" presStyleCnt="0"/>
      <dgm:spPr/>
    </dgm:pt>
    <dgm:pt modelId="{F84635D3-C29C-4AEC-8A40-A9D4A55DF142}" type="pres">
      <dgm:prSet presAssocID="{42307FED-8EB1-481A-BC49-1080322AF0E1}" presName="bgRect" presStyleLbl="bgShp" presStyleIdx="0" presStyleCnt="8"/>
      <dgm:spPr/>
    </dgm:pt>
    <dgm:pt modelId="{F4A111AD-4016-4CB9-8353-696F16DAF46F}" type="pres">
      <dgm:prSet presAssocID="{42307FED-8EB1-481A-BC49-1080322AF0E1}" presName="iconRect" presStyleLbl="node1" presStyleIdx="0"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Igloo"/>
        </a:ext>
      </dgm:extLst>
    </dgm:pt>
    <dgm:pt modelId="{68FBA681-C1C2-4DC5-AC37-A291640BD461}" type="pres">
      <dgm:prSet presAssocID="{42307FED-8EB1-481A-BC49-1080322AF0E1}" presName="spaceRect" presStyleCnt="0"/>
      <dgm:spPr/>
    </dgm:pt>
    <dgm:pt modelId="{45DD4E61-FD16-4760-96A5-6D9FAB3AF67F}" type="pres">
      <dgm:prSet presAssocID="{42307FED-8EB1-481A-BC49-1080322AF0E1}" presName="parTx" presStyleLbl="revTx" presStyleIdx="0" presStyleCnt="8">
        <dgm:presLayoutVars>
          <dgm:chMax val="0"/>
          <dgm:chPref val="0"/>
        </dgm:presLayoutVars>
      </dgm:prSet>
      <dgm:spPr/>
    </dgm:pt>
    <dgm:pt modelId="{8B91D905-476D-43A6-9DF7-997A81BCC917}" type="pres">
      <dgm:prSet presAssocID="{9EF71158-E8B9-40E9-9CF8-0620730B6829}" presName="sibTrans" presStyleCnt="0"/>
      <dgm:spPr/>
    </dgm:pt>
    <dgm:pt modelId="{43F415B7-B5BF-42F4-8897-B55CFC4020BC}" type="pres">
      <dgm:prSet presAssocID="{02D11993-4F42-4AAF-9C2C-5938B10FC569}" presName="compNode" presStyleCnt="0"/>
      <dgm:spPr/>
    </dgm:pt>
    <dgm:pt modelId="{DE180F50-7E20-4B16-A18E-435472423EC5}" type="pres">
      <dgm:prSet presAssocID="{02D11993-4F42-4AAF-9C2C-5938B10FC569}" presName="bgRect" presStyleLbl="bgShp" presStyleIdx="1" presStyleCnt="8"/>
      <dgm:spPr/>
    </dgm:pt>
    <dgm:pt modelId="{AFF25ED5-3624-4468-AE4C-8C89D7CCEDDC}" type="pres">
      <dgm:prSet presAssocID="{02D11993-4F42-4AAF-9C2C-5938B10FC569}" presName="iconRect" presStyleLbl="node1" presStyleIdx="1"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76BFD81B-E57A-4235-A2FD-D1D38ED7C08A}" type="pres">
      <dgm:prSet presAssocID="{02D11993-4F42-4AAF-9C2C-5938B10FC569}" presName="spaceRect" presStyleCnt="0"/>
      <dgm:spPr/>
    </dgm:pt>
    <dgm:pt modelId="{2756619B-99BE-48DA-B2FB-4F92BB72343C}" type="pres">
      <dgm:prSet presAssocID="{02D11993-4F42-4AAF-9C2C-5938B10FC569}" presName="parTx" presStyleLbl="revTx" presStyleIdx="1" presStyleCnt="8">
        <dgm:presLayoutVars>
          <dgm:chMax val="0"/>
          <dgm:chPref val="0"/>
        </dgm:presLayoutVars>
      </dgm:prSet>
      <dgm:spPr/>
    </dgm:pt>
    <dgm:pt modelId="{A7CDAC6C-389A-46CE-AFE4-A8AC8097AEDF}" type="pres">
      <dgm:prSet presAssocID="{D99C4A82-2ACA-472F-9F7E-17D7B2AD9ACF}" presName="sibTrans" presStyleCnt="0"/>
      <dgm:spPr/>
    </dgm:pt>
    <dgm:pt modelId="{F8C82C19-0E71-47BE-ACE5-2982B2EE954C}" type="pres">
      <dgm:prSet presAssocID="{C9CCE7EE-4861-4F1F-A4D5-AFF7EB341544}" presName="compNode" presStyleCnt="0"/>
      <dgm:spPr/>
    </dgm:pt>
    <dgm:pt modelId="{5A48A01E-1326-4B22-834D-6B7B20A9FF6C}" type="pres">
      <dgm:prSet presAssocID="{C9CCE7EE-4861-4F1F-A4D5-AFF7EB341544}" presName="bgRect" presStyleLbl="bgShp" presStyleIdx="2" presStyleCnt="8"/>
      <dgm:spPr/>
    </dgm:pt>
    <dgm:pt modelId="{A3E73B7F-A494-468D-827D-01AD6F412552}" type="pres">
      <dgm:prSet presAssocID="{C9CCE7EE-4861-4F1F-A4D5-AFF7EB341544}" presName="iconRect" presStyleLbl="node1" presStyleIdx="2"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Stopwatch"/>
        </a:ext>
      </dgm:extLst>
    </dgm:pt>
    <dgm:pt modelId="{65132AAE-C0DB-4161-8A03-E3B4F2F01C49}" type="pres">
      <dgm:prSet presAssocID="{C9CCE7EE-4861-4F1F-A4D5-AFF7EB341544}" presName="spaceRect" presStyleCnt="0"/>
      <dgm:spPr/>
    </dgm:pt>
    <dgm:pt modelId="{18BC1D60-4C91-4A73-90A8-BA8A8940615F}" type="pres">
      <dgm:prSet presAssocID="{C9CCE7EE-4861-4F1F-A4D5-AFF7EB341544}" presName="parTx" presStyleLbl="revTx" presStyleIdx="2" presStyleCnt="8">
        <dgm:presLayoutVars>
          <dgm:chMax val="0"/>
          <dgm:chPref val="0"/>
        </dgm:presLayoutVars>
      </dgm:prSet>
      <dgm:spPr/>
    </dgm:pt>
    <dgm:pt modelId="{A67DC464-0CA0-445E-A360-5F804111D500}" type="pres">
      <dgm:prSet presAssocID="{1038356B-5225-4524-9EFC-01174AA94E4A}" presName="sibTrans" presStyleCnt="0"/>
      <dgm:spPr/>
    </dgm:pt>
    <dgm:pt modelId="{A7D58809-D229-4937-90F8-DC6E15B5F3D6}" type="pres">
      <dgm:prSet presAssocID="{37BAB97A-A26B-4597-BA49-60C06E8F01D5}" presName="compNode" presStyleCnt="0"/>
      <dgm:spPr/>
    </dgm:pt>
    <dgm:pt modelId="{7C987E66-2E70-49A5-B900-4263ED834811}" type="pres">
      <dgm:prSet presAssocID="{37BAB97A-A26B-4597-BA49-60C06E8F01D5}" presName="bgRect" presStyleLbl="bgShp" presStyleIdx="3" presStyleCnt="8"/>
      <dgm:spPr/>
    </dgm:pt>
    <dgm:pt modelId="{6E72A9E5-BCA5-4A85-B08F-E1F7A09C22FD}" type="pres">
      <dgm:prSet presAssocID="{37BAB97A-A26B-4597-BA49-60C06E8F01D5}" presName="iconRect" presStyleLbl="node1" presStyleIdx="3"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 List"/>
        </a:ext>
      </dgm:extLst>
    </dgm:pt>
    <dgm:pt modelId="{693A4D06-32DD-475A-BFD9-E4054CDDC968}" type="pres">
      <dgm:prSet presAssocID="{37BAB97A-A26B-4597-BA49-60C06E8F01D5}" presName="spaceRect" presStyleCnt="0"/>
      <dgm:spPr/>
    </dgm:pt>
    <dgm:pt modelId="{4EFDF3ED-3E0F-4728-A249-8124A924CE4B}" type="pres">
      <dgm:prSet presAssocID="{37BAB97A-A26B-4597-BA49-60C06E8F01D5}" presName="parTx" presStyleLbl="revTx" presStyleIdx="3" presStyleCnt="8">
        <dgm:presLayoutVars>
          <dgm:chMax val="0"/>
          <dgm:chPref val="0"/>
        </dgm:presLayoutVars>
      </dgm:prSet>
      <dgm:spPr/>
    </dgm:pt>
    <dgm:pt modelId="{C41C0EA7-F48B-4855-BA13-8429EFE01A9F}" type="pres">
      <dgm:prSet presAssocID="{FB5F9869-2760-4DE6-9891-89315135AD75}" presName="sibTrans" presStyleCnt="0"/>
      <dgm:spPr/>
    </dgm:pt>
    <dgm:pt modelId="{07EFC3FD-3D65-4A3F-9E61-5912B0FE195F}" type="pres">
      <dgm:prSet presAssocID="{22711A8F-54FB-4683-B70D-8E304A46FEAE}" presName="compNode" presStyleCnt="0"/>
      <dgm:spPr/>
    </dgm:pt>
    <dgm:pt modelId="{90475B3B-1F6C-4BF3-AF38-C09675BC1572}" type="pres">
      <dgm:prSet presAssocID="{22711A8F-54FB-4683-B70D-8E304A46FEAE}" presName="bgRect" presStyleLbl="bgShp" presStyleIdx="4" presStyleCnt="8"/>
      <dgm:spPr/>
    </dgm:pt>
    <dgm:pt modelId="{7B42E522-A963-42E6-8236-31528EB1444C}" type="pres">
      <dgm:prSet presAssocID="{22711A8F-54FB-4683-B70D-8E304A46FEAE}" presName="iconRect" presStyleLbl="node1" presStyleIdx="4"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Hammer"/>
        </a:ext>
      </dgm:extLst>
    </dgm:pt>
    <dgm:pt modelId="{4F290627-B29C-48DA-89BA-E03F13752179}" type="pres">
      <dgm:prSet presAssocID="{22711A8F-54FB-4683-B70D-8E304A46FEAE}" presName="spaceRect" presStyleCnt="0"/>
      <dgm:spPr/>
    </dgm:pt>
    <dgm:pt modelId="{9C36D4E4-00F4-437C-B1F8-D533967CE4AC}" type="pres">
      <dgm:prSet presAssocID="{22711A8F-54FB-4683-B70D-8E304A46FEAE}" presName="parTx" presStyleLbl="revTx" presStyleIdx="4" presStyleCnt="8">
        <dgm:presLayoutVars>
          <dgm:chMax val="0"/>
          <dgm:chPref val="0"/>
        </dgm:presLayoutVars>
      </dgm:prSet>
      <dgm:spPr/>
    </dgm:pt>
    <dgm:pt modelId="{505C8C55-377F-44B8-98CE-85C831E773C1}" type="pres">
      <dgm:prSet presAssocID="{5BB82AC6-17FA-46B0-B3C6-A08E7584FAEA}" presName="sibTrans" presStyleCnt="0"/>
      <dgm:spPr/>
    </dgm:pt>
    <dgm:pt modelId="{D3DF0285-7E39-412D-BB9B-0D8953BD905D}" type="pres">
      <dgm:prSet presAssocID="{359724CC-7897-4363-BBFF-A5E08D8D7603}" presName="compNode" presStyleCnt="0"/>
      <dgm:spPr/>
    </dgm:pt>
    <dgm:pt modelId="{7BA2C939-9552-45BA-A0AC-BB3694884E3C}" type="pres">
      <dgm:prSet presAssocID="{359724CC-7897-4363-BBFF-A5E08D8D7603}" presName="bgRect" presStyleLbl="bgShp" presStyleIdx="5" presStyleCnt="8"/>
      <dgm:spPr/>
    </dgm:pt>
    <dgm:pt modelId="{A3D1760E-F806-4574-A347-D5140D78C15B}" type="pres">
      <dgm:prSet presAssocID="{359724CC-7897-4363-BBFF-A5E08D8D7603}" presName="iconRect" presStyleLbl="node1" presStyleIdx="5"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ools"/>
        </a:ext>
      </dgm:extLst>
    </dgm:pt>
    <dgm:pt modelId="{30359654-4336-40B1-AEA5-6464F185E823}" type="pres">
      <dgm:prSet presAssocID="{359724CC-7897-4363-BBFF-A5E08D8D7603}" presName="spaceRect" presStyleCnt="0"/>
      <dgm:spPr/>
    </dgm:pt>
    <dgm:pt modelId="{3FA426AC-5CCA-49BF-8D3A-FCF2891B3E73}" type="pres">
      <dgm:prSet presAssocID="{359724CC-7897-4363-BBFF-A5E08D8D7603}" presName="parTx" presStyleLbl="revTx" presStyleIdx="5" presStyleCnt="8">
        <dgm:presLayoutVars>
          <dgm:chMax val="0"/>
          <dgm:chPref val="0"/>
        </dgm:presLayoutVars>
      </dgm:prSet>
      <dgm:spPr/>
    </dgm:pt>
    <dgm:pt modelId="{40EA8DFB-2832-4605-8911-5A9F71E3A979}" type="pres">
      <dgm:prSet presAssocID="{A706EDBB-FCF3-4E4C-A79B-9AD272F2B07A}" presName="sibTrans" presStyleCnt="0"/>
      <dgm:spPr/>
    </dgm:pt>
    <dgm:pt modelId="{5F2789C2-EBF7-45FB-80E3-75EA20A5E8BB}" type="pres">
      <dgm:prSet presAssocID="{2885D003-B699-4E57-BF40-6CBED8C27A96}" presName="compNode" presStyleCnt="0"/>
      <dgm:spPr/>
    </dgm:pt>
    <dgm:pt modelId="{C40941DF-C996-43A9-BEBC-07609F5694E3}" type="pres">
      <dgm:prSet presAssocID="{2885D003-B699-4E57-BF40-6CBED8C27A96}" presName="bgRect" presStyleLbl="bgShp" presStyleIdx="6" presStyleCnt="8"/>
      <dgm:spPr/>
    </dgm:pt>
    <dgm:pt modelId="{C7FC3FE3-3E31-42D6-8C6F-4AAE6BD46445}" type="pres">
      <dgm:prSet presAssocID="{2885D003-B699-4E57-BF40-6CBED8C27A96}" presName="iconRect" presStyleLbl="node1" presStyleIdx="6"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Document"/>
        </a:ext>
      </dgm:extLst>
    </dgm:pt>
    <dgm:pt modelId="{A2A19CA6-D98C-4001-AEA1-7E070CFE7D0F}" type="pres">
      <dgm:prSet presAssocID="{2885D003-B699-4E57-BF40-6CBED8C27A96}" presName="spaceRect" presStyleCnt="0"/>
      <dgm:spPr/>
    </dgm:pt>
    <dgm:pt modelId="{5DA19D0B-3425-4730-8369-85B979E0D8E7}" type="pres">
      <dgm:prSet presAssocID="{2885D003-B699-4E57-BF40-6CBED8C27A96}" presName="parTx" presStyleLbl="revTx" presStyleIdx="6" presStyleCnt="8">
        <dgm:presLayoutVars>
          <dgm:chMax val="0"/>
          <dgm:chPref val="0"/>
        </dgm:presLayoutVars>
      </dgm:prSet>
      <dgm:spPr/>
    </dgm:pt>
    <dgm:pt modelId="{49DE05B9-380C-4A92-BB58-BFE3BA607422}" type="pres">
      <dgm:prSet presAssocID="{DBF78E7A-B826-43A1-8947-2A18427FFE7F}" presName="sibTrans" presStyleCnt="0"/>
      <dgm:spPr/>
    </dgm:pt>
    <dgm:pt modelId="{D3B00230-98A7-4679-A987-0746F6FAE5D2}" type="pres">
      <dgm:prSet presAssocID="{042341B8-973C-41DE-AAEE-0556F18D66B2}" presName="compNode" presStyleCnt="0"/>
      <dgm:spPr/>
    </dgm:pt>
    <dgm:pt modelId="{8C780E58-FE2A-4475-A28B-EF59537E4F92}" type="pres">
      <dgm:prSet presAssocID="{042341B8-973C-41DE-AAEE-0556F18D66B2}" presName="bgRect" presStyleLbl="bgShp" presStyleIdx="7" presStyleCnt="8"/>
      <dgm:spPr/>
    </dgm:pt>
    <dgm:pt modelId="{4A9ABAAB-3CBA-4444-BB63-9A4A8CB1853B}" type="pres">
      <dgm:prSet presAssocID="{042341B8-973C-41DE-AAEE-0556F18D66B2}" presName="iconRect" presStyleLbl="node1" presStyleIdx="7"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all center"/>
        </a:ext>
      </dgm:extLst>
    </dgm:pt>
    <dgm:pt modelId="{92100F06-2D07-4551-944F-35E690115EBD}" type="pres">
      <dgm:prSet presAssocID="{042341B8-973C-41DE-AAEE-0556F18D66B2}" presName="spaceRect" presStyleCnt="0"/>
      <dgm:spPr/>
    </dgm:pt>
    <dgm:pt modelId="{572CF433-4DC3-45A3-99D8-6238A78BFEE1}" type="pres">
      <dgm:prSet presAssocID="{042341B8-973C-41DE-AAEE-0556F18D66B2}" presName="parTx" presStyleLbl="revTx" presStyleIdx="7" presStyleCnt="8">
        <dgm:presLayoutVars>
          <dgm:chMax val="0"/>
          <dgm:chPref val="0"/>
        </dgm:presLayoutVars>
      </dgm:prSet>
      <dgm:spPr/>
    </dgm:pt>
  </dgm:ptLst>
  <dgm:cxnLst>
    <dgm:cxn modelId="{907B6A10-BEE2-4210-9EE9-5BD725BFB63C}" type="presOf" srcId="{37BAB97A-A26B-4597-BA49-60C06E8F01D5}" destId="{4EFDF3ED-3E0F-4728-A249-8124A924CE4B}" srcOrd="0" destOrd="0" presId="urn:microsoft.com/office/officeart/2018/2/layout/IconVerticalSolidList"/>
    <dgm:cxn modelId="{0DEE6832-882F-4D63-8CA9-9AD28E7441B7}" type="presOf" srcId="{042341B8-973C-41DE-AAEE-0556F18D66B2}" destId="{572CF433-4DC3-45A3-99D8-6238A78BFEE1}" srcOrd="0" destOrd="0" presId="urn:microsoft.com/office/officeart/2018/2/layout/IconVerticalSolidList"/>
    <dgm:cxn modelId="{2546F74E-26CF-4244-9D3D-F96D5E11C4CA}" srcId="{BDB4B9D1-F315-4561-A6E0-1F9E90CB62F8}" destId="{37BAB97A-A26B-4597-BA49-60C06E8F01D5}" srcOrd="3" destOrd="0" parTransId="{02008C09-65E7-4D90-AD7A-9D9E655B1505}" sibTransId="{FB5F9869-2760-4DE6-9891-89315135AD75}"/>
    <dgm:cxn modelId="{9254DA50-6DAA-48F9-9F47-AC768A74F511}" srcId="{BDB4B9D1-F315-4561-A6E0-1F9E90CB62F8}" destId="{22711A8F-54FB-4683-B70D-8E304A46FEAE}" srcOrd="4" destOrd="0" parTransId="{A064CAD7-DE48-40C5-9CA0-186622C50C59}" sibTransId="{5BB82AC6-17FA-46B0-B3C6-A08E7584FAEA}"/>
    <dgm:cxn modelId="{26090956-CDD6-4E08-A5F1-530E9642B7CC}" type="presOf" srcId="{42307FED-8EB1-481A-BC49-1080322AF0E1}" destId="{45DD4E61-FD16-4760-96A5-6D9FAB3AF67F}" srcOrd="0" destOrd="0" presId="urn:microsoft.com/office/officeart/2018/2/layout/IconVerticalSolidList"/>
    <dgm:cxn modelId="{F92B1482-D84D-4067-B2BD-CC7BB62A4D1C}" srcId="{BDB4B9D1-F315-4561-A6E0-1F9E90CB62F8}" destId="{02D11993-4F42-4AAF-9C2C-5938B10FC569}" srcOrd="1" destOrd="0" parTransId="{4BB74CB3-5146-41AD-8346-887F964AA75C}" sibTransId="{D99C4A82-2ACA-472F-9F7E-17D7B2AD9ACF}"/>
    <dgm:cxn modelId="{484F8284-D6FF-43C6-9C11-589E71347124}" srcId="{BDB4B9D1-F315-4561-A6E0-1F9E90CB62F8}" destId="{42307FED-8EB1-481A-BC49-1080322AF0E1}" srcOrd="0" destOrd="0" parTransId="{8A35AE82-2388-45CB-865E-CEA23F8399C6}" sibTransId="{9EF71158-E8B9-40E9-9CF8-0620730B6829}"/>
    <dgm:cxn modelId="{C8953686-E6EE-4501-B45D-82FB83D01E93}" type="presOf" srcId="{02D11993-4F42-4AAF-9C2C-5938B10FC569}" destId="{2756619B-99BE-48DA-B2FB-4F92BB72343C}" srcOrd="0" destOrd="0" presId="urn:microsoft.com/office/officeart/2018/2/layout/IconVerticalSolidList"/>
    <dgm:cxn modelId="{370128A3-D70A-4D1D-8D65-0A8D7B922389}" srcId="{BDB4B9D1-F315-4561-A6E0-1F9E90CB62F8}" destId="{042341B8-973C-41DE-AAEE-0556F18D66B2}" srcOrd="7" destOrd="0" parTransId="{A1830CBE-E848-479C-846F-F6DEB221AA90}" sibTransId="{896E7C92-C0CD-4648-8EF7-E2185001507A}"/>
    <dgm:cxn modelId="{BCCFAFAF-3EE5-427A-851C-27A9E8FC8D59}" type="presOf" srcId="{BDB4B9D1-F315-4561-A6E0-1F9E90CB62F8}" destId="{6D579922-4E1C-4032-B5DA-91A7E93AE27F}" srcOrd="0" destOrd="0" presId="urn:microsoft.com/office/officeart/2018/2/layout/IconVerticalSolidList"/>
    <dgm:cxn modelId="{523F7CC6-5133-4C21-AD70-4E0D96B31CE0}" type="presOf" srcId="{2885D003-B699-4E57-BF40-6CBED8C27A96}" destId="{5DA19D0B-3425-4730-8369-85B979E0D8E7}" srcOrd="0" destOrd="0" presId="urn:microsoft.com/office/officeart/2018/2/layout/IconVerticalSolidList"/>
    <dgm:cxn modelId="{0D0779D0-C735-4450-ABE7-CDBD0D979EA7}" srcId="{BDB4B9D1-F315-4561-A6E0-1F9E90CB62F8}" destId="{359724CC-7897-4363-BBFF-A5E08D8D7603}" srcOrd="5" destOrd="0" parTransId="{2CF323B2-79C8-4E80-BB64-C5D36F46DD2B}" sibTransId="{A706EDBB-FCF3-4E4C-A79B-9AD272F2B07A}"/>
    <dgm:cxn modelId="{3DBCC0D3-54A4-41C5-A1BC-5C7F8050B663}" type="presOf" srcId="{359724CC-7897-4363-BBFF-A5E08D8D7603}" destId="{3FA426AC-5CCA-49BF-8D3A-FCF2891B3E73}" srcOrd="0" destOrd="0" presId="urn:microsoft.com/office/officeart/2018/2/layout/IconVerticalSolidList"/>
    <dgm:cxn modelId="{AFD719E2-A303-4162-B351-A4DE0B82E1F6}" type="presOf" srcId="{22711A8F-54FB-4683-B70D-8E304A46FEAE}" destId="{9C36D4E4-00F4-437C-B1F8-D533967CE4AC}" srcOrd="0" destOrd="0" presId="urn:microsoft.com/office/officeart/2018/2/layout/IconVerticalSolidList"/>
    <dgm:cxn modelId="{162010EE-458C-4B52-8178-E4FD5EB7D932}" srcId="{BDB4B9D1-F315-4561-A6E0-1F9E90CB62F8}" destId="{2885D003-B699-4E57-BF40-6CBED8C27A96}" srcOrd="6" destOrd="0" parTransId="{BA936924-9A09-4C22-B009-5EA266C3D63E}" sibTransId="{DBF78E7A-B826-43A1-8947-2A18427FFE7F}"/>
    <dgm:cxn modelId="{36BE9AFA-3294-41D1-8CA1-363FB296885F}" srcId="{BDB4B9D1-F315-4561-A6E0-1F9E90CB62F8}" destId="{C9CCE7EE-4861-4F1F-A4D5-AFF7EB341544}" srcOrd="2" destOrd="0" parTransId="{AF2AAB00-640F-415F-A83B-1B751B98EFC8}" sibTransId="{1038356B-5225-4524-9EFC-01174AA94E4A}"/>
    <dgm:cxn modelId="{876C64FD-512B-4A08-9263-E59B3A63F366}" type="presOf" srcId="{C9CCE7EE-4861-4F1F-A4D5-AFF7EB341544}" destId="{18BC1D60-4C91-4A73-90A8-BA8A8940615F}" srcOrd="0" destOrd="0" presId="urn:microsoft.com/office/officeart/2018/2/layout/IconVerticalSolidList"/>
    <dgm:cxn modelId="{EDBC7755-292F-4559-8A0E-250598439F0E}" type="presParOf" srcId="{6D579922-4E1C-4032-B5DA-91A7E93AE27F}" destId="{21CDCDFE-CFDE-4373-8B4A-8F9A20998A5B}" srcOrd="0" destOrd="0" presId="urn:microsoft.com/office/officeart/2018/2/layout/IconVerticalSolidList"/>
    <dgm:cxn modelId="{F5F5A296-6EE2-481B-BBB4-56414EAF604F}" type="presParOf" srcId="{21CDCDFE-CFDE-4373-8B4A-8F9A20998A5B}" destId="{F84635D3-C29C-4AEC-8A40-A9D4A55DF142}" srcOrd="0" destOrd="0" presId="urn:microsoft.com/office/officeart/2018/2/layout/IconVerticalSolidList"/>
    <dgm:cxn modelId="{DFD713EE-9396-4141-B3BC-7D08804FF644}" type="presParOf" srcId="{21CDCDFE-CFDE-4373-8B4A-8F9A20998A5B}" destId="{F4A111AD-4016-4CB9-8353-696F16DAF46F}" srcOrd="1" destOrd="0" presId="urn:microsoft.com/office/officeart/2018/2/layout/IconVerticalSolidList"/>
    <dgm:cxn modelId="{B6ECB479-0A2B-4ED7-B08D-E45436CD326B}" type="presParOf" srcId="{21CDCDFE-CFDE-4373-8B4A-8F9A20998A5B}" destId="{68FBA681-C1C2-4DC5-AC37-A291640BD461}" srcOrd="2" destOrd="0" presId="urn:microsoft.com/office/officeart/2018/2/layout/IconVerticalSolidList"/>
    <dgm:cxn modelId="{D7B7B0C0-1D2B-48FD-961B-B5658DB4FAF7}" type="presParOf" srcId="{21CDCDFE-CFDE-4373-8B4A-8F9A20998A5B}" destId="{45DD4E61-FD16-4760-96A5-6D9FAB3AF67F}" srcOrd="3" destOrd="0" presId="urn:microsoft.com/office/officeart/2018/2/layout/IconVerticalSolidList"/>
    <dgm:cxn modelId="{1F5A8DB5-6724-4137-93E9-2BC8E7D9C436}" type="presParOf" srcId="{6D579922-4E1C-4032-B5DA-91A7E93AE27F}" destId="{8B91D905-476D-43A6-9DF7-997A81BCC917}" srcOrd="1" destOrd="0" presId="urn:microsoft.com/office/officeart/2018/2/layout/IconVerticalSolidList"/>
    <dgm:cxn modelId="{D062A541-E9FB-483C-B1D9-12B78010BDFE}" type="presParOf" srcId="{6D579922-4E1C-4032-B5DA-91A7E93AE27F}" destId="{43F415B7-B5BF-42F4-8897-B55CFC4020BC}" srcOrd="2" destOrd="0" presId="urn:microsoft.com/office/officeart/2018/2/layout/IconVerticalSolidList"/>
    <dgm:cxn modelId="{1F571BC4-0A75-4B7E-82A9-224578A1C765}" type="presParOf" srcId="{43F415B7-B5BF-42F4-8897-B55CFC4020BC}" destId="{DE180F50-7E20-4B16-A18E-435472423EC5}" srcOrd="0" destOrd="0" presId="urn:microsoft.com/office/officeart/2018/2/layout/IconVerticalSolidList"/>
    <dgm:cxn modelId="{152C79AF-4FC3-478B-8F96-5C3D4D6D2372}" type="presParOf" srcId="{43F415B7-B5BF-42F4-8897-B55CFC4020BC}" destId="{AFF25ED5-3624-4468-AE4C-8C89D7CCEDDC}" srcOrd="1" destOrd="0" presId="urn:microsoft.com/office/officeart/2018/2/layout/IconVerticalSolidList"/>
    <dgm:cxn modelId="{0C318387-8F1A-4904-9DE7-7D454BC43B7D}" type="presParOf" srcId="{43F415B7-B5BF-42F4-8897-B55CFC4020BC}" destId="{76BFD81B-E57A-4235-A2FD-D1D38ED7C08A}" srcOrd="2" destOrd="0" presId="urn:microsoft.com/office/officeart/2018/2/layout/IconVerticalSolidList"/>
    <dgm:cxn modelId="{98FBD8CE-FA04-44BE-8523-538028D41200}" type="presParOf" srcId="{43F415B7-B5BF-42F4-8897-B55CFC4020BC}" destId="{2756619B-99BE-48DA-B2FB-4F92BB72343C}" srcOrd="3" destOrd="0" presId="urn:microsoft.com/office/officeart/2018/2/layout/IconVerticalSolidList"/>
    <dgm:cxn modelId="{1617B9D9-174C-45A8-858B-1092C555DA1F}" type="presParOf" srcId="{6D579922-4E1C-4032-B5DA-91A7E93AE27F}" destId="{A7CDAC6C-389A-46CE-AFE4-A8AC8097AEDF}" srcOrd="3" destOrd="0" presId="urn:microsoft.com/office/officeart/2018/2/layout/IconVerticalSolidList"/>
    <dgm:cxn modelId="{623582A7-D45D-4F35-A944-4A14C4CDE246}" type="presParOf" srcId="{6D579922-4E1C-4032-B5DA-91A7E93AE27F}" destId="{F8C82C19-0E71-47BE-ACE5-2982B2EE954C}" srcOrd="4" destOrd="0" presId="urn:microsoft.com/office/officeart/2018/2/layout/IconVerticalSolidList"/>
    <dgm:cxn modelId="{AD3BE790-0545-49D0-8743-0EFDA784BAD6}" type="presParOf" srcId="{F8C82C19-0E71-47BE-ACE5-2982B2EE954C}" destId="{5A48A01E-1326-4B22-834D-6B7B20A9FF6C}" srcOrd="0" destOrd="0" presId="urn:microsoft.com/office/officeart/2018/2/layout/IconVerticalSolidList"/>
    <dgm:cxn modelId="{C2F6A7EA-0C99-402B-A7C0-0986F3F83ECC}" type="presParOf" srcId="{F8C82C19-0E71-47BE-ACE5-2982B2EE954C}" destId="{A3E73B7F-A494-468D-827D-01AD6F412552}" srcOrd="1" destOrd="0" presId="urn:microsoft.com/office/officeart/2018/2/layout/IconVerticalSolidList"/>
    <dgm:cxn modelId="{D03BCF66-064C-4078-A390-E45400021BF7}" type="presParOf" srcId="{F8C82C19-0E71-47BE-ACE5-2982B2EE954C}" destId="{65132AAE-C0DB-4161-8A03-E3B4F2F01C49}" srcOrd="2" destOrd="0" presId="urn:microsoft.com/office/officeart/2018/2/layout/IconVerticalSolidList"/>
    <dgm:cxn modelId="{C4FEACA2-1B39-4339-A543-A343A550E2B4}" type="presParOf" srcId="{F8C82C19-0E71-47BE-ACE5-2982B2EE954C}" destId="{18BC1D60-4C91-4A73-90A8-BA8A8940615F}" srcOrd="3" destOrd="0" presId="urn:microsoft.com/office/officeart/2018/2/layout/IconVerticalSolidList"/>
    <dgm:cxn modelId="{45E3B59E-154F-4BAD-A997-E096E89E4372}" type="presParOf" srcId="{6D579922-4E1C-4032-B5DA-91A7E93AE27F}" destId="{A67DC464-0CA0-445E-A360-5F804111D500}" srcOrd="5" destOrd="0" presId="urn:microsoft.com/office/officeart/2018/2/layout/IconVerticalSolidList"/>
    <dgm:cxn modelId="{2039391A-2969-4685-92D3-82EDBB500620}" type="presParOf" srcId="{6D579922-4E1C-4032-B5DA-91A7E93AE27F}" destId="{A7D58809-D229-4937-90F8-DC6E15B5F3D6}" srcOrd="6" destOrd="0" presId="urn:microsoft.com/office/officeart/2018/2/layout/IconVerticalSolidList"/>
    <dgm:cxn modelId="{EB901887-5F0D-4146-820A-29301F260090}" type="presParOf" srcId="{A7D58809-D229-4937-90F8-DC6E15B5F3D6}" destId="{7C987E66-2E70-49A5-B900-4263ED834811}" srcOrd="0" destOrd="0" presId="urn:microsoft.com/office/officeart/2018/2/layout/IconVerticalSolidList"/>
    <dgm:cxn modelId="{D000915C-706C-4522-B954-47F5C4633164}" type="presParOf" srcId="{A7D58809-D229-4937-90F8-DC6E15B5F3D6}" destId="{6E72A9E5-BCA5-4A85-B08F-E1F7A09C22FD}" srcOrd="1" destOrd="0" presId="urn:microsoft.com/office/officeart/2018/2/layout/IconVerticalSolidList"/>
    <dgm:cxn modelId="{B13E4851-CE81-48B5-9748-A65D49093070}" type="presParOf" srcId="{A7D58809-D229-4937-90F8-DC6E15B5F3D6}" destId="{693A4D06-32DD-475A-BFD9-E4054CDDC968}" srcOrd="2" destOrd="0" presId="urn:microsoft.com/office/officeart/2018/2/layout/IconVerticalSolidList"/>
    <dgm:cxn modelId="{B257B9C4-D0E2-442D-860C-D0ED66F21A7A}" type="presParOf" srcId="{A7D58809-D229-4937-90F8-DC6E15B5F3D6}" destId="{4EFDF3ED-3E0F-4728-A249-8124A924CE4B}" srcOrd="3" destOrd="0" presId="urn:microsoft.com/office/officeart/2018/2/layout/IconVerticalSolidList"/>
    <dgm:cxn modelId="{5964BABB-222B-41E9-B2A7-BAD98A90F06E}" type="presParOf" srcId="{6D579922-4E1C-4032-B5DA-91A7E93AE27F}" destId="{C41C0EA7-F48B-4855-BA13-8429EFE01A9F}" srcOrd="7" destOrd="0" presId="urn:microsoft.com/office/officeart/2018/2/layout/IconVerticalSolidList"/>
    <dgm:cxn modelId="{AAFC5E9D-10FA-451C-9CD3-401E03884772}" type="presParOf" srcId="{6D579922-4E1C-4032-B5DA-91A7E93AE27F}" destId="{07EFC3FD-3D65-4A3F-9E61-5912B0FE195F}" srcOrd="8" destOrd="0" presId="urn:microsoft.com/office/officeart/2018/2/layout/IconVerticalSolidList"/>
    <dgm:cxn modelId="{792459FD-CD26-46E5-A7A9-C14CF53F291A}" type="presParOf" srcId="{07EFC3FD-3D65-4A3F-9E61-5912B0FE195F}" destId="{90475B3B-1F6C-4BF3-AF38-C09675BC1572}" srcOrd="0" destOrd="0" presId="urn:microsoft.com/office/officeart/2018/2/layout/IconVerticalSolidList"/>
    <dgm:cxn modelId="{ECE31720-1C5F-4867-91FA-884289C11AD2}" type="presParOf" srcId="{07EFC3FD-3D65-4A3F-9E61-5912B0FE195F}" destId="{7B42E522-A963-42E6-8236-31528EB1444C}" srcOrd="1" destOrd="0" presId="urn:microsoft.com/office/officeart/2018/2/layout/IconVerticalSolidList"/>
    <dgm:cxn modelId="{A7A5B452-C344-4075-8EC0-55BCE80F3A8F}" type="presParOf" srcId="{07EFC3FD-3D65-4A3F-9E61-5912B0FE195F}" destId="{4F290627-B29C-48DA-89BA-E03F13752179}" srcOrd="2" destOrd="0" presId="urn:microsoft.com/office/officeart/2018/2/layout/IconVerticalSolidList"/>
    <dgm:cxn modelId="{A0092807-80AE-4C45-BF27-C4F7367515B3}" type="presParOf" srcId="{07EFC3FD-3D65-4A3F-9E61-5912B0FE195F}" destId="{9C36D4E4-00F4-437C-B1F8-D533967CE4AC}" srcOrd="3" destOrd="0" presId="urn:microsoft.com/office/officeart/2018/2/layout/IconVerticalSolidList"/>
    <dgm:cxn modelId="{292886BF-020B-4988-A79D-D6297CA88215}" type="presParOf" srcId="{6D579922-4E1C-4032-B5DA-91A7E93AE27F}" destId="{505C8C55-377F-44B8-98CE-85C831E773C1}" srcOrd="9" destOrd="0" presId="urn:microsoft.com/office/officeart/2018/2/layout/IconVerticalSolidList"/>
    <dgm:cxn modelId="{924BB2E6-D5AC-41CE-BA79-1A756C81016B}" type="presParOf" srcId="{6D579922-4E1C-4032-B5DA-91A7E93AE27F}" destId="{D3DF0285-7E39-412D-BB9B-0D8953BD905D}" srcOrd="10" destOrd="0" presId="urn:microsoft.com/office/officeart/2018/2/layout/IconVerticalSolidList"/>
    <dgm:cxn modelId="{35B89D83-46A9-407D-B4D4-05888B6A65E8}" type="presParOf" srcId="{D3DF0285-7E39-412D-BB9B-0D8953BD905D}" destId="{7BA2C939-9552-45BA-A0AC-BB3694884E3C}" srcOrd="0" destOrd="0" presId="urn:microsoft.com/office/officeart/2018/2/layout/IconVerticalSolidList"/>
    <dgm:cxn modelId="{349A257A-7C5C-40F6-8BAE-7B885461A242}" type="presParOf" srcId="{D3DF0285-7E39-412D-BB9B-0D8953BD905D}" destId="{A3D1760E-F806-4574-A347-D5140D78C15B}" srcOrd="1" destOrd="0" presId="urn:microsoft.com/office/officeart/2018/2/layout/IconVerticalSolidList"/>
    <dgm:cxn modelId="{76574B91-274D-41E5-96E2-6942F6131AAE}" type="presParOf" srcId="{D3DF0285-7E39-412D-BB9B-0D8953BD905D}" destId="{30359654-4336-40B1-AEA5-6464F185E823}" srcOrd="2" destOrd="0" presId="urn:microsoft.com/office/officeart/2018/2/layout/IconVerticalSolidList"/>
    <dgm:cxn modelId="{FAEB577D-B55A-41BA-8B55-6946824C42FB}" type="presParOf" srcId="{D3DF0285-7E39-412D-BB9B-0D8953BD905D}" destId="{3FA426AC-5CCA-49BF-8D3A-FCF2891B3E73}" srcOrd="3" destOrd="0" presId="urn:microsoft.com/office/officeart/2018/2/layout/IconVerticalSolidList"/>
    <dgm:cxn modelId="{3135F1C9-8E19-45DD-8B0B-9A14ED5AC1FD}" type="presParOf" srcId="{6D579922-4E1C-4032-B5DA-91A7E93AE27F}" destId="{40EA8DFB-2832-4605-8911-5A9F71E3A979}" srcOrd="11" destOrd="0" presId="urn:microsoft.com/office/officeart/2018/2/layout/IconVerticalSolidList"/>
    <dgm:cxn modelId="{D3458B46-F892-4684-80D6-888E16F1E6E8}" type="presParOf" srcId="{6D579922-4E1C-4032-B5DA-91A7E93AE27F}" destId="{5F2789C2-EBF7-45FB-80E3-75EA20A5E8BB}" srcOrd="12" destOrd="0" presId="urn:microsoft.com/office/officeart/2018/2/layout/IconVerticalSolidList"/>
    <dgm:cxn modelId="{F62AF989-036D-4CD5-9582-50717AA47209}" type="presParOf" srcId="{5F2789C2-EBF7-45FB-80E3-75EA20A5E8BB}" destId="{C40941DF-C996-43A9-BEBC-07609F5694E3}" srcOrd="0" destOrd="0" presId="urn:microsoft.com/office/officeart/2018/2/layout/IconVerticalSolidList"/>
    <dgm:cxn modelId="{1DDDA305-6380-4587-94B8-29B9FF208FE7}" type="presParOf" srcId="{5F2789C2-EBF7-45FB-80E3-75EA20A5E8BB}" destId="{C7FC3FE3-3E31-42D6-8C6F-4AAE6BD46445}" srcOrd="1" destOrd="0" presId="urn:microsoft.com/office/officeart/2018/2/layout/IconVerticalSolidList"/>
    <dgm:cxn modelId="{8D217CDB-768C-4A2C-9EAE-4EB809641D91}" type="presParOf" srcId="{5F2789C2-EBF7-45FB-80E3-75EA20A5E8BB}" destId="{A2A19CA6-D98C-4001-AEA1-7E070CFE7D0F}" srcOrd="2" destOrd="0" presId="urn:microsoft.com/office/officeart/2018/2/layout/IconVerticalSolidList"/>
    <dgm:cxn modelId="{CFFAA120-C0F5-4C01-A8CF-2D87567D7A01}" type="presParOf" srcId="{5F2789C2-EBF7-45FB-80E3-75EA20A5E8BB}" destId="{5DA19D0B-3425-4730-8369-85B979E0D8E7}" srcOrd="3" destOrd="0" presId="urn:microsoft.com/office/officeart/2018/2/layout/IconVerticalSolidList"/>
    <dgm:cxn modelId="{4982038B-47C7-441F-8868-FF4748144321}" type="presParOf" srcId="{6D579922-4E1C-4032-B5DA-91A7E93AE27F}" destId="{49DE05B9-380C-4A92-BB58-BFE3BA607422}" srcOrd="13" destOrd="0" presId="urn:microsoft.com/office/officeart/2018/2/layout/IconVerticalSolidList"/>
    <dgm:cxn modelId="{1CEA3474-439C-4295-A829-6115E269EB53}" type="presParOf" srcId="{6D579922-4E1C-4032-B5DA-91A7E93AE27F}" destId="{D3B00230-98A7-4679-A987-0746F6FAE5D2}" srcOrd="14" destOrd="0" presId="urn:microsoft.com/office/officeart/2018/2/layout/IconVerticalSolidList"/>
    <dgm:cxn modelId="{45CA20E8-84DC-4116-A4C2-AA50DF1025C3}" type="presParOf" srcId="{D3B00230-98A7-4679-A987-0746F6FAE5D2}" destId="{8C780E58-FE2A-4475-A28B-EF59537E4F92}" srcOrd="0" destOrd="0" presId="urn:microsoft.com/office/officeart/2018/2/layout/IconVerticalSolidList"/>
    <dgm:cxn modelId="{24F2E9BD-E57F-4532-B735-CD3FA098AC9B}" type="presParOf" srcId="{D3B00230-98A7-4679-A987-0746F6FAE5D2}" destId="{4A9ABAAB-3CBA-4444-BB63-9A4A8CB1853B}" srcOrd="1" destOrd="0" presId="urn:microsoft.com/office/officeart/2018/2/layout/IconVerticalSolidList"/>
    <dgm:cxn modelId="{DD2201FB-6015-4BC8-A4B3-8B749B5DC43B}" type="presParOf" srcId="{D3B00230-98A7-4679-A987-0746F6FAE5D2}" destId="{92100F06-2D07-4551-944F-35E690115EBD}" srcOrd="2" destOrd="0" presId="urn:microsoft.com/office/officeart/2018/2/layout/IconVerticalSolidList"/>
    <dgm:cxn modelId="{26ECF1AB-0C66-424E-B01A-A468DDD2738F}" type="presParOf" srcId="{D3B00230-98A7-4679-A987-0746F6FAE5D2}" destId="{572CF433-4DC3-45A3-99D8-6238A78BFEE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754F6A6-5A71-4079-9980-2C0202451804}" type="doc">
      <dgm:prSet loTypeId="urn:microsoft.com/office/officeart/2018/2/layout/IconVerticalSolidList" loCatId="icon" qsTypeId="urn:microsoft.com/office/officeart/2005/8/quickstyle/simple1#2" qsCatId="simple" csTypeId="urn:microsoft.com/office/officeart/2018/5/colors/Iconchunking_neutralicontext_colorful1" csCatId="colorful" phldr="1"/>
      <dgm:spPr/>
      <dgm:t>
        <a:bodyPr/>
        <a:lstStyle/>
        <a:p>
          <a:endParaRPr lang="en-US"/>
        </a:p>
      </dgm:t>
    </dgm:pt>
    <dgm:pt modelId="{89135735-3129-4B2C-9819-59953FC9A38D}">
      <dgm:prSet/>
      <dgm:spPr/>
      <dgm:t>
        <a:bodyPr/>
        <a:lstStyle/>
        <a:p>
          <a:pPr>
            <a:lnSpc>
              <a:spcPct val="100000"/>
            </a:lnSpc>
          </a:pPr>
          <a:r>
            <a:rPr lang="en-US" b="0" i="0" baseline="0" dirty="0">
              <a:solidFill>
                <a:srgbClr val="545859"/>
              </a:solidFill>
            </a:rPr>
            <a:t>Inspection </a:t>
          </a:r>
          <a:r>
            <a:rPr lang="en-US" b="0" i="0" baseline="0" dirty="0">
              <a:solidFill>
                <a:srgbClr val="545859"/>
              </a:solidFill>
              <a:latin typeface="Century Gothic" panose="020F0302020204030204"/>
            </a:rPr>
            <a:t>sheet-full part list</a:t>
          </a:r>
          <a:endParaRPr lang="en-US" dirty="0">
            <a:solidFill>
              <a:srgbClr val="545859"/>
            </a:solidFill>
          </a:endParaRPr>
        </a:p>
      </dgm:t>
    </dgm:pt>
    <dgm:pt modelId="{5F58F4F9-96B0-47B3-8337-757868E72F48}" type="parTrans" cxnId="{64648C43-A249-475D-B9EB-A22BB521E44D}">
      <dgm:prSet/>
      <dgm:spPr/>
      <dgm:t>
        <a:bodyPr/>
        <a:lstStyle/>
        <a:p>
          <a:endParaRPr lang="en-US">
            <a:solidFill>
              <a:srgbClr val="545859"/>
            </a:solidFill>
          </a:endParaRPr>
        </a:p>
      </dgm:t>
    </dgm:pt>
    <dgm:pt modelId="{551663F8-20D5-414B-96B8-CA9E28AC77FE}" type="sibTrans" cxnId="{64648C43-A249-475D-B9EB-A22BB521E44D}">
      <dgm:prSet/>
      <dgm:spPr/>
      <dgm:t>
        <a:bodyPr/>
        <a:lstStyle/>
        <a:p>
          <a:endParaRPr lang="en-US">
            <a:solidFill>
              <a:srgbClr val="545859"/>
            </a:solidFill>
          </a:endParaRPr>
        </a:p>
      </dgm:t>
    </dgm:pt>
    <dgm:pt modelId="{3ADAC1AB-4DF7-46F7-8182-DCAF74815529}">
      <dgm:prSet/>
      <dgm:spPr/>
      <dgm:t>
        <a:bodyPr/>
        <a:lstStyle/>
        <a:p>
          <a:pPr>
            <a:lnSpc>
              <a:spcPct val="100000"/>
            </a:lnSpc>
          </a:pPr>
          <a:r>
            <a:rPr lang="en-US" dirty="0">
              <a:solidFill>
                <a:srgbClr val="545859"/>
              </a:solidFill>
            </a:rPr>
            <a:t>Bookwalter pictures</a:t>
          </a:r>
        </a:p>
      </dgm:t>
    </dgm:pt>
    <dgm:pt modelId="{5C1D797C-81E8-45DA-B7D0-D170F5226116}" type="parTrans" cxnId="{0180CF00-7B22-4EF3-84FE-A5F61FAD2679}">
      <dgm:prSet/>
      <dgm:spPr/>
      <dgm:t>
        <a:bodyPr/>
        <a:lstStyle/>
        <a:p>
          <a:endParaRPr lang="en-US">
            <a:solidFill>
              <a:srgbClr val="545859"/>
            </a:solidFill>
          </a:endParaRPr>
        </a:p>
      </dgm:t>
    </dgm:pt>
    <dgm:pt modelId="{1478D944-6F2A-45EE-BA62-61A8068C2184}" type="sibTrans" cxnId="{0180CF00-7B22-4EF3-84FE-A5F61FAD2679}">
      <dgm:prSet/>
      <dgm:spPr/>
      <dgm:t>
        <a:bodyPr/>
        <a:lstStyle/>
        <a:p>
          <a:endParaRPr lang="en-US">
            <a:solidFill>
              <a:srgbClr val="545859"/>
            </a:solidFill>
          </a:endParaRPr>
        </a:p>
      </dgm:t>
    </dgm:pt>
    <dgm:pt modelId="{31BB5D5B-ED7F-496C-B300-83456CC6F26E}">
      <dgm:prSet/>
      <dgm:spPr/>
      <dgm:t>
        <a:bodyPr/>
        <a:lstStyle/>
        <a:p>
          <a:pPr>
            <a:lnSpc>
              <a:spcPct val="100000"/>
            </a:lnSpc>
          </a:pPr>
          <a:r>
            <a:rPr lang="en-US" b="0" i="0" baseline="0" dirty="0">
              <a:solidFill>
                <a:srgbClr val="545859"/>
              </a:solidFill>
            </a:rPr>
            <a:t>New </a:t>
          </a:r>
          <a:r>
            <a:rPr lang="en-US" b="0" i="0" baseline="0" dirty="0">
              <a:solidFill>
                <a:srgbClr val="545859"/>
              </a:solidFill>
              <a:latin typeface="Century Gothic" panose="020F0302020204030204"/>
            </a:rPr>
            <a:t>products- low</a:t>
          </a:r>
          <a:r>
            <a:rPr lang="en-US" b="0" i="0" baseline="0" dirty="0">
              <a:solidFill>
                <a:srgbClr val="545859"/>
              </a:solidFill>
            </a:rPr>
            <a:t> </a:t>
          </a:r>
          <a:r>
            <a:rPr lang="en-US" b="0" i="0" baseline="0" dirty="0">
              <a:solidFill>
                <a:srgbClr val="545859"/>
              </a:solidFill>
              <a:latin typeface="Century Gothic" panose="020F0302020204030204"/>
            </a:rPr>
            <a:t>profile</a:t>
          </a:r>
          <a:r>
            <a:rPr lang="en-US" b="0" i="0" baseline="0" dirty="0">
              <a:solidFill>
                <a:srgbClr val="545859"/>
              </a:solidFill>
            </a:rPr>
            <a:t> </a:t>
          </a:r>
          <a:r>
            <a:rPr lang="en-US" b="0" i="0" baseline="0" dirty="0" err="1">
              <a:solidFill>
                <a:srgbClr val="545859"/>
              </a:solidFill>
            </a:rPr>
            <a:t>RoTilt</a:t>
          </a:r>
          <a:r>
            <a:rPr lang="en-US" b="0" i="0" baseline="0" dirty="0">
              <a:solidFill>
                <a:srgbClr val="545859"/>
              </a:solidFill>
              <a:latin typeface="Century Gothic" panose="020F0302020204030204"/>
            </a:rPr>
            <a:t>®,</a:t>
          </a:r>
          <a:r>
            <a:rPr lang="en-US" b="0" i="0" baseline="0" dirty="0">
              <a:solidFill>
                <a:srgbClr val="545859"/>
              </a:solidFill>
            </a:rPr>
            <a:t> </a:t>
          </a:r>
          <a:r>
            <a:rPr lang="en-US" b="0" i="0" baseline="0" dirty="0">
              <a:solidFill>
                <a:srgbClr val="545859"/>
              </a:solidFill>
              <a:latin typeface="Century Gothic" panose="020F0302020204030204"/>
            </a:rPr>
            <a:t>lightweight</a:t>
          </a:r>
          <a:r>
            <a:rPr lang="en-US" b="0" i="0" baseline="0" dirty="0">
              <a:solidFill>
                <a:srgbClr val="545859"/>
              </a:solidFill>
            </a:rPr>
            <a:t> pieces</a:t>
          </a:r>
          <a:endParaRPr lang="en-US" dirty="0">
            <a:solidFill>
              <a:srgbClr val="545859"/>
            </a:solidFill>
          </a:endParaRPr>
        </a:p>
      </dgm:t>
    </dgm:pt>
    <dgm:pt modelId="{65B8584B-AEDF-4B04-8429-4E63D6B43915}" type="parTrans" cxnId="{DD360554-5A2A-4211-A552-82468872549A}">
      <dgm:prSet/>
      <dgm:spPr/>
      <dgm:t>
        <a:bodyPr/>
        <a:lstStyle/>
        <a:p>
          <a:endParaRPr lang="en-US">
            <a:solidFill>
              <a:srgbClr val="545859"/>
            </a:solidFill>
          </a:endParaRPr>
        </a:p>
      </dgm:t>
    </dgm:pt>
    <dgm:pt modelId="{C6DF3AA8-4046-49EB-89AB-C6A717E5650B}" type="sibTrans" cxnId="{DD360554-5A2A-4211-A552-82468872549A}">
      <dgm:prSet/>
      <dgm:spPr/>
      <dgm:t>
        <a:bodyPr/>
        <a:lstStyle/>
        <a:p>
          <a:endParaRPr lang="en-US">
            <a:solidFill>
              <a:srgbClr val="545859"/>
            </a:solidFill>
          </a:endParaRPr>
        </a:p>
      </dgm:t>
    </dgm:pt>
    <dgm:pt modelId="{0746F06F-80AB-4FB3-A9BA-BB5A1245F595}">
      <dgm:prSet/>
      <dgm:spPr/>
      <dgm:t>
        <a:bodyPr/>
        <a:lstStyle/>
        <a:p>
          <a:pPr>
            <a:lnSpc>
              <a:spcPct val="100000"/>
            </a:lnSpc>
          </a:pPr>
          <a:r>
            <a:rPr lang="en-US" b="0" i="0" baseline="0" dirty="0">
              <a:solidFill>
                <a:srgbClr val="545859"/>
              </a:solidFill>
            </a:rPr>
            <a:t>Samples to </a:t>
          </a:r>
          <a:r>
            <a:rPr lang="en-US" b="0" i="0" baseline="0" dirty="0">
              <a:solidFill>
                <a:srgbClr val="545859"/>
              </a:solidFill>
              <a:latin typeface="Century Gothic" panose="020F0302020204030204"/>
            </a:rPr>
            <a:t>sell-malleable</a:t>
          </a:r>
          <a:r>
            <a:rPr lang="en-US" b="0" i="0" baseline="0" dirty="0">
              <a:solidFill>
                <a:srgbClr val="545859"/>
              </a:solidFill>
            </a:rPr>
            <a:t> blades</a:t>
          </a:r>
          <a:endParaRPr lang="en-US" dirty="0">
            <a:solidFill>
              <a:srgbClr val="545859"/>
            </a:solidFill>
          </a:endParaRPr>
        </a:p>
      </dgm:t>
    </dgm:pt>
    <dgm:pt modelId="{040BEB34-FBCF-4798-939D-628D1C3EFFB6}" type="parTrans" cxnId="{CE415505-2C0B-49F3-8A63-780601E270DC}">
      <dgm:prSet/>
      <dgm:spPr/>
      <dgm:t>
        <a:bodyPr/>
        <a:lstStyle/>
        <a:p>
          <a:endParaRPr lang="en-US">
            <a:solidFill>
              <a:srgbClr val="545859"/>
            </a:solidFill>
          </a:endParaRPr>
        </a:p>
      </dgm:t>
    </dgm:pt>
    <dgm:pt modelId="{02F76D49-AE60-4623-8ED1-1B4A237E859F}" type="sibTrans" cxnId="{CE415505-2C0B-49F3-8A63-780601E270DC}">
      <dgm:prSet/>
      <dgm:spPr/>
      <dgm:t>
        <a:bodyPr/>
        <a:lstStyle/>
        <a:p>
          <a:endParaRPr lang="en-US">
            <a:solidFill>
              <a:srgbClr val="545859"/>
            </a:solidFill>
          </a:endParaRPr>
        </a:p>
      </dgm:t>
    </dgm:pt>
    <dgm:pt modelId="{362EC078-91A7-40C1-B320-9E5C1D8A924B}">
      <dgm:prSet/>
      <dgm:spPr/>
      <dgm:t>
        <a:bodyPr/>
        <a:lstStyle/>
        <a:p>
          <a:pPr>
            <a:lnSpc>
              <a:spcPct val="100000"/>
            </a:lnSpc>
          </a:pPr>
          <a:r>
            <a:rPr lang="en-US" b="0" i="0" baseline="0">
              <a:solidFill>
                <a:srgbClr val="545859"/>
              </a:solidFill>
            </a:rPr>
            <a:t>Sharpie marker to mark pieces in need of repair/replacement</a:t>
          </a:r>
          <a:r>
            <a:rPr lang="en-US" b="0" i="0" baseline="0">
              <a:solidFill>
                <a:srgbClr val="545859"/>
              </a:solidFill>
              <a:latin typeface="Century Gothic" panose="020F0302020204030204"/>
            </a:rPr>
            <a:t> </a:t>
          </a:r>
          <a:endParaRPr lang="en-US">
            <a:solidFill>
              <a:srgbClr val="545859"/>
            </a:solidFill>
          </a:endParaRPr>
        </a:p>
      </dgm:t>
    </dgm:pt>
    <dgm:pt modelId="{43071C88-4A0E-402C-8C33-A1342746EEDB}" type="parTrans" cxnId="{ED2C2BEE-95CB-4A81-9636-8E2401734758}">
      <dgm:prSet/>
      <dgm:spPr/>
      <dgm:t>
        <a:bodyPr/>
        <a:lstStyle/>
        <a:p>
          <a:endParaRPr lang="en-US">
            <a:solidFill>
              <a:srgbClr val="545859"/>
            </a:solidFill>
          </a:endParaRPr>
        </a:p>
      </dgm:t>
    </dgm:pt>
    <dgm:pt modelId="{44257B76-FDF2-484D-A1F8-ADB803D23C83}" type="sibTrans" cxnId="{ED2C2BEE-95CB-4A81-9636-8E2401734758}">
      <dgm:prSet/>
      <dgm:spPr/>
      <dgm:t>
        <a:bodyPr/>
        <a:lstStyle/>
        <a:p>
          <a:endParaRPr lang="en-US">
            <a:solidFill>
              <a:srgbClr val="545859"/>
            </a:solidFill>
          </a:endParaRPr>
        </a:p>
      </dgm:t>
    </dgm:pt>
    <dgm:pt modelId="{ADE7C875-F487-4B99-84BD-ABD343A142C3}" type="pres">
      <dgm:prSet presAssocID="{4754F6A6-5A71-4079-9980-2C0202451804}" presName="root" presStyleCnt="0">
        <dgm:presLayoutVars>
          <dgm:dir/>
          <dgm:resizeHandles val="exact"/>
        </dgm:presLayoutVars>
      </dgm:prSet>
      <dgm:spPr/>
    </dgm:pt>
    <dgm:pt modelId="{7F75BCAC-CAEE-42B5-AC13-203BCD8028DF}" type="pres">
      <dgm:prSet presAssocID="{89135735-3129-4B2C-9819-59953FC9A38D}" presName="compNode" presStyleCnt="0"/>
      <dgm:spPr/>
    </dgm:pt>
    <dgm:pt modelId="{6A0B0834-CD2B-4FB4-843B-54995A3E9E9B}" type="pres">
      <dgm:prSet presAssocID="{89135735-3129-4B2C-9819-59953FC9A38D}" presName="bgRect" presStyleLbl="bgShp" presStyleIdx="0" presStyleCnt="5"/>
      <dgm:spPr/>
    </dgm:pt>
    <dgm:pt modelId="{7A1847B4-97F9-422C-8746-CC47C5518CE2}" type="pres">
      <dgm:prSet presAssocID="{89135735-3129-4B2C-9819-59953FC9A38D}"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Document"/>
        </a:ext>
      </dgm:extLst>
    </dgm:pt>
    <dgm:pt modelId="{35463A49-19AA-47D6-90AF-E4AE01B9A0D5}" type="pres">
      <dgm:prSet presAssocID="{89135735-3129-4B2C-9819-59953FC9A38D}" presName="spaceRect" presStyleCnt="0"/>
      <dgm:spPr/>
    </dgm:pt>
    <dgm:pt modelId="{6BC366BF-84C2-42C5-A9D0-5A7F15DE58F4}" type="pres">
      <dgm:prSet presAssocID="{89135735-3129-4B2C-9819-59953FC9A38D}" presName="parTx" presStyleLbl="revTx" presStyleIdx="0" presStyleCnt="5">
        <dgm:presLayoutVars>
          <dgm:chMax val="0"/>
          <dgm:chPref val="0"/>
        </dgm:presLayoutVars>
      </dgm:prSet>
      <dgm:spPr/>
    </dgm:pt>
    <dgm:pt modelId="{128DC73A-05B4-4888-82B3-8C3D6066C5A5}" type="pres">
      <dgm:prSet presAssocID="{551663F8-20D5-414B-96B8-CA9E28AC77FE}" presName="sibTrans" presStyleCnt="0"/>
      <dgm:spPr/>
    </dgm:pt>
    <dgm:pt modelId="{51FF2716-81A3-4EFB-8E3D-F587AD1E782F}" type="pres">
      <dgm:prSet presAssocID="{3ADAC1AB-4DF7-46F7-8182-DCAF74815529}" presName="compNode" presStyleCnt="0"/>
      <dgm:spPr/>
    </dgm:pt>
    <dgm:pt modelId="{B811FECA-4B0E-48E6-8684-CBF6AAA40027}" type="pres">
      <dgm:prSet presAssocID="{3ADAC1AB-4DF7-46F7-8182-DCAF74815529}" presName="bgRect" presStyleLbl="bgShp" presStyleIdx="1" presStyleCnt="5"/>
      <dgm:spPr/>
    </dgm:pt>
    <dgm:pt modelId="{E10EBF44-BB11-4137-B452-303F2ACE75B2}" type="pres">
      <dgm:prSet presAssocID="{3ADAC1AB-4DF7-46F7-8182-DCAF74815529}"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amera"/>
        </a:ext>
      </dgm:extLst>
    </dgm:pt>
    <dgm:pt modelId="{3C7667A8-A4E9-432A-A550-EC8BDAB92333}" type="pres">
      <dgm:prSet presAssocID="{3ADAC1AB-4DF7-46F7-8182-DCAF74815529}" presName="spaceRect" presStyleCnt="0"/>
      <dgm:spPr/>
    </dgm:pt>
    <dgm:pt modelId="{47E7561E-910A-4B1E-B661-E6711924DAC9}" type="pres">
      <dgm:prSet presAssocID="{3ADAC1AB-4DF7-46F7-8182-DCAF74815529}" presName="parTx" presStyleLbl="revTx" presStyleIdx="1" presStyleCnt="5">
        <dgm:presLayoutVars>
          <dgm:chMax val="0"/>
          <dgm:chPref val="0"/>
        </dgm:presLayoutVars>
      </dgm:prSet>
      <dgm:spPr/>
    </dgm:pt>
    <dgm:pt modelId="{53FE6160-C7E0-4C51-AD43-BEE6E59BC2F5}" type="pres">
      <dgm:prSet presAssocID="{1478D944-6F2A-45EE-BA62-61A8068C2184}" presName="sibTrans" presStyleCnt="0"/>
      <dgm:spPr/>
    </dgm:pt>
    <dgm:pt modelId="{CFD91A25-2492-4556-90A2-A7453118EDBF}" type="pres">
      <dgm:prSet presAssocID="{31BB5D5B-ED7F-496C-B300-83456CC6F26E}" presName="compNode" presStyleCnt="0"/>
      <dgm:spPr/>
    </dgm:pt>
    <dgm:pt modelId="{C4FE7153-FFC0-4BA5-A9AD-D9B19A85A03A}" type="pres">
      <dgm:prSet presAssocID="{31BB5D5B-ED7F-496C-B300-83456CC6F26E}" presName="bgRect" presStyleLbl="bgShp" presStyleIdx="2" presStyleCnt="5"/>
      <dgm:spPr/>
    </dgm:pt>
    <dgm:pt modelId="{2F219117-C2D2-426F-A93A-BB4A2F6C9BC2}" type="pres">
      <dgm:prSet presAssocID="{31BB5D5B-ED7F-496C-B300-83456CC6F26E}"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Shopping bag"/>
        </a:ext>
      </dgm:extLst>
    </dgm:pt>
    <dgm:pt modelId="{ADE5B397-D2E9-4783-87E7-69C6120E3B05}" type="pres">
      <dgm:prSet presAssocID="{31BB5D5B-ED7F-496C-B300-83456CC6F26E}" presName="spaceRect" presStyleCnt="0"/>
      <dgm:spPr/>
    </dgm:pt>
    <dgm:pt modelId="{FA48A608-140B-40F5-B374-766106AE43F5}" type="pres">
      <dgm:prSet presAssocID="{31BB5D5B-ED7F-496C-B300-83456CC6F26E}" presName="parTx" presStyleLbl="revTx" presStyleIdx="2" presStyleCnt="5">
        <dgm:presLayoutVars>
          <dgm:chMax val="0"/>
          <dgm:chPref val="0"/>
        </dgm:presLayoutVars>
      </dgm:prSet>
      <dgm:spPr/>
    </dgm:pt>
    <dgm:pt modelId="{E917802E-1FB8-4E65-AD9B-2489F824FFF0}" type="pres">
      <dgm:prSet presAssocID="{C6DF3AA8-4046-49EB-89AB-C6A717E5650B}" presName="sibTrans" presStyleCnt="0"/>
      <dgm:spPr/>
    </dgm:pt>
    <dgm:pt modelId="{01455DD1-5364-43E6-9661-7D2450860EA7}" type="pres">
      <dgm:prSet presAssocID="{0746F06F-80AB-4FB3-A9BA-BB5A1245F595}" presName="compNode" presStyleCnt="0"/>
      <dgm:spPr/>
    </dgm:pt>
    <dgm:pt modelId="{9EA06EEE-2A9C-4F8B-AA15-FB3858859FBE}" type="pres">
      <dgm:prSet presAssocID="{0746F06F-80AB-4FB3-A9BA-BB5A1245F595}" presName="bgRect" presStyleLbl="bgShp" presStyleIdx="3" presStyleCnt="5"/>
      <dgm:spPr/>
    </dgm:pt>
    <dgm:pt modelId="{D9A81F0A-F85C-4206-9E65-60939280B5D7}" type="pres">
      <dgm:prSet presAssocID="{0746F06F-80AB-4FB3-A9BA-BB5A1245F595}"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actory"/>
        </a:ext>
      </dgm:extLst>
    </dgm:pt>
    <dgm:pt modelId="{82939A39-8B1F-4369-9D4D-A5CCF55323CE}" type="pres">
      <dgm:prSet presAssocID="{0746F06F-80AB-4FB3-A9BA-BB5A1245F595}" presName="spaceRect" presStyleCnt="0"/>
      <dgm:spPr/>
    </dgm:pt>
    <dgm:pt modelId="{7818D991-DB88-45B8-9701-FEC2B84ED40E}" type="pres">
      <dgm:prSet presAssocID="{0746F06F-80AB-4FB3-A9BA-BB5A1245F595}" presName="parTx" presStyleLbl="revTx" presStyleIdx="3" presStyleCnt="5">
        <dgm:presLayoutVars>
          <dgm:chMax val="0"/>
          <dgm:chPref val="0"/>
        </dgm:presLayoutVars>
      </dgm:prSet>
      <dgm:spPr/>
    </dgm:pt>
    <dgm:pt modelId="{87410585-962A-4B46-9CFA-7AA0FAB9CA7F}" type="pres">
      <dgm:prSet presAssocID="{02F76D49-AE60-4623-8ED1-1B4A237E859F}" presName="sibTrans" presStyleCnt="0"/>
      <dgm:spPr/>
    </dgm:pt>
    <dgm:pt modelId="{EB0F2AC3-5530-4F0B-B3D1-B986717C4E42}" type="pres">
      <dgm:prSet presAssocID="{362EC078-91A7-40C1-B320-9E5C1D8A924B}" presName="compNode" presStyleCnt="0"/>
      <dgm:spPr/>
    </dgm:pt>
    <dgm:pt modelId="{84D802AF-A4D8-4F00-817F-A31F30739B61}" type="pres">
      <dgm:prSet presAssocID="{362EC078-91A7-40C1-B320-9E5C1D8A924B}" presName="bgRect" presStyleLbl="bgShp" presStyleIdx="4" presStyleCnt="5"/>
      <dgm:spPr/>
    </dgm:pt>
    <dgm:pt modelId="{3FB66B7B-0DF4-4575-AE10-786C59D3EC11}" type="pres">
      <dgm:prSet presAssocID="{362EC078-91A7-40C1-B320-9E5C1D8A924B}"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Puzzle"/>
        </a:ext>
      </dgm:extLst>
    </dgm:pt>
    <dgm:pt modelId="{568D8C3E-1277-4DC7-8957-25C9B5378068}" type="pres">
      <dgm:prSet presAssocID="{362EC078-91A7-40C1-B320-9E5C1D8A924B}" presName="spaceRect" presStyleCnt="0"/>
      <dgm:spPr/>
    </dgm:pt>
    <dgm:pt modelId="{311F0F7F-F478-4DBF-9FFC-E095CBC86594}" type="pres">
      <dgm:prSet presAssocID="{362EC078-91A7-40C1-B320-9E5C1D8A924B}" presName="parTx" presStyleLbl="revTx" presStyleIdx="4" presStyleCnt="5">
        <dgm:presLayoutVars>
          <dgm:chMax val="0"/>
          <dgm:chPref val="0"/>
        </dgm:presLayoutVars>
      </dgm:prSet>
      <dgm:spPr/>
    </dgm:pt>
  </dgm:ptLst>
  <dgm:cxnLst>
    <dgm:cxn modelId="{0180CF00-7B22-4EF3-84FE-A5F61FAD2679}" srcId="{4754F6A6-5A71-4079-9980-2C0202451804}" destId="{3ADAC1AB-4DF7-46F7-8182-DCAF74815529}" srcOrd="1" destOrd="0" parTransId="{5C1D797C-81E8-45DA-B7D0-D170F5226116}" sibTransId="{1478D944-6F2A-45EE-BA62-61A8068C2184}"/>
    <dgm:cxn modelId="{CE415505-2C0B-49F3-8A63-780601E270DC}" srcId="{4754F6A6-5A71-4079-9980-2C0202451804}" destId="{0746F06F-80AB-4FB3-A9BA-BB5A1245F595}" srcOrd="3" destOrd="0" parTransId="{040BEB34-FBCF-4798-939D-628D1C3EFFB6}" sibTransId="{02F76D49-AE60-4623-8ED1-1B4A237E859F}"/>
    <dgm:cxn modelId="{F8EB8705-E0A2-4BCC-BAFB-631AC9D6993F}" type="presOf" srcId="{3ADAC1AB-4DF7-46F7-8182-DCAF74815529}" destId="{47E7561E-910A-4B1E-B661-E6711924DAC9}" srcOrd="0" destOrd="0" presId="urn:microsoft.com/office/officeart/2018/2/layout/IconVerticalSolidList"/>
    <dgm:cxn modelId="{70EBCC26-EE8F-437A-87F7-1570D3308DA8}" type="presOf" srcId="{362EC078-91A7-40C1-B320-9E5C1D8A924B}" destId="{311F0F7F-F478-4DBF-9FFC-E095CBC86594}" srcOrd="0" destOrd="0" presId="urn:microsoft.com/office/officeart/2018/2/layout/IconVerticalSolidList"/>
    <dgm:cxn modelId="{64648C43-A249-475D-B9EB-A22BB521E44D}" srcId="{4754F6A6-5A71-4079-9980-2C0202451804}" destId="{89135735-3129-4B2C-9819-59953FC9A38D}" srcOrd="0" destOrd="0" parTransId="{5F58F4F9-96B0-47B3-8337-757868E72F48}" sibTransId="{551663F8-20D5-414B-96B8-CA9E28AC77FE}"/>
    <dgm:cxn modelId="{DD360554-5A2A-4211-A552-82468872549A}" srcId="{4754F6A6-5A71-4079-9980-2C0202451804}" destId="{31BB5D5B-ED7F-496C-B300-83456CC6F26E}" srcOrd="2" destOrd="0" parTransId="{65B8584B-AEDF-4B04-8429-4E63D6B43915}" sibTransId="{C6DF3AA8-4046-49EB-89AB-C6A717E5650B}"/>
    <dgm:cxn modelId="{CBFFFD7B-CD78-443D-A1ED-F9093443E4FC}" type="presOf" srcId="{0746F06F-80AB-4FB3-A9BA-BB5A1245F595}" destId="{7818D991-DB88-45B8-9701-FEC2B84ED40E}" srcOrd="0" destOrd="0" presId="urn:microsoft.com/office/officeart/2018/2/layout/IconVerticalSolidList"/>
    <dgm:cxn modelId="{981F09AC-1ED8-47BC-B875-FAB61D776A9C}" type="presOf" srcId="{4754F6A6-5A71-4079-9980-2C0202451804}" destId="{ADE7C875-F487-4B99-84BD-ABD343A142C3}" srcOrd="0" destOrd="0" presId="urn:microsoft.com/office/officeart/2018/2/layout/IconVerticalSolidList"/>
    <dgm:cxn modelId="{403396D3-46BB-4009-A67F-49DE6930FECD}" type="presOf" srcId="{89135735-3129-4B2C-9819-59953FC9A38D}" destId="{6BC366BF-84C2-42C5-A9D0-5A7F15DE58F4}" srcOrd="0" destOrd="0" presId="urn:microsoft.com/office/officeart/2018/2/layout/IconVerticalSolidList"/>
    <dgm:cxn modelId="{ED2C2BEE-95CB-4A81-9636-8E2401734758}" srcId="{4754F6A6-5A71-4079-9980-2C0202451804}" destId="{362EC078-91A7-40C1-B320-9E5C1D8A924B}" srcOrd="4" destOrd="0" parTransId="{43071C88-4A0E-402C-8C33-A1342746EEDB}" sibTransId="{44257B76-FDF2-484D-A1F8-ADB803D23C83}"/>
    <dgm:cxn modelId="{8DBD15F5-4A5F-4D7B-9B6D-16D2B9257706}" type="presOf" srcId="{31BB5D5B-ED7F-496C-B300-83456CC6F26E}" destId="{FA48A608-140B-40F5-B374-766106AE43F5}" srcOrd="0" destOrd="0" presId="urn:microsoft.com/office/officeart/2018/2/layout/IconVerticalSolidList"/>
    <dgm:cxn modelId="{6D4499E0-B592-4D10-A529-51348555D964}" type="presParOf" srcId="{ADE7C875-F487-4B99-84BD-ABD343A142C3}" destId="{7F75BCAC-CAEE-42B5-AC13-203BCD8028DF}" srcOrd="0" destOrd="0" presId="urn:microsoft.com/office/officeart/2018/2/layout/IconVerticalSolidList"/>
    <dgm:cxn modelId="{2FFA2250-AFC3-46C5-B64B-0401F6245F79}" type="presParOf" srcId="{7F75BCAC-CAEE-42B5-AC13-203BCD8028DF}" destId="{6A0B0834-CD2B-4FB4-843B-54995A3E9E9B}" srcOrd="0" destOrd="0" presId="urn:microsoft.com/office/officeart/2018/2/layout/IconVerticalSolidList"/>
    <dgm:cxn modelId="{77319317-F4D3-4942-8AEF-DFF47C478261}" type="presParOf" srcId="{7F75BCAC-CAEE-42B5-AC13-203BCD8028DF}" destId="{7A1847B4-97F9-422C-8746-CC47C5518CE2}" srcOrd="1" destOrd="0" presId="urn:microsoft.com/office/officeart/2018/2/layout/IconVerticalSolidList"/>
    <dgm:cxn modelId="{C907DADF-49C7-4BB5-B17F-A706B5A97A46}" type="presParOf" srcId="{7F75BCAC-CAEE-42B5-AC13-203BCD8028DF}" destId="{35463A49-19AA-47D6-90AF-E4AE01B9A0D5}" srcOrd="2" destOrd="0" presId="urn:microsoft.com/office/officeart/2018/2/layout/IconVerticalSolidList"/>
    <dgm:cxn modelId="{FB6A4C90-B9E4-42D6-9BE6-6455851192DB}" type="presParOf" srcId="{7F75BCAC-CAEE-42B5-AC13-203BCD8028DF}" destId="{6BC366BF-84C2-42C5-A9D0-5A7F15DE58F4}" srcOrd="3" destOrd="0" presId="urn:microsoft.com/office/officeart/2018/2/layout/IconVerticalSolidList"/>
    <dgm:cxn modelId="{994C4E5D-24A0-4779-ACC7-A9342144E334}" type="presParOf" srcId="{ADE7C875-F487-4B99-84BD-ABD343A142C3}" destId="{128DC73A-05B4-4888-82B3-8C3D6066C5A5}" srcOrd="1" destOrd="0" presId="urn:microsoft.com/office/officeart/2018/2/layout/IconVerticalSolidList"/>
    <dgm:cxn modelId="{DD3CB1FC-51BC-442F-A51D-FF672800B069}" type="presParOf" srcId="{ADE7C875-F487-4B99-84BD-ABD343A142C3}" destId="{51FF2716-81A3-4EFB-8E3D-F587AD1E782F}" srcOrd="2" destOrd="0" presId="urn:microsoft.com/office/officeart/2018/2/layout/IconVerticalSolidList"/>
    <dgm:cxn modelId="{5264190A-FA38-4907-B2D3-C9EC03DF3BEE}" type="presParOf" srcId="{51FF2716-81A3-4EFB-8E3D-F587AD1E782F}" destId="{B811FECA-4B0E-48E6-8684-CBF6AAA40027}" srcOrd="0" destOrd="0" presId="urn:microsoft.com/office/officeart/2018/2/layout/IconVerticalSolidList"/>
    <dgm:cxn modelId="{77F481AB-FE8D-41A5-A80F-665F99CB6A04}" type="presParOf" srcId="{51FF2716-81A3-4EFB-8E3D-F587AD1E782F}" destId="{E10EBF44-BB11-4137-B452-303F2ACE75B2}" srcOrd="1" destOrd="0" presId="urn:microsoft.com/office/officeart/2018/2/layout/IconVerticalSolidList"/>
    <dgm:cxn modelId="{1C0E26BE-F037-4EF9-BB3C-2DD1D4FAA864}" type="presParOf" srcId="{51FF2716-81A3-4EFB-8E3D-F587AD1E782F}" destId="{3C7667A8-A4E9-432A-A550-EC8BDAB92333}" srcOrd="2" destOrd="0" presId="urn:microsoft.com/office/officeart/2018/2/layout/IconVerticalSolidList"/>
    <dgm:cxn modelId="{9ECB7BCF-371D-45F1-B507-75E5CF09BBFB}" type="presParOf" srcId="{51FF2716-81A3-4EFB-8E3D-F587AD1E782F}" destId="{47E7561E-910A-4B1E-B661-E6711924DAC9}" srcOrd="3" destOrd="0" presId="urn:microsoft.com/office/officeart/2018/2/layout/IconVerticalSolidList"/>
    <dgm:cxn modelId="{088C98D9-4A71-43C2-AA18-CE8829FBE6FE}" type="presParOf" srcId="{ADE7C875-F487-4B99-84BD-ABD343A142C3}" destId="{53FE6160-C7E0-4C51-AD43-BEE6E59BC2F5}" srcOrd="3" destOrd="0" presId="urn:microsoft.com/office/officeart/2018/2/layout/IconVerticalSolidList"/>
    <dgm:cxn modelId="{68742E78-1171-45C5-B1D5-B80CBFCC706A}" type="presParOf" srcId="{ADE7C875-F487-4B99-84BD-ABD343A142C3}" destId="{CFD91A25-2492-4556-90A2-A7453118EDBF}" srcOrd="4" destOrd="0" presId="urn:microsoft.com/office/officeart/2018/2/layout/IconVerticalSolidList"/>
    <dgm:cxn modelId="{873A2F2E-7272-4401-90D3-4815D9A1EBF6}" type="presParOf" srcId="{CFD91A25-2492-4556-90A2-A7453118EDBF}" destId="{C4FE7153-FFC0-4BA5-A9AD-D9B19A85A03A}" srcOrd="0" destOrd="0" presId="urn:microsoft.com/office/officeart/2018/2/layout/IconVerticalSolidList"/>
    <dgm:cxn modelId="{5D8B9E19-B250-400B-A53A-D48687155E07}" type="presParOf" srcId="{CFD91A25-2492-4556-90A2-A7453118EDBF}" destId="{2F219117-C2D2-426F-A93A-BB4A2F6C9BC2}" srcOrd="1" destOrd="0" presId="urn:microsoft.com/office/officeart/2018/2/layout/IconVerticalSolidList"/>
    <dgm:cxn modelId="{7D3F61F3-9E65-41E2-B33E-6AC9B5BE3B15}" type="presParOf" srcId="{CFD91A25-2492-4556-90A2-A7453118EDBF}" destId="{ADE5B397-D2E9-4783-87E7-69C6120E3B05}" srcOrd="2" destOrd="0" presId="urn:microsoft.com/office/officeart/2018/2/layout/IconVerticalSolidList"/>
    <dgm:cxn modelId="{5785EA42-E0A7-4121-92F1-91B7E86B03FE}" type="presParOf" srcId="{CFD91A25-2492-4556-90A2-A7453118EDBF}" destId="{FA48A608-140B-40F5-B374-766106AE43F5}" srcOrd="3" destOrd="0" presId="urn:microsoft.com/office/officeart/2018/2/layout/IconVerticalSolidList"/>
    <dgm:cxn modelId="{733EC75E-320C-4515-9A04-E93A138DC593}" type="presParOf" srcId="{ADE7C875-F487-4B99-84BD-ABD343A142C3}" destId="{E917802E-1FB8-4E65-AD9B-2489F824FFF0}" srcOrd="5" destOrd="0" presId="urn:microsoft.com/office/officeart/2018/2/layout/IconVerticalSolidList"/>
    <dgm:cxn modelId="{3FE7E797-7D2F-495E-8E1A-5F0A6AEAD220}" type="presParOf" srcId="{ADE7C875-F487-4B99-84BD-ABD343A142C3}" destId="{01455DD1-5364-43E6-9661-7D2450860EA7}" srcOrd="6" destOrd="0" presId="urn:microsoft.com/office/officeart/2018/2/layout/IconVerticalSolidList"/>
    <dgm:cxn modelId="{A437C24C-D467-4775-BD7E-B80983D5AD92}" type="presParOf" srcId="{01455DD1-5364-43E6-9661-7D2450860EA7}" destId="{9EA06EEE-2A9C-4F8B-AA15-FB3858859FBE}" srcOrd="0" destOrd="0" presId="urn:microsoft.com/office/officeart/2018/2/layout/IconVerticalSolidList"/>
    <dgm:cxn modelId="{7BF0835E-8A4F-488B-BD7A-7C4269A7BBCE}" type="presParOf" srcId="{01455DD1-5364-43E6-9661-7D2450860EA7}" destId="{D9A81F0A-F85C-4206-9E65-60939280B5D7}" srcOrd="1" destOrd="0" presId="urn:microsoft.com/office/officeart/2018/2/layout/IconVerticalSolidList"/>
    <dgm:cxn modelId="{7917A8A1-75A5-43DF-9EE8-CDF269A19665}" type="presParOf" srcId="{01455DD1-5364-43E6-9661-7D2450860EA7}" destId="{82939A39-8B1F-4369-9D4D-A5CCF55323CE}" srcOrd="2" destOrd="0" presId="urn:microsoft.com/office/officeart/2018/2/layout/IconVerticalSolidList"/>
    <dgm:cxn modelId="{592A384D-042C-4F79-A2E2-74291C3B431C}" type="presParOf" srcId="{01455DD1-5364-43E6-9661-7D2450860EA7}" destId="{7818D991-DB88-45B8-9701-FEC2B84ED40E}" srcOrd="3" destOrd="0" presId="urn:microsoft.com/office/officeart/2018/2/layout/IconVerticalSolidList"/>
    <dgm:cxn modelId="{EEFAE5AC-4EEF-4AA3-B7FF-5AFFFDB9810B}" type="presParOf" srcId="{ADE7C875-F487-4B99-84BD-ABD343A142C3}" destId="{87410585-962A-4B46-9CFA-7AA0FAB9CA7F}" srcOrd="7" destOrd="0" presId="urn:microsoft.com/office/officeart/2018/2/layout/IconVerticalSolidList"/>
    <dgm:cxn modelId="{896CFFF7-F07E-471E-A752-51D1EF8203FD}" type="presParOf" srcId="{ADE7C875-F487-4B99-84BD-ABD343A142C3}" destId="{EB0F2AC3-5530-4F0B-B3D1-B986717C4E42}" srcOrd="8" destOrd="0" presId="urn:microsoft.com/office/officeart/2018/2/layout/IconVerticalSolidList"/>
    <dgm:cxn modelId="{0F51A372-8437-4284-9925-1F01A255FECC}" type="presParOf" srcId="{EB0F2AC3-5530-4F0B-B3D1-B986717C4E42}" destId="{84D802AF-A4D8-4F00-817F-A31F30739B61}" srcOrd="0" destOrd="0" presId="urn:microsoft.com/office/officeart/2018/2/layout/IconVerticalSolidList"/>
    <dgm:cxn modelId="{D76D18D2-6C69-4546-AA73-4797C59BE227}" type="presParOf" srcId="{EB0F2AC3-5530-4F0B-B3D1-B986717C4E42}" destId="{3FB66B7B-0DF4-4575-AE10-786C59D3EC11}" srcOrd="1" destOrd="0" presId="urn:microsoft.com/office/officeart/2018/2/layout/IconVerticalSolidList"/>
    <dgm:cxn modelId="{1737013D-BD9C-4580-9529-171A42101851}" type="presParOf" srcId="{EB0F2AC3-5530-4F0B-B3D1-B986717C4E42}" destId="{568D8C3E-1277-4DC7-8957-25C9B5378068}" srcOrd="2" destOrd="0" presId="urn:microsoft.com/office/officeart/2018/2/layout/IconVerticalSolidList"/>
    <dgm:cxn modelId="{D4852F94-C89E-4083-9762-E6FBCA2349A0}" type="presParOf" srcId="{EB0F2AC3-5530-4F0B-B3D1-B986717C4E42}" destId="{311F0F7F-F478-4DBF-9FFC-E095CBC8659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4635D3-C29C-4AEC-8A40-A9D4A55DF142}">
      <dsp:nvSpPr>
        <dsp:cNvPr id="0" name=""/>
        <dsp:cNvSpPr/>
      </dsp:nvSpPr>
      <dsp:spPr>
        <a:xfrm>
          <a:off x="0" y="593"/>
          <a:ext cx="10515600" cy="49864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4A111AD-4016-4CB9-8353-696F16DAF46F}">
      <dsp:nvSpPr>
        <dsp:cNvPr id="0" name=""/>
        <dsp:cNvSpPr/>
      </dsp:nvSpPr>
      <dsp:spPr>
        <a:xfrm>
          <a:off x="150838" y="112787"/>
          <a:ext cx="274252" cy="27425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5DD4E61-FD16-4760-96A5-6D9FAB3AF67F}">
      <dsp:nvSpPr>
        <dsp:cNvPr id="0" name=""/>
        <dsp:cNvSpPr/>
      </dsp:nvSpPr>
      <dsp:spPr>
        <a:xfrm>
          <a:off x="575929" y="593"/>
          <a:ext cx="9939670" cy="498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2773" tIns="52773" rIns="52773" bIns="52773" numCol="1" spcCol="1270" anchor="ctr" anchorCtr="0">
          <a:noAutofit/>
        </a:bodyPr>
        <a:lstStyle/>
        <a:p>
          <a:pPr marL="0" lvl="0" indent="0" algn="l" defTabSz="711200">
            <a:lnSpc>
              <a:spcPct val="100000"/>
            </a:lnSpc>
            <a:spcBef>
              <a:spcPct val="0"/>
            </a:spcBef>
            <a:spcAft>
              <a:spcPct val="35000"/>
            </a:spcAft>
            <a:buNone/>
          </a:pPr>
          <a:r>
            <a:rPr lang="en-US" sz="1600" kern="1200" dirty="0"/>
            <a:t>The checkup is free! Value added selling!</a:t>
          </a:r>
        </a:p>
      </dsp:txBody>
      <dsp:txXfrm>
        <a:off x="575929" y="593"/>
        <a:ext cx="9939670" cy="498640"/>
      </dsp:txXfrm>
    </dsp:sp>
    <dsp:sp modelId="{DE180F50-7E20-4B16-A18E-435472423EC5}">
      <dsp:nvSpPr>
        <dsp:cNvPr id="0" name=""/>
        <dsp:cNvSpPr/>
      </dsp:nvSpPr>
      <dsp:spPr>
        <a:xfrm>
          <a:off x="0" y="623893"/>
          <a:ext cx="10515600" cy="49864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F25ED5-3624-4468-AE4C-8C89D7CCEDDC}">
      <dsp:nvSpPr>
        <dsp:cNvPr id="0" name=""/>
        <dsp:cNvSpPr/>
      </dsp:nvSpPr>
      <dsp:spPr>
        <a:xfrm>
          <a:off x="150838" y="736088"/>
          <a:ext cx="274252" cy="27425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756619B-99BE-48DA-B2FB-4F92BB72343C}">
      <dsp:nvSpPr>
        <dsp:cNvPr id="0" name=""/>
        <dsp:cNvSpPr/>
      </dsp:nvSpPr>
      <dsp:spPr>
        <a:xfrm>
          <a:off x="575929" y="623893"/>
          <a:ext cx="9939670" cy="498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2773" tIns="52773" rIns="52773" bIns="52773" numCol="1" spcCol="1270" anchor="ctr" anchorCtr="0">
          <a:noAutofit/>
        </a:bodyPr>
        <a:lstStyle/>
        <a:p>
          <a:pPr marL="0" lvl="0" indent="0" algn="l" defTabSz="711200">
            <a:lnSpc>
              <a:spcPct val="100000"/>
            </a:lnSpc>
            <a:spcBef>
              <a:spcPct val="0"/>
            </a:spcBef>
            <a:spcAft>
              <a:spcPct val="35000"/>
            </a:spcAft>
            <a:buNone/>
          </a:pPr>
          <a:r>
            <a:rPr lang="en-US" sz="1600" kern="1200" dirty="0"/>
            <a:t>Ensures the Bookwalter</a:t>
          </a:r>
          <a:r>
            <a:rPr lang="en-US" sz="1600" kern="1200" baseline="30000" dirty="0"/>
            <a:t>®</a:t>
          </a:r>
          <a:r>
            <a:rPr lang="en-US" sz="1600" kern="1200" dirty="0"/>
            <a:t> Retractor is in optimal condition</a:t>
          </a:r>
        </a:p>
      </dsp:txBody>
      <dsp:txXfrm>
        <a:off x="575929" y="623893"/>
        <a:ext cx="9939670" cy="498640"/>
      </dsp:txXfrm>
    </dsp:sp>
    <dsp:sp modelId="{5A48A01E-1326-4B22-834D-6B7B20A9FF6C}">
      <dsp:nvSpPr>
        <dsp:cNvPr id="0" name=""/>
        <dsp:cNvSpPr/>
      </dsp:nvSpPr>
      <dsp:spPr>
        <a:xfrm>
          <a:off x="0" y="1247194"/>
          <a:ext cx="10515600" cy="49864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E73B7F-A494-468D-827D-01AD6F412552}">
      <dsp:nvSpPr>
        <dsp:cNvPr id="0" name=""/>
        <dsp:cNvSpPr/>
      </dsp:nvSpPr>
      <dsp:spPr>
        <a:xfrm>
          <a:off x="150838" y="1359388"/>
          <a:ext cx="274252" cy="27425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8BC1D60-4C91-4A73-90A8-BA8A8940615F}">
      <dsp:nvSpPr>
        <dsp:cNvPr id="0" name=""/>
        <dsp:cNvSpPr/>
      </dsp:nvSpPr>
      <dsp:spPr>
        <a:xfrm>
          <a:off x="575929" y="1247194"/>
          <a:ext cx="9939670" cy="498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2773" tIns="52773" rIns="52773" bIns="52773" numCol="1" spcCol="1270" anchor="ctr" anchorCtr="0">
          <a:noAutofit/>
        </a:bodyPr>
        <a:lstStyle/>
        <a:p>
          <a:pPr marL="0" lvl="0" indent="0" algn="l" defTabSz="711200">
            <a:lnSpc>
              <a:spcPct val="100000"/>
            </a:lnSpc>
            <a:spcBef>
              <a:spcPct val="0"/>
            </a:spcBef>
            <a:spcAft>
              <a:spcPct val="35000"/>
            </a:spcAft>
            <a:buNone/>
          </a:pPr>
          <a:r>
            <a:rPr lang="en-US" sz="1600" kern="1200"/>
            <a:t>Saves customers’ valuable time</a:t>
          </a:r>
        </a:p>
      </dsp:txBody>
      <dsp:txXfrm>
        <a:off x="575929" y="1247194"/>
        <a:ext cx="9939670" cy="498640"/>
      </dsp:txXfrm>
    </dsp:sp>
    <dsp:sp modelId="{7C987E66-2E70-49A5-B900-4263ED834811}">
      <dsp:nvSpPr>
        <dsp:cNvPr id="0" name=""/>
        <dsp:cNvSpPr/>
      </dsp:nvSpPr>
      <dsp:spPr>
        <a:xfrm>
          <a:off x="0" y="1870494"/>
          <a:ext cx="10515600" cy="49864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72A9E5-BCA5-4A85-B08F-E1F7A09C22FD}">
      <dsp:nvSpPr>
        <dsp:cNvPr id="0" name=""/>
        <dsp:cNvSpPr/>
      </dsp:nvSpPr>
      <dsp:spPr>
        <a:xfrm>
          <a:off x="150838" y="1982688"/>
          <a:ext cx="274252" cy="27425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EFDF3ED-3E0F-4728-A249-8124A924CE4B}">
      <dsp:nvSpPr>
        <dsp:cNvPr id="0" name=""/>
        <dsp:cNvSpPr/>
      </dsp:nvSpPr>
      <dsp:spPr>
        <a:xfrm>
          <a:off x="575929" y="1870494"/>
          <a:ext cx="9939670" cy="498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2773" tIns="52773" rIns="52773" bIns="52773" numCol="1" spcCol="1270" anchor="ctr" anchorCtr="0">
          <a:noAutofit/>
        </a:bodyPr>
        <a:lstStyle/>
        <a:p>
          <a:pPr marL="0" lvl="0" indent="0" algn="l" defTabSz="711200">
            <a:lnSpc>
              <a:spcPct val="100000"/>
            </a:lnSpc>
            <a:spcBef>
              <a:spcPct val="0"/>
            </a:spcBef>
            <a:spcAft>
              <a:spcPct val="35000"/>
            </a:spcAft>
            <a:buNone/>
          </a:pPr>
          <a:r>
            <a:rPr lang="en-US" sz="1600" kern="1200"/>
            <a:t>Customized inspection sheet</a:t>
          </a:r>
        </a:p>
      </dsp:txBody>
      <dsp:txXfrm>
        <a:off x="575929" y="1870494"/>
        <a:ext cx="9939670" cy="498640"/>
      </dsp:txXfrm>
    </dsp:sp>
    <dsp:sp modelId="{90475B3B-1F6C-4BF3-AF38-C09675BC1572}">
      <dsp:nvSpPr>
        <dsp:cNvPr id="0" name=""/>
        <dsp:cNvSpPr/>
      </dsp:nvSpPr>
      <dsp:spPr>
        <a:xfrm>
          <a:off x="0" y="2493795"/>
          <a:ext cx="10515600" cy="49864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42E522-A963-42E6-8236-31528EB1444C}">
      <dsp:nvSpPr>
        <dsp:cNvPr id="0" name=""/>
        <dsp:cNvSpPr/>
      </dsp:nvSpPr>
      <dsp:spPr>
        <a:xfrm>
          <a:off x="150838" y="2605989"/>
          <a:ext cx="274252" cy="27425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C36D4E4-00F4-437C-B1F8-D533967CE4AC}">
      <dsp:nvSpPr>
        <dsp:cNvPr id="0" name=""/>
        <dsp:cNvSpPr/>
      </dsp:nvSpPr>
      <dsp:spPr>
        <a:xfrm>
          <a:off x="575929" y="2493795"/>
          <a:ext cx="9939670" cy="498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2773" tIns="52773" rIns="52773" bIns="52773" numCol="1" spcCol="1270" anchor="ctr" anchorCtr="0">
          <a:noAutofit/>
        </a:bodyPr>
        <a:lstStyle/>
        <a:p>
          <a:pPr marL="0" lvl="0" indent="0" algn="l" defTabSz="711200">
            <a:lnSpc>
              <a:spcPct val="100000"/>
            </a:lnSpc>
            <a:spcBef>
              <a:spcPct val="0"/>
            </a:spcBef>
            <a:spcAft>
              <a:spcPct val="35000"/>
            </a:spcAft>
            <a:buNone/>
          </a:pPr>
          <a:r>
            <a:rPr lang="en-US" sz="1600" kern="1200"/>
            <a:t>Samples for repairs</a:t>
          </a:r>
        </a:p>
      </dsp:txBody>
      <dsp:txXfrm>
        <a:off x="575929" y="2493795"/>
        <a:ext cx="9939670" cy="498640"/>
      </dsp:txXfrm>
    </dsp:sp>
    <dsp:sp modelId="{7BA2C939-9552-45BA-A0AC-BB3694884E3C}">
      <dsp:nvSpPr>
        <dsp:cNvPr id="0" name=""/>
        <dsp:cNvSpPr/>
      </dsp:nvSpPr>
      <dsp:spPr>
        <a:xfrm>
          <a:off x="0" y="3117095"/>
          <a:ext cx="10515600" cy="49864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D1760E-F806-4574-A347-D5140D78C15B}">
      <dsp:nvSpPr>
        <dsp:cNvPr id="0" name=""/>
        <dsp:cNvSpPr/>
      </dsp:nvSpPr>
      <dsp:spPr>
        <a:xfrm>
          <a:off x="150838" y="3229289"/>
          <a:ext cx="274252" cy="27425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A426AC-5CCA-49BF-8D3A-FCF2891B3E73}">
      <dsp:nvSpPr>
        <dsp:cNvPr id="0" name=""/>
        <dsp:cNvSpPr/>
      </dsp:nvSpPr>
      <dsp:spPr>
        <a:xfrm>
          <a:off x="575929" y="3117095"/>
          <a:ext cx="9939670" cy="498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2773" tIns="52773" rIns="52773" bIns="52773" numCol="1" spcCol="1270" anchor="ctr" anchorCtr="0">
          <a:noAutofit/>
        </a:bodyPr>
        <a:lstStyle/>
        <a:p>
          <a:pPr marL="0" lvl="0" indent="0" algn="l" defTabSz="711200">
            <a:lnSpc>
              <a:spcPct val="100000"/>
            </a:lnSpc>
            <a:spcBef>
              <a:spcPct val="0"/>
            </a:spcBef>
            <a:spcAft>
              <a:spcPct val="35000"/>
            </a:spcAft>
            <a:buNone/>
          </a:pPr>
          <a:r>
            <a:rPr lang="en-US" sz="1600" kern="1200"/>
            <a:t>Handling repairs</a:t>
          </a:r>
        </a:p>
      </dsp:txBody>
      <dsp:txXfrm>
        <a:off x="575929" y="3117095"/>
        <a:ext cx="9939670" cy="498640"/>
      </dsp:txXfrm>
    </dsp:sp>
    <dsp:sp modelId="{C40941DF-C996-43A9-BEBC-07609F5694E3}">
      <dsp:nvSpPr>
        <dsp:cNvPr id="0" name=""/>
        <dsp:cNvSpPr/>
      </dsp:nvSpPr>
      <dsp:spPr>
        <a:xfrm>
          <a:off x="0" y="3740395"/>
          <a:ext cx="10515600" cy="49864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FC3FE3-3E31-42D6-8C6F-4AAE6BD46445}">
      <dsp:nvSpPr>
        <dsp:cNvPr id="0" name=""/>
        <dsp:cNvSpPr/>
      </dsp:nvSpPr>
      <dsp:spPr>
        <a:xfrm>
          <a:off x="150838" y="3852589"/>
          <a:ext cx="274252" cy="27425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DA19D0B-3425-4730-8369-85B979E0D8E7}">
      <dsp:nvSpPr>
        <dsp:cNvPr id="0" name=""/>
        <dsp:cNvSpPr/>
      </dsp:nvSpPr>
      <dsp:spPr>
        <a:xfrm>
          <a:off x="575929" y="3740395"/>
          <a:ext cx="9939670" cy="498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2773" tIns="52773" rIns="52773" bIns="52773" numCol="1" spcCol="1270" anchor="ctr" anchorCtr="0">
          <a:noAutofit/>
        </a:bodyPr>
        <a:lstStyle/>
        <a:p>
          <a:pPr marL="0" lvl="0" indent="0" algn="l" defTabSz="711200">
            <a:lnSpc>
              <a:spcPct val="100000"/>
            </a:lnSpc>
            <a:spcBef>
              <a:spcPct val="0"/>
            </a:spcBef>
            <a:spcAft>
              <a:spcPct val="35000"/>
            </a:spcAft>
            <a:buNone/>
          </a:pPr>
          <a:r>
            <a:rPr lang="en-US" sz="1600" kern="1200"/>
            <a:t>Creating count sheets</a:t>
          </a:r>
        </a:p>
      </dsp:txBody>
      <dsp:txXfrm>
        <a:off x="575929" y="3740395"/>
        <a:ext cx="9939670" cy="498640"/>
      </dsp:txXfrm>
    </dsp:sp>
    <dsp:sp modelId="{8C780E58-FE2A-4475-A28B-EF59537E4F92}">
      <dsp:nvSpPr>
        <dsp:cNvPr id="0" name=""/>
        <dsp:cNvSpPr/>
      </dsp:nvSpPr>
      <dsp:spPr>
        <a:xfrm>
          <a:off x="0" y="4363696"/>
          <a:ext cx="10515600" cy="49864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9ABAAB-3CBA-4444-BB63-9A4A8CB1853B}">
      <dsp:nvSpPr>
        <dsp:cNvPr id="0" name=""/>
        <dsp:cNvSpPr/>
      </dsp:nvSpPr>
      <dsp:spPr>
        <a:xfrm>
          <a:off x="150838" y="4475890"/>
          <a:ext cx="274252" cy="27425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72CF433-4DC3-45A3-99D8-6238A78BFEE1}">
      <dsp:nvSpPr>
        <dsp:cNvPr id="0" name=""/>
        <dsp:cNvSpPr/>
      </dsp:nvSpPr>
      <dsp:spPr>
        <a:xfrm>
          <a:off x="575929" y="4363696"/>
          <a:ext cx="9939670" cy="498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2773" tIns="52773" rIns="52773" bIns="52773" numCol="1" spcCol="1270" anchor="ctr" anchorCtr="0">
          <a:noAutofit/>
        </a:bodyPr>
        <a:lstStyle/>
        <a:p>
          <a:pPr marL="0" lvl="0" indent="0" algn="l" defTabSz="711200">
            <a:lnSpc>
              <a:spcPct val="100000"/>
            </a:lnSpc>
            <a:spcBef>
              <a:spcPct val="0"/>
            </a:spcBef>
            <a:spcAft>
              <a:spcPct val="35000"/>
            </a:spcAft>
            <a:buNone/>
          </a:pPr>
          <a:r>
            <a:rPr lang="en-US" sz="1600" kern="1200" dirty="0"/>
            <a:t>Gaining access to accounts by being a resource not just a sales representative! </a:t>
          </a:r>
        </a:p>
      </dsp:txBody>
      <dsp:txXfrm>
        <a:off x="575929" y="4363696"/>
        <a:ext cx="9939670" cy="4986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0B0834-CD2B-4FB4-843B-54995A3E9E9B}">
      <dsp:nvSpPr>
        <dsp:cNvPr id="0" name=""/>
        <dsp:cNvSpPr/>
      </dsp:nvSpPr>
      <dsp:spPr>
        <a:xfrm>
          <a:off x="0" y="3414"/>
          <a:ext cx="4268010" cy="727225"/>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1847B4-97F9-422C-8746-CC47C5518CE2}">
      <dsp:nvSpPr>
        <dsp:cNvPr id="0" name=""/>
        <dsp:cNvSpPr/>
      </dsp:nvSpPr>
      <dsp:spPr>
        <a:xfrm>
          <a:off x="219985" y="167039"/>
          <a:ext cx="399973" cy="39997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BC366BF-84C2-42C5-A9D0-5A7F15DE58F4}">
      <dsp:nvSpPr>
        <dsp:cNvPr id="0" name=""/>
        <dsp:cNvSpPr/>
      </dsp:nvSpPr>
      <dsp:spPr>
        <a:xfrm>
          <a:off x="839944" y="3414"/>
          <a:ext cx="3428065" cy="7272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965" tIns="76965" rIns="76965" bIns="76965" numCol="1" spcCol="1270" anchor="ctr" anchorCtr="0">
          <a:noAutofit/>
        </a:bodyPr>
        <a:lstStyle/>
        <a:p>
          <a:pPr marL="0" lvl="0" indent="0" algn="l" defTabSz="800100">
            <a:lnSpc>
              <a:spcPct val="100000"/>
            </a:lnSpc>
            <a:spcBef>
              <a:spcPct val="0"/>
            </a:spcBef>
            <a:spcAft>
              <a:spcPct val="35000"/>
            </a:spcAft>
            <a:buNone/>
          </a:pPr>
          <a:r>
            <a:rPr lang="en-US" sz="1800" b="0" i="0" kern="1200" baseline="0" dirty="0">
              <a:solidFill>
                <a:srgbClr val="545859"/>
              </a:solidFill>
            </a:rPr>
            <a:t>Inspection </a:t>
          </a:r>
          <a:r>
            <a:rPr lang="en-US" sz="1800" b="0" i="0" kern="1200" baseline="0" dirty="0">
              <a:solidFill>
                <a:srgbClr val="545859"/>
              </a:solidFill>
              <a:latin typeface="Century Gothic" panose="020F0302020204030204"/>
            </a:rPr>
            <a:t>sheet-full part list</a:t>
          </a:r>
          <a:endParaRPr lang="en-US" sz="1800" kern="1200" dirty="0">
            <a:solidFill>
              <a:srgbClr val="545859"/>
            </a:solidFill>
          </a:endParaRPr>
        </a:p>
      </dsp:txBody>
      <dsp:txXfrm>
        <a:off x="839944" y="3414"/>
        <a:ext cx="3428065" cy="727225"/>
      </dsp:txXfrm>
    </dsp:sp>
    <dsp:sp modelId="{B811FECA-4B0E-48E6-8684-CBF6AAA40027}">
      <dsp:nvSpPr>
        <dsp:cNvPr id="0" name=""/>
        <dsp:cNvSpPr/>
      </dsp:nvSpPr>
      <dsp:spPr>
        <a:xfrm>
          <a:off x="0" y="912445"/>
          <a:ext cx="4268010" cy="727225"/>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10EBF44-BB11-4137-B452-303F2ACE75B2}">
      <dsp:nvSpPr>
        <dsp:cNvPr id="0" name=""/>
        <dsp:cNvSpPr/>
      </dsp:nvSpPr>
      <dsp:spPr>
        <a:xfrm>
          <a:off x="219985" y="1076071"/>
          <a:ext cx="399973" cy="39997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7E7561E-910A-4B1E-B661-E6711924DAC9}">
      <dsp:nvSpPr>
        <dsp:cNvPr id="0" name=""/>
        <dsp:cNvSpPr/>
      </dsp:nvSpPr>
      <dsp:spPr>
        <a:xfrm>
          <a:off x="839944" y="912445"/>
          <a:ext cx="3428065" cy="7272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965" tIns="76965" rIns="76965" bIns="76965" numCol="1" spcCol="1270" anchor="ctr" anchorCtr="0">
          <a:noAutofit/>
        </a:bodyPr>
        <a:lstStyle/>
        <a:p>
          <a:pPr marL="0" lvl="0" indent="0" algn="l" defTabSz="800100">
            <a:lnSpc>
              <a:spcPct val="100000"/>
            </a:lnSpc>
            <a:spcBef>
              <a:spcPct val="0"/>
            </a:spcBef>
            <a:spcAft>
              <a:spcPct val="35000"/>
            </a:spcAft>
            <a:buNone/>
          </a:pPr>
          <a:r>
            <a:rPr lang="en-US" sz="1800" kern="1200" dirty="0">
              <a:solidFill>
                <a:srgbClr val="545859"/>
              </a:solidFill>
            </a:rPr>
            <a:t>Bookwalter pictures</a:t>
          </a:r>
        </a:p>
      </dsp:txBody>
      <dsp:txXfrm>
        <a:off x="839944" y="912445"/>
        <a:ext cx="3428065" cy="727225"/>
      </dsp:txXfrm>
    </dsp:sp>
    <dsp:sp modelId="{C4FE7153-FFC0-4BA5-A9AD-D9B19A85A03A}">
      <dsp:nvSpPr>
        <dsp:cNvPr id="0" name=""/>
        <dsp:cNvSpPr/>
      </dsp:nvSpPr>
      <dsp:spPr>
        <a:xfrm>
          <a:off x="0" y="1821476"/>
          <a:ext cx="4268010" cy="727225"/>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219117-C2D2-426F-A93A-BB4A2F6C9BC2}">
      <dsp:nvSpPr>
        <dsp:cNvPr id="0" name=""/>
        <dsp:cNvSpPr/>
      </dsp:nvSpPr>
      <dsp:spPr>
        <a:xfrm>
          <a:off x="219985" y="1985102"/>
          <a:ext cx="399973" cy="39997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A48A608-140B-40F5-B374-766106AE43F5}">
      <dsp:nvSpPr>
        <dsp:cNvPr id="0" name=""/>
        <dsp:cNvSpPr/>
      </dsp:nvSpPr>
      <dsp:spPr>
        <a:xfrm>
          <a:off x="839944" y="1821476"/>
          <a:ext cx="3428065" cy="7272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965" tIns="76965" rIns="76965" bIns="76965" numCol="1" spcCol="1270" anchor="ctr" anchorCtr="0">
          <a:noAutofit/>
        </a:bodyPr>
        <a:lstStyle/>
        <a:p>
          <a:pPr marL="0" lvl="0" indent="0" algn="l" defTabSz="800100">
            <a:lnSpc>
              <a:spcPct val="100000"/>
            </a:lnSpc>
            <a:spcBef>
              <a:spcPct val="0"/>
            </a:spcBef>
            <a:spcAft>
              <a:spcPct val="35000"/>
            </a:spcAft>
            <a:buNone/>
          </a:pPr>
          <a:r>
            <a:rPr lang="en-US" sz="1800" b="0" i="0" kern="1200" baseline="0" dirty="0">
              <a:solidFill>
                <a:srgbClr val="545859"/>
              </a:solidFill>
            </a:rPr>
            <a:t>New </a:t>
          </a:r>
          <a:r>
            <a:rPr lang="en-US" sz="1800" b="0" i="0" kern="1200" baseline="0" dirty="0">
              <a:solidFill>
                <a:srgbClr val="545859"/>
              </a:solidFill>
              <a:latin typeface="Century Gothic" panose="020F0302020204030204"/>
            </a:rPr>
            <a:t>products- low</a:t>
          </a:r>
          <a:r>
            <a:rPr lang="en-US" sz="1800" b="0" i="0" kern="1200" baseline="0" dirty="0">
              <a:solidFill>
                <a:srgbClr val="545859"/>
              </a:solidFill>
            </a:rPr>
            <a:t> </a:t>
          </a:r>
          <a:r>
            <a:rPr lang="en-US" sz="1800" b="0" i="0" kern="1200" baseline="0" dirty="0">
              <a:solidFill>
                <a:srgbClr val="545859"/>
              </a:solidFill>
              <a:latin typeface="Century Gothic" panose="020F0302020204030204"/>
            </a:rPr>
            <a:t>profile</a:t>
          </a:r>
          <a:r>
            <a:rPr lang="en-US" sz="1800" b="0" i="0" kern="1200" baseline="0" dirty="0">
              <a:solidFill>
                <a:srgbClr val="545859"/>
              </a:solidFill>
            </a:rPr>
            <a:t> </a:t>
          </a:r>
          <a:r>
            <a:rPr lang="en-US" sz="1800" b="0" i="0" kern="1200" baseline="0" dirty="0" err="1">
              <a:solidFill>
                <a:srgbClr val="545859"/>
              </a:solidFill>
            </a:rPr>
            <a:t>RoTilt</a:t>
          </a:r>
          <a:r>
            <a:rPr lang="en-US" sz="1800" b="0" i="0" kern="1200" baseline="0" dirty="0">
              <a:solidFill>
                <a:srgbClr val="545859"/>
              </a:solidFill>
              <a:latin typeface="Century Gothic" panose="020F0302020204030204"/>
            </a:rPr>
            <a:t>®,</a:t>
          </a:r>
          <a:r>
            <a:rPr lang="en-US" sz="1800" b="0" i="0" kern="1200" baseline="0" dirty="0">
              <a:solidFill>
                <a:srgbClr val="545859"/>
              </a:solidFill>
            </a:rPr>
            <a:t> </a:t>
          </a:r>
          <a:r>
            <a:rPr lang="en-US" sz="1800" b="0" i="0" kern="1200" baseline="0" dirty="0">
              <a:solidFill>
                <a:srgbClr val="545859"/>
              </a:solidFill>
              <a:latin typeface="Century Gothic" panose="020F0302020204030204"/>
            </a:rPr>
            <a:t>lightweight</a:t>
          </a:r>
          <a:r>
            <a:rPr lang="en-US" sz="1800" b="0" i="0" kern="1200" baseline="0" dirty="0">
              <a:solidFill>
                <a:srgbClr val="545859"/>
              </a:solidFill>
            </a:rPr>
            <a:t> pieces</a:t>
          </a:r>
          <a:endParaRPr lang="en-US" sz="1800" kern="1200" dirty="0">
            <a:solidFill>
              <a:srgbClr val="545859"/>
            </a:solidFill>
          </a:endParaRPr>
        </a:p>
      </dsp:txBody>
      <dsp:txXfrm>
        <a:off x="839944" y="1821476"/>
        <a:ext cx="3428065" cy="727225"/>
      </dsp:txXfrm>
    </dsp:sp>
    <dsp:sp modelId="{9EA06EEE-2A9C-4F8B-AA15-FB3858859FBE}">
      <dsp:nvSpPr>
        <dsp:cNvPr id="0" name=""/>
        <dsp:cNvSpPr/>
      </dsp:nvSpPr>
      <dsp:spPr>
        <a:xfrm>
          <a:off x="0" y="2730508"/>
          <a:ext cx="4268010" cy="727225"/>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A81F0A-F85C-4206-9E65-60939280B5D7}">
      <dsp:nvSpPr>
        <dsp:cNvPr id="0" name=""/>
        <dsp:cNvSpPr/>
      </dsp:nvSpPr>
      <dsp:spPr>
        <a:xfrm>
          <a:off x="219985" y="2894133"/>
          <a:ext cx="399973" cy="39997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818D991-DB88-45B8-9701-FEC2B84ED40E}">
      <dsp:nvSpPr>
        <dsp:cNvPr id="0" name=""/>
        <dsp:cNvSpPr/>
      </dsp:nvSpPr>
      <dsp:spPr>
        <a:xfrm>
          <a:off x="839944" y="2730508"/>
          <a:ext cx="3428065" cy="7272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965" tIns="76965" rIns="76965" bIns="76965" numCol="1" spcCol="1270" anchor="ctr" anchorCtr="0">
          <a:noAutofit/>
        </a:bodyPr>
        <a:lstStyle/>
        <a:p>
          <a:pPr marL="0" lvl="0" indent="0" algn="l" defTabSz="800100">
            <a:lnSpc>
              <a:spcPct val="100000"/>
            </a:lnSpc>
            <a:spcBef>
              <a:spcPct val="0"/>
            </a:spcBef>
            <a:spcAft>
              <a:spcPct val="35000"/>
            </a:spcAft>
            <a:buNone/>
          </a:pPr>
          <a:r>
            <a:rPr lang="en-US" sz="1800" b="0" i="0" kern="1200" baseline="0" dirty="0">
              <a:solidFill>
                <a:srgbClr val="545859"/>
              </a:solidFill>
            </a:rPr>
            <a:t>Samples to </a:t>
          </a:r>
          <a:r>
            <a:rPr lang="en-US" sz="1800" b="0" i="0" kern="1200" baseline="0" dirty="0">
              <a:solidFill>
                <a:srgbClr val="545859"/>
              </a:solidFill>
              <a:latin typeface="Century Gothic" panose="020F0302020204030204"/>
            </a:rPr>
            <a:t>sell-malleable</a:t>
          </a:r>
          <a:r>
            <a:rPr lang="en-US" sz="1800" b="0" i="0" kern="1200" baseline="0" dirty="0">
              <a:solidFill>
                <a:srgbClr val="545859"/>
              </a:solidFill>
            </a:rPr>
            <a:t> blades</a:t>
          </a:r>
          <a:endParaRPr lang="en-US" sz="1800" kern="1200" dirty="0">
            <a:solidFill>
              <a:srgbClr val="545859"/>
            </a:solidFill>
          </a:endParaRPr>
        </a:p>
      </dsp:txBody>
      <dsp:txXfrm>
        <a:off x="839944" y="2730508"/>
        <a:ext cx="3428065" cy="727225"/>
      </dsp:txXfrm>
    </dsp:sp>
    <dsp:sp modelId="{84D802AF-A4D8-4F00-817F-A31F30739B61}">
      <dsp:nvSpPr>
        <dsp:cNvPr id="0" name=""/>
        <dsp:cNvSpPr/>
      </dsp:nvSpPr>
      <dsp:spPr>
        <a:xfrm>
          <a:off x="0" y="3639539"/>
          <a:ext cx="4268010" cy="727225"/>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B66B7B-0DF4-4575-AE10-786C59D3EC11}">
      <dsp:nvSpPr>
        <dsp:cNvPr id="0" name=""/>
        <dsp:cNvSpPr/>
      </dsp:nvSpPr>
      <dsp:spPr>
        <a:xfrm>
          <a:off x="219985" y="3803165"/>
          <a:ext cx="399973" cy="39997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11F0F7F-F478-4DBF-9FFC-E095CBC86594}">
      <dsp:nvSpPr>
        <dsp:cNvPr id="0" name=""/>
        <dsp:cNvSpPr/>
      </dsp:nvSpPr>
      <dsp:spPr>
        <a:xfrm>
          <a:off x="839944" y="3639539"/>
          <a:ext cx="3428065" cy="7272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965" tIns="76965" rIns="76965" bIns="76965" numCol="1" spcCol="1270" anchor="ctr" anchorCtr="0">
          <a:noAutofit/>
        </a:bodyPr>
        <a:lstStyle/>
        <a:p>
          <a:pPr marL="0" lvl="0" indent="0" algn="l" defTabSz="800100">
            <a:lnSpc>
              <a:spcPct val="100000"/>
            </a:lnSpc>
            <a:spcBef>
              <a:spcPct val="0"/>
            </a:spcBef>
            <a:spcAft>
              <a:spcPct val="35000"/>
            </a:spcAft>
            <a:buNone/>
          </a:pPr>
          <a:r>
            <a:rPr lang="en-US" sz="1800" b="0" i="0" kern="1200" baseline="0">
              <a:solidFill>
                <a:srgbClr val="545859"/>
              </a:solidFill>
            </a:rPr>
            <a:t>Sharpie marker to mark pieces in need of repair/replacement</a:t>
          </a:r>
          <a:r>
            <a:rPr lang="en-US" sz="1800" b="0" i="0" kern="1200" baseline="0">
              <a:solidFill>
                <a:srgbClr val="545859"/>
              </a:solidFill>
              <a:latin typeface="Century Gothic" panose="020F0302020204030204"/>
            </a:rPr>
            <a:t> </a:t>
          </a:r>
          <a:endParaRPr lang="en-US" sz="1800" kern="1200">
            <a:solidFill>
              <a:srgbClr val="545859"/>
            </a:solidFill>
          </a:endParaRPr>
        </a:p>
      </dsp:txBody>
      <dsp:txXfrm>
        <a:off x="839944" y="3639539"/>
        <a:ext cx="3428065" cy="72722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934BC8-EC7A-4342-916B-2A9C7CFF875A}" type="datetimeFigureOut">
              <a:rPr lang="en-US" smtClean="0"/>
              <a:t>8/10/2026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2D15E3-A3DD-5941-871F-BF42A8B3CA64}" type="slidenum">
              <a:rPr lang="en-US" smtClean="0"/>
              <a:t>‹#›</a:t>
            </a:fld>
            <a:endParaRPr lang="en-US"/>
          </a:p>
        </p:txBody>
      </p:sp>
    </p:spTree>
    <p:extLst>
      <p:ext uri="{BB962C8B-B14F-4D97-AF65-F5344CB8AC3E}">
        <p14:creationId xmlns:p14="http://schemas.microsoft.com/office/powerpoint/2010/main" val="2780399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ECECA0C0-027D-AA4D-3DF0-7F29104B8858}"/>
              </a:ext>
            </a:extLst>
          </p:cNvPr>
          <p:cNvPicPr>
            <a:picLocks noChangeAspect="1"/>
          </p:cNvPicPr>
          <p:nvPr userDrawn="1"/>
        </p:nvPicPr>
        <p:blipFill>
          <a:blip r:embed="rId2"/>
          <a:srcRect/>
          <a:stretch/>
        </p:blipFill>
        <p:spPr>
          <a:xfrm>
            <a:off x="0" y="0"/>
            <a:ext cx="12192000" cy="6858000"/>
          </a:xfrm>
          <a:prstGeom prst="rect">
            <a:avLst/>
          </a:prstGeom>
        </p:spPr>
      </p:pic>
      <p:sp>
        <p:nvSpPr>
          <p:cNvPr id="8" name="Title 7">
            <a:extLst>
              <a:ext uri="{FF2B5EF4-FFF2-40B4-BE49-F238E27FC236}">
                <a16:creationId xmlns:a16="http://schemas.microsoft.com/office/drawing/2014/main" id="{C8067C78-A2A0-6BF1-32A5-D4B9B3FE0511}"/>
              </a:ext>
            </a:extLst>
          </p:cNvPr>
          <p:cNvSpPr>
            <a:spLocks noGrp="1"/>
          </p:cNvSpPr>
          <p:nvPr>
            <p:ph type="title"/>
          </p:nvPr>
        </p:nvSpPr>
        <p:spPr>
          <a:xfrm>
            <a:off x="745630" y="1345131"/>
            <a:ext cx="10515600" cy="719755"/>
          </a:xfrm>
        </p:spPr>
        <p:txBody>
          <a:bodyPr>
            <a:normAutofit/>
          </a:bodyPr>
          <a:lstStyle>
            <a:lvl1pPr>
              <a:defRPr sz="2000"/>
            </a:lvl1pPr>
          </a:lstStyle>
          <a:p>
            <a:r>
              <a:rPr lang="en-US"/>
              <a:t>Click to edit Master title style</a:t>
            </a:r>
            <a:endParaRPr lang="en-US" dirty="0"/>
          </a:p>
        </p:txBody>
      </p:sp>
      <p:sp>
        <p:nvSpPr>
          <p:cNvPr id="12" name="Content Placeholder 11">
            <a:extLst>
              <a:ext uri="{FF2B5EF4-FFF2-40B4-BE49-F238E27FC236}">
                <a16:creationId xmlns:a16="http://schemas.microsoft.com/office/drawing/2014/main" id="{D3F0D0C4-9A63-B01D-3AD4-A8B6F419839E}"/>
              </a:ext>
            </a:extLst>
          </p:cNvPr>
          <p:cNvSpPr>
            <a:spLocks noGrp="1"/>
          </p:cNvSpPr>
          <p:nvPr>
            <p:ph sz="quarter" idx="10"/>
          </p:nvPr>
        </p:nvSpPr>
        <p:spPr>
          <a:xfrm>
            <a:off x="653264" y="2568492"/>
            <a:ext cx="10216794" cy="2054880"/>
          </a:xfrm>
        </p:spPr>
        <p:txBody>
          <a:bodyPr>
            <a:normAutofit/>
          </a:bodyPr>
          <a:lstStyle>
            <a:lvl1pPr marL="0" indent="0" algn="l">
              <a:buNone/>
              <a:defRPr sz="6600">
                <a:solidFill>
                  <a:schemeClr val="tx1"/>
                </a:solidFill>
              </a:defRPr>
            </a:lvl1pPr>
            <a:lvl2pPr marL="457200" indent="0" algn="l">
              <a:buNone/>
              <a:defRPr sz="3300">
                <a:solidFill>
                  <a:schemeClr val="tx1"/>
                </a:solidFill>
              </a:defRPr>
            </a:lvl2pPr>
            <a:lvl3pPr marL="914400" indent="0">
              <a:buNone/>
              <a:defRPr/>
            </a:lvl3pPr>
            <a:lvl4pPr marL="1371600" indent="0">
              <a:buNone/>
              <a:defRPr/>
            </a:lvl4pPr>
            <a:lvl5pPr marL="1828800" indent="0">
              <a:buNone/>
              <a:defRPr/>
            </a:lvl5pPr>
          </a:lstStyle>
          <a:p>
            <a:pPr lvl="0"/>
            <a:r>
              <a:rPr lang="en-US"/>
              <a:t>Click to edit Master text styles</a:t>
            </a:r>
          </a:p>
        </p:txBody>
      </p:sp>
      <p:sp>
        <p:nvSpPr>
          <p:cNvPr id="13" name="TextBox 12">
            <a:extLst>
              <a:ext uri="{FF2B5EF4-FFF2-40B4-BE49-F238E27FC236}">
                <a16:creationId xmlns:a16="http://schemas.microsoft.com/office/drawing/2014/main" id="{D7E600A9-A285-D6A2-5337-C8F6D5EC4654}"/>
              </a:ext>
            </a:extLst>
          </p:cNvPr>
          <p:cNvSpPr txBox="1"/>
          <p:nvPr userDrawn="1"/>
        </p:nvSpPr>
        <p:spPr>
          <a:xfrm>
            <a:off x="653265" y="626724"/>
            <a:ext cx="184731" cy="369332"/>
          </a:xfrm>
          <a:prstGeom prst="rect">
            <a:avLst/>
          </a:prstGeom>
          <a:noFill/>
        </p:spPr>
        <p:txBody>
          <a:bodyPr wrap="none" rtlCol="0">
            <a:spAutoFit/>
          </a:bodyPr>
          <a:lstStyle/>
          <a:p>
            <a:endParaRPr lang="en-US" dirty="0"/>
          </a:p>
        </p:txBody>
      </p:sp>
      <p:sp>
        <p:nvSpPr>
          <p:cNvPr id="15" name="Content Placeholder 14">
            <a:extLst>
              <a:ext uri="{FF2B5EF4-FFF2-40B4-BE49-F238E27FC236}">
                <a16:creationId xmlns:a16="http://schemas.microsoft.com/office/drawing/2014/main" id="{718B30AC-819D-FC4C-A175-A907681DB6BF}"/>
              </a:ext>
            </a:extLst>
          </p:cNvPr>
          <p:cNvSpPr>
            <a:spLocks noGrp="1"/>
          </p:cNvSpPr>
          <p:nvPr>
            <p:ph sz="quarter" idx="11"/>
          </p:nvPr>
        </p:nvSpPr>
        <p:spPr>
          <a:xfrm>
            <a:off x="654050" y="4705350"/>
            <a:ext cx="7359650" cy="976313"/>
          </a:xfrm>
        </p:spPr>
        <p:txBody>
          <a:bodyPr/>
          <a:lstStyle>
            <a:lvl1pPr marL="0" indent="0">
              <a:buNone/>
              <a:defRPr>
                <a:solidFill>
                  <a:schemeClr val="tx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Tree>
    <p:extLst>
      <p:ext uri="{BB962C8B-B14F-4D97-AF65-F5344CB8AC3E}">
        <p14:creationId xmlns:p14="http://schemas.microsoft.com/office/powerpoint/2010/main" val="41163484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ECECA0C0-027D-AA4D-3DF0-7F29104B8858}"/>
              </a:ext>
            </a:extLst>
          </p:cNvPr>
          <p:cNvPicPr>
            <a:picLocks noChangeAspect="1"/>
          </p:cNvPicPr>
          <p:nvPr userDrawn="1"/>
        </p:nvPicPr>
        <p:blipFill>
          <a:blip r:embed="rId2"/>
          <a:srcRect/>
          <a:stretch/>
        </p:blipFill>
        <p:spPr>
          <a:xfrm>
            <a:off x="0" y="0"/>
            <a:ext cx="12192000" cy="6858000"/>
          </a:xfrm>
          <a:prstGeom prst="rect">
            <a:avLst/>
          </a:prstGeom>
        </p:spPr>
      </p:pic>
      <p:sp>
        <p:nvSpPr>
          <p:cNvPr id="8" name="Title 7">
            <a:extLst>
              <a:ext uri="{FF2B5EF4-FFF2-40B4-BE49-F238E27FC236}">
                <a16:creationId xmlns:a16="http://schemas.microsoft.com/office/drawing/2014/main" id="{C8067C78-A2A0-6BF1-32A5-D4B9B3FE0511}"/>
              </a:ext>
            </a:extLst>
          </p:cNvPr>
          <p:cNvSpPr>
            <a:spLocks noGrp="1"/>
          </p:cNvSpPr>
          <p:nvPr>
            <p:ph type="title"/>
          </p:nvPr>
        </p:nvSpPr>
        <p:spPr>
          <a:xfrm>
            <a:off x="745630" y="1345131"/>
            <a:ext cx="10515600" cy="719755"/>
          </a:xfrm>
        </p:spPr>
        <p:txBody>
          <a:bodyPr>
            <a:normAutofit/>
          </a:bodyPr>
          <a:lstStyle>
            <a:lvl1pPr>
              <a:defRPr sz="2000">
                <a:solidFill>
                  <a:schemeClr val="bg1"/>
                </a:solidFill>
              </a:defRPr>
            </a:lvl1pPr>
          </a:lstStyle>
          <a:p>
            <a:r>
              <a:rPr lang="en-US"/>
              <a:t>Click to edit Master title style</a:t>
            </a:r>
            <a:endParaRPr lang="en-US" dirty="0"/>
          </a:p>
        </p:txBody>
      </p:sp>
      <p:sp>
        <p:nvSpPr>
          <p:cNvPr id="12" name="Content Placeholder 11">
            <a:extLst>
              <a:ext uri="{FF2B5EF4-FFF2-40B4-BE49-F238E27FC236}">
                <a16:creationId xmlns:a16="http://schemas.microsoft.com/office/drawing/2014/main" id="{D3F0D0C4-9A63-B01D-3AD4-A8B6F419839E}"/>
              </a:ext>
            </a:extLst>
          </p:cNvPr>
          <p:cNvSpPr>
            <a:spLocks noGrp="1"/>
          </p:cNvSpPr>
          <p:nvPr>
            <p:ph sz="quarter" idx="10"/>
          </p:nvPr>
        </p:nvSpPr>
        <p:spPr>
          <a:xfrm>
            <a:off x="653264" y="2568492"/>
            <a:ext cx="10216794" cy="2054880"/>
          </a:xfrm>
        </p:spPr>
        <p:txBody>
          <a:bodyPr>
            <a:normAutofit/>
          </a:bodyPr>
          <a:lstStyle>
            <a:lvl1pPr marL="0" indent="0" algn="l">
              <a:buNone/>
              <a:defRPr sz="6600">
                <a:solidFill>
                  <a:schemeClr val="bg1"/>
                </a:solidFill>
              </a:defRPr>
            </a:lvl1pPr>
            <a:lvl2pPr marL="457200" indent="0" algn="l">
              <a:buNone/>
              <a:defRPr sz="3300">
                <a:solidFill>
                  <a:schemeClr val="tx1"/>
                </a:solidFill>
              </a:defRPr>
            </a:lvl2pPr>
            <a:lvl3pPr marL="914400" indent="0">
              <a:buNone/>
              <a:defRPr/>
            </a:lvl3pPr>
            <a:lvl4pPr marL="1371600" indent="0">
              <a:buNone/>
              <a:defRPr/>
            </a:lvl4pPr>
            <a:lvl5pPr marL="1828800" indent="0">
              <a:buNone/>
              <a:defRPr/>
            </a:lvl5pPr>
          </a:lstStyle>
          <a:p>
            <a:pPr lvl="0"/>
            <a:r>
              <a:rPr lang="en-US"/>
              <a:t>Click to edit Master text styles</a:t>
            </a:r>
          </a:p>
        </p:txBody>
      </p:sp>
      <p:sp>
        <p:nvSpPr>
          <p:cNvPr id="13" name="TextBox 12">
            <a:extLst>
              <a:ext uri="{FF2B5EF4-FFF2-40B4-BE49-F238E27FC236}">
                <a16:creationId xmlns:a16="http://schemas.microsoft.com/office/drawing/2014/main" id="{D7E600A9-A285-D6A2-5337-C8F6D5EC4654}"/>
              </a:ext>
            </a:extLst>
          </p:cNvPr>
          <p:cNvSpPr txBox="1"/>
          <p:nvPr userDrawn="1"/>
        </p:nvSpPr>
        <p:spPr>
          <a:xfrm>
            <a:off x="653265" y="626724"/>
            <a:ext cx="184731" cy="369332"/>
          </a:xfrm>
          <a:prstGeom prst="rect">
            <a:avLst/>
          </a:prstGeom>
          <a:noFill/>
        </p:spPr>
        <p:txBody>
          <a:bodyPr wrap="none" rtlCol="0">
            <a:spAutoFit/>
          </a:bodyPr>
          <a:lstStyle/>
          <a:p>
            <a:endParaRPr lang="en-US" dirty="0"/>
          </a:p>
        </p:txBody>
      </p:sp>
      <p:sp>
        <p:nvSpPr>
          <p:cNvPr id="15" name="Content Placeholder 14">
            <a:extLst>
              <a:ext uri="{FF2B5EF4-FFF2-40B4-BE49-F238E27FC236}">
                <a16:creationId xmlns:a16="http://schemas.microsoft.com/office/drawing/2014/main" id="{718B30AC-819D-FC4C-A175-A907681DB6BF}"/>
              </a:ext>
            </a:extLst>
          </p:cNvPr>
          <p:cNvSpPr>
            <a:spLocks noGrp="1"/>
          </p:cNvSpPr>
          <p:nvPr>
            <p:ph sz="quarter" idx="11"/>
          </p:nvPr>
        </p:nvSpPr>
        <p:spPr>
          <a:xfrm>
            <a:off x="654050" y="4705350"/>
            <a:ext cx="7359650" cy="976313"/>
          </a:xfrm>
        </p:spPr>
        <p:txBody>
          <a:bodyPr/>
          <a:lstStyle>
            <a:lvl1pPr marL="0" indent="0">
              <a:buNone/>
              <a:defRPr>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Tree>
    <p:extLst>
      <p:ext uri="{BB962C8B-B14F-4D97-AF65-F5344CB8AC3E}">
        <p14:creationId xmlns:p14="http://schemas.microsoft.com/office/powerpoint/2010/main" val="2349185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ECECA0C0-027D-AA4D-3DF0-7F29104B8858}"/>
              </a:ext>
            </a:extLst>
          </p:cNvPr>
          <p:cNvPicPr>
            <a:picLocks noChangeAspect="1"/>
          </p:cNvPicPr>
          <p:nvPr userDrawn="1"/>
        </p:nvPicPr>
        <p:blipFill>
          <a:blip r:embed="rId2"/>
          <a:srcRect/>
          <a:stretch/>
        </p:blipFill>
        <p:spPr>
          <a:xfrm>
            <a:off x="0" y="0"/>
            <a:ext cx="12192000" cy="6858000"/>
          </a:xfrm>
          <a:prstGeom prst="rect">
            <a:avLst/>
          </a:prstGeom>
        </p:spPr>
      </p:pic>
      <p:sp>
        <p:nvSpPr>
          <p:cNvPr id="8" name="Title 7">
            <a:extLst>
              <a:ext uri="{FF2B5EF4-FFF2-40B4-BE49-F238E27FC236}">
                <a16:creationId xmlns:a16="http://schemas.microsoft.com/office/drawing/2014/main" id="{C8067C78-A2A0-6BF1-32A5-D4B9B3FE0511}"/>
              </a:ext>
            </a:extLst>
          </p:cNvPr>
          <p:cNvSpPr>
            <a:spLocks noGrp="1"/>
          </p:cNvSpPr>
          <p:nvPr>
            <p:ph type="title"/>
          </p:nvPr>
        </p:nvSpPr>
        <p:spPr>
          <a:xfrm>
            <a:off x="745630" y="1345131"/>
            <a:ext cx="10515600" cy="719755"/>
          </a:xfrm>
        </p:spPr>
        <p:txBody>
          <a:bodyPr>
            <a:normAutofit/>
          </a:bodyPr>
          <a:lstStyle>
            <a:lvl1pPr>
              <a:defRPr sz="2000">
                <a:solidFill>
                  <a:schemeClr val="bg1"/>
                </a:solidFill>
              </a:defRPr>
            </a:lvl1pPr>
          </a:lstStyle>
          <a:p>
            <a:r>
              <a:rPr lang="en-US"/>
              <a:t>Click to edit Master title style</a:t>
            </a:r>
            <a:endParaRPr lang="en-US" dirty="0"/>
          </a:p>
        </p:txBody>
      </p:sp>
      <p:sp>
        <p:nvSpPr>
          <p:cNvPr id="12" name="Content Placeholder 11">
            <a:extLst>
              <a:ext uri="{FF2B5EF4-FFF2-40B4-BE49-F238E27FC236}">
                <a16:creationId xmlns:a16="http://schemas.microsoft.com/office/drawing/2014/main" id="{D3F0D0C4-9A63-B01D-3AD4-A8B6F419839E}"/>
              </a:ext>
            </a:extLst>
          </p:cNvPr>
          <p:cNvSpPr>
            <a:spLocks noGrp="1"/>
          </p:cNvSpPr>
          <p:nvPr>
            <p:ph sz="quarter" idx="10"/>
          </p:nvPr>
        </p:nvSpPr>
        <p:spPr>
          <a:xfrm>
            <a:off x="653264" y="2568492"/>
            <a:ext cx="10216794" cy="2054880"/>
          </a:xfrm>
        </p:spPr>
        <p:txBody>
          <a:bodyPr>
            <a:normAutofit/>
          </a:bodyPr>
          <a:lstStyle>
            <a:lvl1pPr marL="0" indent="0" algn="l">
              <a:buNone/>
              <a:defRPr sz="6600">
                <a:solidFill>
                  <a:schemeClr val="bg1"/>
                </a:solidFill>
              </a:defRPr>
            </a:lvl1pPr>
            <a:lvl2pPr marL="457200" indent="0" algn="l">
              <a:buNone/>
              <a:defRPr sz="3300">
                <a:solidFill>
                  <a:schemeClr val="tx1"/>
                </a:solidFill>
              </a:defRPr>
            </a:lvl2pPr>
            <a:lvl3pPr marL="914400" indent="0">
              <a:buNone/>
              <a:defRPr/>
            </a:lvl3pPr>
            <a:lvl4pPr marL="1371600" indent="0">
              <a:buNone/>
              <a:defRPr/>
            </a:lvl4pPr>
            <a:lvl5pPr marL="1828800" indent="0">
              <a:buNone/>
              <a:defRPr/>
            </a:lvl5pPr>
          </a:lstStyle>
          <a:p>
            <a:pPr lvl="0"/>
            <a:r>
              <a:rPr lang="en-US"/>
              <a:t>Click to edit Master text styles</a:t>
            </a:r>
          </a:p>
        </p:txBody>
      </p:sp>
      <p:sp>
        <p:nvSpPr>
          <p:cNvPr id="13" name="TextBox 12">
            <a:extLst>
              <a:ext uri="{FF2B5EF4-FFF2-40B4-BE49-F238E27FC236}">
                <a16:creationId xmlns:a16="http://schemas.microsoft.com/office/drawing/2014/main" id="{D7E600A9-A285-D6A2-5337-C8F6D5EC4654}"/>
              </a:ext>
            </a:extLst>
          </p:cNvPr>
          <p:cNvSpPr txBox="1"/>
          <p:nvPr userDrawn="1"/>
        </p:nvSpPr>
        <p:spPr>
          <a:xfrm>
            <a:off x="653265" y="626724"/>
            <a:ext cx="184731" cy="369332"/>
          </a:xfrm>
          <a:prstGeom prst="rect">
            <a:avLst/>
          </a:prstGeom>
          <a:noFill/>
        </p:spPr>
        <p:txBody>
          <a:bodyPr wrap="none" rtlCol="0">
            <a:spAutoFit/>
          </a:bodyPr>
          <a:lstStyle/>
          <a:p>
            <a:endParaRPr lang="en-US" dirty="0"/>
          </a:p>
        </p:txBody>
      </p:sp>
      <p:sp>
        <p:nvSpPr>
          <p:cNvPr id="15" name="Content Placeholder 14">
            <a:extLst>
              <a:ext uri="{FF2B5EF4-FFF2-40B4-BE49-F238E27FC236}">
                <a16:creationId xmlns:a16="http://schemas.microsoft.com/office/drawing/2014/main" id="{718B30AC-819D-FC4C-A175-A907681DB6BF}"/>
              </a:ext>
            </a:extLst>
          </p:cNvPr>
          <p:cNvSpPr>
            <a:spLocks noGrp="1"/>
          </p:cNvSpPr>
          <p:nvPr>
            <p:ph sz="quarter" idx="11"/>
          </p:nvPr>
        </p:nvSpPr>
        <p:spPr>
          <a:xfrm>
            <a:off x="654050" y="4705350"/>
            <a:ext cx="7359650" cy="976313"/>
          </a:xfrm>
        </p:spPr>
        <p:txBody>
          <a:bodyPr/>
          <a:lstStyle>
            <a:lvl1pPr marL="0" indent="0">
              <a:buNone/>
              <a:defRPr>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Tree>
    <p:extLst>
      <p:ext uri="{BB962C8B-B14F-4D97-AF65-F5344CB8AC3E}">
        <p14:creationId xmlns:p14="http://schemas.microsoft.com/office/powerpoint/2010/main" val="16155416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Gray">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A912EF3-A126-5141-9C0B-0316B15244E1}"/>
              </a:ext>
            </a:extLst>
          </p:cNvPr>
          <p:cNvSpPr>
            <a:spLocks noGrp="1"/>
          </p:cNvSpPr>
          <p:nvPr>
            <p:ph type="title" hasCustomPrompt="1"/>
          </p:nvPr>
        </p:nvSpPr>
        <p:spPr>
          <a:xfrm>
            <a:off x="852407" y="4242294"/>
            <a:ext cx="10539493" cy="1362075"/>
          </a:xfrm>
        </p:spPr>
        <p:txBody>
          <a:bodyPr anchor="t">
            <a:noAutofit/>
          </a:bodyPr>
          <a:lstStyle>
            <a:lvl1pPr algn="l">
              <a:defRPr sz="2800" b="0" cap="none">
                <a:solidFill>
                  <a:schemeClr val="bg2"/>
                </a:solidFill>
              </a:defRPr>
            </a:lvl1pPr>
          </a:lstStyle>
          <a:p>
            <a:r>
              <a:rPr lang="en-US" dirty="0"/>
              <a:t>Click to edit master title style</a:t>
            </a:r>
          </a:p>
        </p:txBody>
      </p:sp>
      <p:sp>
        <p:nvSpPr>
          <p:cNvPr id="4" name="Text Placeholder 2">
            <a:extLst>
              <a:ext uri="{FF2B5EF4-FFF2-40B4-BE49-F238E27FC236}">
                <a16:creationId xmlns:a16="http://schemas.microsoft.com/office/drawing/2014/main" id="{FA1276D9-BAE2-5F44-94AC-38A5EE31F882}"/>
              </a:ext>
            </a:extLst>
          </p:cNvPr>
          <p:cNvSpPr>
            <a:spLocks noGrp="1"/>
          </p:cNvSpPr>
          <p:nvPr>
            <p:ph type="body" idx="1"/>
          </p:nvPr>
        </p:nvSpPr>
        <p:spPr>
          <a:xfrm>
            <a:off x="852407" y="2694772"/>
            <a:ext cx="10539493" cy="1500187"/>
          </a:xfrm>
        </p:spPr>
        <p:txBody>
          <a:bodyPr anchor="b">
            <a:noAutofit/>
          </a:bodyPr>
          <a:lstStyle>
            <a:lvl1pPr marL="0" indent="0">
              <a:buNone/>
              <a:defRPr sz="4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6851228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Header Gradient">
    <p:spTree>
      <p:nvGrpSpPr>
        <p:cNvPr id="1" name=""/>
        <p:cNvGrpSpPr/>
        <p:nvPr/>
      </p:nvGrpSpPr>
      <p:grpSpPr>
        <a:xfrm>
          <a:off x="0" y="0"/>
          <a:ext cx="0" cy="0"/>
          <a:chOff x="0" y="0"/>
          <a:chExt cx="0" cy="0"/>
        </a:xfrm>
      </p:grpSpPr>
      <p:pic>
        <p:nvPicPr>
          <p:cNvPr id="5" name="Picture 4" descr="A blue and white gradient&#10;&#10;Description automatically generated">
            <a:extLst>
              <a:ext uri="{FF2B5EF4-FFF2-40B4-BE49-F238E27FC236}">
                <a16:creationId xmlns:a16="http://schemas.microsoft.com/office/drawing/2014/main" id="{FFA9A965-99F2-043E-6BA9-91F8FA1F398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1">
            <a:extLst>
              <a:ext uri="{FF2B5EF4-FFF2-40B4-BE49-F238E27FC236}">
                <a16:creationId xmlns:a16="http://schemas.microsoft.com/office/drawing/2014/main" id="{AA912EF3-A126-5141-9C0B-0316B15244E1}"/>
              </a:ext>
            </a:extLst>
          </p:cNvPr>
          <p:cNvSpPr>
            <a:spLocks noGrp="1"/>
          </p:cNvSpPr>
          <p:nvPr>
            <p:ph type="title" hasCustomPrompt="1"/>
          </p:nvPr>
        </p:nvSpPr>
        <p:spPr>
          <a:xfrm>
            <a:off x="852407" y="4242294"/>
            <a:ext cx="10539493" cy="1362075"/>
          </a:xfrm>
        </p:spPr>
        <p:txBody>
          <a:bodyPr anchor="t">
            <a:noAutofit/>
          </a:bodyPr>
          <a:lstStyle>
            <a:lvl1pPr algn="l">
              <a:defRPr sz="2800" b="0" cap="none">
                <a:solidFill>
                  <a:schemeClr val="bg2"/>
                </a:solidFill>
              </a:defRPr>
            </a:lvl1pPr>
          </a:lstStyle>
          <a:p>
            <a:r>
              <a:rPr lang="en-US" dirty="0"/>
              <a:t>Click to edit master title style</a:t>
            </a:r>
          </a:p>
        </p:txBody>
      </p:sp>
      <p:sp>
        <p:nvSpPr>
          <p:cNvPr id="4" name="Text Placeholder 2">
            <a:extLst>
              <a:ext uri="{FF2B5EF4-FFF2-40B4-BE49-F238E27FC236}">
                <a16:creationId xmlns:a16="http://schemas.microsoft.com/office/drawing/2014/main" id="{FA1276D9-BAE2-5F44-94AC-38A5EE31F882}"/>
              </a:ext>
            </a:extLst>
          </p:cNvPr>
          <p:cNvSpPr>
            <a:spLocks noGrp="1"/>
          </p:cNvSpPr>
          <p:nvPr>
            <p:ph type="body" idx="1"/>
          </p:nvPr>
        </p:nvSpPr>
        <p:spPr>
          <a:xfrm>
            <a:off x="852407" y="2694772"/>
            <a:ext cx="10539493" cy="1500187"/>
          </a:xfrm>
        </p:spPr>
        <p:txBody>
          <a:bodyPr anchor="b">
            <a:noAutofit/>
          </a:bodyPr>
          <a:lstStyle>
            <a:lvl1pPr marL="0" indent="0">
              <a:buNone/>
              <a:defRPr sz="44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TextBox 5">
            <a:extLst>
              <a:ext uri="{FF2B5EF4-FFF2-40B4-BE49-F238E27FC236}">
                <a16:creationId xmlns:a16="http://schemas.microsoft.com/office/drawing/2014/main" id="{3347D30E-B4F2-3138-8381-419F87E3F092}"/>
              </a:ext>
            </a:extLst>
          </p:cNvPr>
          <p:cNvSpPr txBox="1"/>
          <p:nvPr userDrawn="1"/>
        </p:nvSpPr>
        <p:spPr>
          <a:xfrm>
            <a:off x="846401" y="6336075"/>
            <a:ext cx="759460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solidFill>
                  <a:schemeClr val="accent2"/>
                </a:solidFill>
                <a:latin typeface="+mj-lt"/>
              </a:rPr>
              <a:t>Page </a:t>
            </a:r>
            <a:fld id="{267278A9-55AB-CD43-88BE-B287B5A3C3CE}" type="slidenum">
              <a:rPr lang="en-US" sz="800" smtClean="0">
                <a:solidFill>
                  <a:schemeClr val="accent2"/>
                </a:solidFill>
                <a:latin typeface="+mj-lt"/>
              </a:rPr>
              <a:pPr marL="0" marR="0" lvl="0" indent="0" algn="l" defTabSz="914400" rtl="0" eaLnBrk="1" fontAlgn="auto" latinLnBrk="0" hangingPunct="1">
                <a:lnSpc>
                  <a:spcPct val="100000"/>
                </a:lnSpc>
                <a:spcBef>
                  <a:spcPts val="0"/>
                </a:spcBef>
                <a:spcAft>
                  <a:spcPts val="0"/>
                </a:spcAft>
                <a:buClrTx/>
                <a:buSzTx/>
                <a:buFontTx/>
                <a:buNone/>
                <a:tabLst/>
                <a:defRPr/>
              </a:pPr>
              <a:t>‹#›</a:t>
            </a:fld>
            <a:endParaRPr lang="en-US" sz="800" dirty="0">
              <a:solidFill>
                <a:schemeClr val="accent2"/>
              </a:solidFill>
              <a:latin typeface="+mj-lt"/>
            </a:endParaRPr>
          </a:p>
          <a:p>
            <a:r>
              <a:rPr lang="en-US" sz="800" dirty="0">
                <a:solidFill>
                  <a:schemeClr val="accent2"/>
                </a:solidFill>
                <a:latin typeface="+mj-lt"/>
              </a:rPr>
              <a:t>©2024 Aspen Surgical Products, Inc ALL RIGHTS RESERVED.</a:t>
            </a:r>
          </a:p>
        </p:txBody>
      </p:sp>
    </p:spTree>
    <p:extLst>
      <p:ext uri="{BB962C8B-B14F-4D97-AF65-F5344CB8AC3E}">
        <p14:creationId xmlns:p14="http://schemas.microsoft.com/office/powerpoint/2010/main" val="17149937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mp; Text Gra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88B05-558E-F742-A578-E0398D43752D}"/>
              </a:ext>
            </a:extLst>
          </p:cNvPr>
          <p:cNvSpPr>
            <a:spLocks noGrp="1"/>
          </p:cNvSpPr>
          <p:nvPr>
            <p:ph type="title"/>
          </p:nvPr>
        </p:nvSpPr>
        <p:spPr/>
        <p:txBody>
          <a:bodyPr/>
          <a:lstStyle>
            <a:lvl1pPr>
              <a:defRPr>
                <a:solidFill>
                  <a:schemeClr val="bg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EE40CD7-1068-5E49-B799-6AB3C4420F7C}"/>
              </a:ext>
            </a:extLst>
          </p:cNvPr>
          <p:cNvSpPr>
            <a:spLocks noGrp="1"/>
          </p:cNvSpPr>
          <p:nvPr>
            <p:ph idx="1" hasCustomPrompt="1"/>
          </p:nvPr>
        </p:nvSpPr>
        <p:spPr>
          <a:xfrm>
            <a:off x="838200" y="1066800"/>
            <a:ext cx="10553700" cy="5008536"/>
          </a:xfrm>
        </p:spPr>
        <p:txBody>
          <a:bodyPr/>
          <a:lstStyle>
            <a:lvl1pPr marL="0" indent="0">
              <a:buNone/>
              <a:defRPr>
                <a:solidFill>
                  <a:schemeClr val="tx1"/>
                </a:solidFill>
                <a:latin typeface="+mj-lt"/>
                <a:cs typeface="Aharoni" panose="020F0502020204030204" pitchFamily="34" charset="0"/>
              </a:defRPr>
            </a:lvl1pPr>
          </a:lstStyle>
          <a:p>
            <a:pPr lvl="0"/>
            <a:r>
              <a:rPr lang="en-US" dirty="0"/>
              <a:t>Object</a:t>
            </a:r>
          </a:p>
        </p:txBody>
      </p:sp>
      <p:sp>
        <p:nvSpPr>
          <p:cNvPr id="5" name="TextBox 4">
            <a:extLst>
              <a:ext uri="{FF2B5EF4-FFF2-40B4-BE49-F238E27FC236}">
                <a16:creationId xmlns:a16="http://schemas.microsoft.com/office/drawing/2014/main" id="{820F416D-7E36-55C0-5168-A4BF76A30085}"/>
              </a:ext>
            </a:extLst>
          </p:cNvPr>
          <p:cNvSpPr txBox="1"/>
          <p:nvPr userDrawn="1"/>
        </p:nvSpPr>
        <p:spPr>
          <a:xfrm>
            <a:off x="2227385" y="6447692"/>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105813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mp; Text Gradient">
    <p:spTree>
      <p:nvGrpSpPr>
        <p:cNvPr id="1" name=""/>
        <p:cNvGrpSpPr/>
        <p:nvPr/>
      </p:nvGrpSpPr>
      <p:grpSpPr>
        <a:xfrm>
          <a:off x="0" y="0"/>
          <a:ext cx="0" cy="0"/>
          <a:chOff x="0" y="0"/>
          <a:chExt cx="0" cy="0"/>
        </a:xfrm>
      </p:grpSpPr>
      <p:pic>
        <p:nvPicPr>
          <p:cNvPr id="6" name="Picture 5" descr="A blue and white gradient&#10;&#10;Description automatically generated">
            <a:extLst>
              <a:ext uri="{FF2B5EF4-FFF2-40B4-BE49-F238E27FC236}">
                <a16:creationId xmlns:a16="http://schemas.microsoft.com/office/drawing/2014/main" id="{0B967C1A-7D1F-20A9-CF8F-694A7B641CD2}"/>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7488B05-558E-F742-A578-E0398D43752D}"/>
              </a:ext>
            </a:extLst>
          </p:cNvPr>
          <p:cNvSpPr>
            <a:spLocks noGrp="1"/>
          </p:cNvSpPr>
          <p:nvPr>
            <p:ph type="title"/>
          </p:nvPr>
        </p:nvSpPr>
        <p:spPr/>
        <p:txBody>
          <a:bodyPr/>
          <a:lstStyle>
            <a:lvl1pPr>
              <a:defRPr>
                <a:solidFill>
                  <a:schemeClr val="accent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EE40CD7-1068-5E49-B799-6AB3C4420F7C}"/>
              </a:ext>
            </a:extLst>
          </p:cNvPr>
          <p:cNvSpPr>
            <a:spLocks noGrp="1"/>
          </p:cNvSpPr>
          <p:nvPr>
            <p:ph idx="1" hasCustomPrompt="1"/>
          </p:nvPr>
        </p:nvSpPr>
        <p:spPr>
          <a:xfrm>
            <a:off x="838200" y="1066800"/>
            <a:ext cx="10553700" cy="5008536"/>
          </a:xfrm>
        </p:spPr>
        <p:txBody>
          <a:bodyPr/>
          <a:lstStyle>
            <a:lvl1pPr marL="0" indent="0">
              <a:buNone/>
              <a:defRPr>
                <a:solidFill>
                  <a:schemeClr val="bg1"/>
                </a:solidFill>
                <a:latin typeface="+mj-lt"/>
                <a:cs typeface="Aharoni" panose="020F0502020204030204" pitchFamily="34" charset="0"/>
              </a:defRPr>
            </a:lvl1pPr>
          </a:lstStyle>
          <a:p>
            <a:pPr lvl="0"/>
            <a:r>
              <a:rPr lang="en-US" dirty="0"/>
              <a:t>Object</a:t>
            </a:r>
          </a:p>
        </p:txBody>
      </p:sp>
      <p:sp>
        <p:nvSpPr>
          <p:cNvPr id="5" name="TextBox 4">
            <a:extLst>
              <a:ext uri="{FF2B5EF4-FFF2-40B4-BE49-F238E27FC236}">
                <a16:creationId xmlns:a16="http://schemas.microsoft.com/office/drawing/2014/main" id="{820F416D-7E36-55C0-5168-A4BF76A30085}"/>
              </a:ext>
            </a:extLst>
          </p:cNvPr>
          <p:cNvSpPr txBox="1"/>
          <p:nvPr userDrawn="1"/>
        </p:nvSpPr>
        <p:spPr>
          <a:xfrm>
            <a:off x="2227385" y="6447692"/>
            <a:ext cx="184731" cy="369332"/>
          </a:xfrm>
          <a:prstGeom prst="rect">
            <a:avLst/>
          </a:prstGeom>
          <a:noFill/>
        </p:spPr>
        <p:txBody>
          <a:bodyPr wrap="none" rtlCol="0">
            <a:spAutoFit/>
          </a:bodyPr>
          <a:lstStyle/>
          <a:p>
            <a:endParaRPr lang="en-US" dirty="0"/>
          </a:p>
        </p:txBody>
      </p:sp>
      <p:sp>
        <p:nvSpPr>
          <p:cNvPr id="7" name="TextBox 6">
            <a:extLst>
              <a:ext uri="{FF2B5EF4-FFF2-40B4-BE49-F238E27FC236}">
                <a16:creationId xmlns:a16="http://schemas.microsoft.com/office/drawing/2014/main" id="{1FC106C7-E3E8-D36A-4D27-EEFEE9ED99D1}"/>
              </a:ext>
            </a:extLst>
          </p:cNvPr>
          <p:cNvSpPr txBox="1"/>
          <p:nvPr userDrawn="1"/>
        </p:nvSpPr>
        <p:spPr>
          <a:xfrm>
            <a:off x="846401" y="6336075"/>
            <a:ext cx="759460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solidFill>
                  <a:schemeClr val="accent2"/>
                </a:solidFill>
                <a:latin typeface="+mj-lt"/>
              </a:rPr>
              <a:t>Page </a:t>
            </a:r>
            <a:fld id="{267278A9-55AB-CD43-88BE-B287B5A3C3CE}" type="slidenum">
              <a:rPr lang="en-US" sz="800" smtClean="0">
                <a:solidFill>
                  <a:schemeClr val="accent2"/>
                </a:solidFill>
                <a:latin typeface="+mj-lt"/>
              </a:rPr>
              <a:pPr marL="0" marR="0" lvl="0" indent="0" algn="l" defTabSz="914400" rtl="0" eaLnBrk="1" fontAlgn="auto" latinLnBrk="0" hangingPunct="1">
                <a:lnSpc>
                  <a:spcPct val="100000"/>
                </a:lnSpc>
                <a:spcBef>
                  <a:spcPts val="0"/>
                </a:spcBef>
                <a:spcAft>
                  <a:spcPts val="0"/>
                </a:spcAft>
                <a:buClrTx/>
                <a:buSzTx/>
                <a:buFontTx/>
                <a:buNone/>
                <a:tabLst/>
                <a:defRPr/>
              </a:pPr>
              <a:t>‹#›</a:t>
            </a:fld>
            <a:endParaRPr lang="en-US" sz="800" dirty="0">
              <a:solidFill>
                <a:schemeClr val="accent2"/>
              </a:solidFill>
              <a:latin typeface="+mj-lt"/>
            </a:endParaRPr>
          </a:p>
          <a:p>
            <a:r>
              <a:rPr lang="en-US" sz="800" dirty="0">
                <a:solidFill>
                  <a:schemeClr val="accent2"/>
                </a:solidFill>
                <a:latin typeface="+mj-lt"/>
              </a:rPr>
              <a:t>©2024 Aspen Surgical Products, Inc ALL RIGHTS RESERVED.</a:t>
            </a:r>
          </a:p>
        </p:txBody>
      </p:sp>
    </p:spTree>
    <p:extLst>
      <p:ext uri="{BB962C8B-B14F-4D97-AF65-F5344CB8AC3E}">
        <p14:creationId xmlns:p14="http://schemas.microsoft.com/office/powerpoint/2010/main" val="274252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mp; Bullet Points Gra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4C8F5-5F14-6B30-9BB9-D7B82180229A}"/>
              </a:ext>
            </a:extLst>
          </p:cNvPr>
          <p:cNvSpPr>
            <a:spLocks noGrp="1"/>
          </p:cNvSpPr>
          <p:nvPr>
            <p:ph type="title"/>
          </p:nvPr>
        </p:nvSpPr>
        <p:spPr>
          <a:xfrm>
            <a:off x="838200" y="210141"/>
            <a:ext cx="10515600" cy="719755"/>
          </a:xfrm>
        </p:spPr>
        <p:txBody>
          <a:bodyPr/>
          <a:lstStyle>
            <a:lvl1pPr>
              <a:defRPr>
                <a:solidFill>
                  <a:schemeClr val="tx1"/>
                </a:solidFil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30096B4-DD4B-33E2-FBE6-F72AA5547328}"/>
              </a:ext>
            </a:extLst>
          </p:cNvPr>
          <p:cNvSpPr>
            <a:spLocks noGrp="1"/>
          </p:cNvSpPr>
          <p:nvPr>
            <p:ph idx="1"/>
          </p:nvPr>
        </p:nvSpPr>
        <p:spPr>
          <a:xfrm>
            <a:off x="838200" y="1079406"/>
            <a:ext cx="10515600" cy="5073297"/>
          </a:xfrm>
          <a:prstGeom prst="rect">
            <a:avLst/>
          </a:prstGeom>
        </p:spPr>
        <p:txBody>
          <a:bodyPr vert="horz" lIns="91440" tIns="45720" rIns="91440" bIns="45720" rtlCol="0">
            <a:normAutofit/>
          </a:bodyPr>
          <a:lstStyle>
            <a:lvl1pPr>
              <a:defRPr>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6386665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mp; Bullet Points Gradi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D8AE051-D41E-F7AB-D8CD-737D61E53110}"/>
              </a:ext>
            </a:extLst>
          </p:cNvPr>
          <p:cNvPicPr>
            <a:picLocks noChangeAspect="1"/>
          </p:cNvPicPr>
          <p:nvPr userDrawn="1"/>
        </p:nvPicPr>
        <p:blipFill>
          <a:blip r:embed="rId2"/>
          <a:srcRect/>
          <a:stretch/>
        </p:blipFill>
        <p:spPr>
          <a:xfrm>
            <a:off x="0" y="0"/>
            <a:ext cx="12192000" cy="6858000"/>
          </a:xfrm>
          <a:prstGeom prst="rect">
            <a:avLst/>
          </a:prstGeom>
        </p:spPr>
      </p:pic>
      <p:sp>
        <p:nvSpPr>
          <p:cNvPr id="6" name="Title 1">
            <a:extLst>
              <a:ext uri="{FF2B5EF4-FFF2-40B4-BE49-F238E27FC236}">
                <a16:creationId xmlns:a16="http://schemas.microsoft.com/office/drawing/2014/main" id="{9CCCC2CF-860B-4969-A0E5-CAF4AC45169F}"/>
              </a:ext>
            </a:extLst>
          </p:cNvPr>
          <p:cNvSpPr>
            <a:spLocks noGrp="1"/>
          </p:cNvSpPr>
          <p:nvPr>
            <p:ph type="title"/>
          </p:nvPr>
        </p:nvSpPr>
        <p:spPr>
          <a:xfrm>
            <a:off x="838200" y="210141"/>
            <a:ext cx="10515600" cy="719755"/>
          </a:xfrm>
        </p:spPr>
        <p:txBody>
          <a:bodyPr/>
          <a:lstStyle>
            <a:lvl1pPr>
              <a:defRPr>
                <a:solidFill>
                  <a:schemeClr val="bg1"/>
                </a:solidFill>
              </a:defRPr>
            </a:lvl1pPr>
          </a:lstStyle>
          <a:p>
            <a:r>
              <a:rPr lang="en-US"/>
              <a:t>Click to edit Master title style</a:t>
            </a:r>
            <a:endParaRPr lang="en-US" dirty="0"/>
          </a:p>
        </p:txBody>
      </p:sp>
      <p:sp>
        <p:nvSpPr>
          <p:cNvPr id="7" name="Text Placeholder 2">
            <a:extLst>
              <a:ext uri="{FF2B5EF4-FFF2-40B4-BE49-F238E27FC236}">
                <a16:creationId xmlns:a16="http://schemas.microsoft.com/office/drawing/2014/main" id="{335E3042-549F-C98E-12A6-5CA427AB23E2}"/>
              </a:ext>
            </a:extLst>
          </p:cNvPr>
          <p:cNvSpPr>
            <a:spLocks noGrp="1"/>
          </p:cNvSpPr>
          <p:nvPr>
            <p:ph idx="1"/>
          </p:nvPr>
        </p:nvSpPr>
        <p:spPr>
          <a:xfrm>
            <a:off x="838200" y="1079406"/>
            <a:ext cx="10515600" cy="5073297"/>
          </a:xfrm>
          <a:prstGeom prst="rect">
            <a:avLst/>
          </a:prstGeom>
        </p:spPr>
        <p:txBody>
          <a:bodyPr vert="horz" lIns="91440" tIns="45720" rIns="91440" bIns="45720" rtlCol="0">
            <a:normAutofit/>
          </a:bodyPr>
          <a:lstStyle>
            <a:lvl1pPr>
              <a:defRPr>
                <a:solidFill>
                  <a:schemeClr val="bg1"/>
                </a:solidFill>
              </a:defRPr>
            </a:lvl1pPr>
            <a:lvl2pPr>
              <a:defRPr>
                <a:solidFill>
                  <a:schemeClr val="bg1"/>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a:t>Click to edit Master text styles</a:t>
            </a:r>
          </a:p>
          <a:p>
            <a:pPr lvl="1"/>
            <a:r>
              <a:rPr lang="en-US"/>
              <a:t>Second level</a:t>
            </a:r>
          </a:p>
          <a:p>
            <a:pPr lvl="2"/>
            <a:r>
              <a:rPr lang="en-US"/>
              <a:t>Third level</a:t>
            </a:r>
          </a:p>
        </p:txBody>
      </p:sp>
      <p:sp>
        <p:nvSpPr>
          <p:cNvPr id="2" name="TextBox 1">
            <a:extLst>
              <a:ext uri="{FF2B5EF4-FFF2-40B4-BE49-F238E27FC236}">
                <a16:creationId xmlns:a16="http://schemas.microsoft.com/office/drawing/2014/main" id="{FC9C321E-A97C-E460-7809-8619CFC2468B}"/>
              </a:ext>
            </a:extLst>
          </p:cNvPr>
          <p:cNvSpPr txBox="1"/>
          <p:nvPr userDrawn="1"/>
        </p:nvSpPr>
        <p:spPr>
          <a:xfrm>
            <a:off x="846401" y="6336075"/>
            <a:ext cx="759460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solidFill>
                  <a:schemeClr val="accent2"/>
                </a:solidFill>
                <a:latin typeface="+mj-lt"/>
              </a:rPr>
              <a:t>Page </a:t>
            </a:r>
            <a:fld id="{267278A9-55AB-CD43-88BE-B287B5A3C3CE}" type="slidenum">
              <a:rPr lang="en-US" sz="800" smtClean="0">
                <a:solidFill>
                  <a:schemeClr val="accent2"/>
                </a:solidFill>
                <a:latin typeface="+mj-lt"/>
              </a:rPr>
              <a:pPr marL="0" marR="0" lvl="0" indent="0" algn="l" defTabSz="914400" rtl="0" eaLnBrk="1" fontAlgn="auto" latinLnBrk="0" hangingPunct="1">
                <a:lnSpc>
                  <a:spcPct val="100000"/>
                </a:lnSpc>
                <a:spcBef>
                  <a:spcPts val="0"/>
                </a:spcBef>
                <a:spcAft>
                  <a:spcPts val="0"/>
                </a:spcAft>
                <a:buClrTx/>
                <a:buSzTx/>
                <a:buFontTx/>
                <a:buNone/>
                <a:tabLst/>
                <a:defRPr/>
              </a:pPr>
              <a:t>‹#›</a:t>
            </a:fld>
            <a:endParaRPr lang="en-US" sz="800" dirty="0">
              <a:solidFill>
                <a:schemeClr val="accent2"/>
              </a:solidFill>
              <a:latin typeface="+mj-lt"/>
            </a:endParaRPr>
          </a:p>
          <a:p>
            <a:r>
              <a:rPr lang="en-US" sz="800" dirty="0">
                <a:solidFill>
                  <a:schemeClr val="accent2"/>
                </a:solidFill>
                <a:latin typeface="+mj-lt"/>
              </a:rPr>
              <a:t>©2024 Aspen Surgical Products, Inc ALL RIGHTS RESERVED.</a:t>
            </a:r>
          </a:p>
        </p:txBody>
      </p:sp>
    </p:spTree>
    <p:extLst>
      <p:ext uri="{BB962C8B-B14F-4D97-AF65-F5344CB8AC3E}">
        <p14:creationId xmlns:p14="http://schemas.microsoft.com/office/powerpoint/2010/main" val="595959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mp; Bullet Points White">
    <p:spTree>
      <p:nvGrpSpPr>
        <p:cNvPr id="1" name=""/>
        <p:cNvGrpSpPr/>
        <p:nvPr/>
      </p:nvGrpSpPr>
      <p:grpSpPr>
        <a:xfrm>
          <a:off x="0" y="0"/>
          <a:ext cx="0" cy="0"/>
          <a:chOff x="0" y="0"/>
          <a:chExt cx="0" cy="0"/>
        </a:xfrm>
      </p:grpSpPr>
      <p:pic>
        <p:nvPicPr>
          <p:cNvPr id="10" name="Picture 9" descr="A white background with black dots&#10;&#10;Description automatically generated">
            <a:extLst>
              <a:ext uri="{FF2B5EF4-FFF2-40B4-BE49-F238E27FC236}">
                <a16:creationId xmlns:a16="http://schemas.microsoft.com/office/drawing/2014/main" id="{ECECA0C0-027D-AA4D-3DF0-7F29104B885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1" name="Title 1">
            <a:extLst>
              <a:ext uri="{FF2B5EF4-FFF2-40B4-BE49-F238E27FC236}">
                <a16:creationId xmlns:a16="http://schemas.microsoft.com/office/drawing/2014/main" id="{588A2D91-0CF1-B87B-DCC3-E4C4B71897B2}"/>
              </a:ext>
            </a:extLst>
          </p:cNvPr>
          <p:cNvSpPr>
            <a:spLocks noGrp="1"/>
          </p:cNvSpPr>
          <p:nvPr>
            <p:ph type="title"/>
          </p:nvPr>
        </p:nvSpPr>
        <p:spPr>
          <a:xfrm>
            <a:off x="838200" y="210141"/>
            <a:ext cx="10515600" cy="719755"/>
          </a:xfrm>
        </p:spPr>
        <p:txBody>
          <a:bodyPr/>
          <a:lstStyle>
            <a:lvl1pPr>
              <a:defRPr>
                <a:solidFill>
                  <a:schemeClr val="tx1"/>
                </a:solidFill>
              </a:defRPr>
            </a:lvl1pPr>
          </a:lstStyle>
          <a:p>
            <a:r>
              <a:rPr lang="en-US"/>
              <a:t>Click to edit Master title style</a:t>
            </a:r>
            <a:endParaRPr lang="en-US" dirty="0"/>
          </a:p>
        </p:txBody>
      </p:sp>
      <p:sp>
        <p:nvSpPr>
          <p:cNvPr id="12" name="Text Placeholder 2">
            <a:extLst>
              <a:ext uri="{FF2B5EF4-FFF2-40B4-BE49-F238E27FC236}">
                <a16:creationId xmlns:a16="http://schemas.microsoft.com/office/drawing/2014/main" id="{C8E15AAC-9CA4-9830-D75B-144B1D2501B2}"/>
              </a:ext>
            </a:extLst>
          </p:cNvPr>
          <p:cNvSpPr>
            <a:spLocks noGrp="1"/>
          </p:cNvSpPr>
          <p:nvPr>
            <p:ph idx="1"/>
          </p:nvPr>
        </p:nvSpPr>
        <p:spPr>
          <a:xfrm>
            <a:off x="838200" y="1079406"/>
            <a:ext cx="10515600" cy="5073297"/>
          </a:xfrm>
          <a:prstGeom prst="rect">
            <a:avLst/>
          </a:prstGeom>
        </p:spPr>
        <p:txBody>
          <a:bodyPr vert="horz" lIns="91440" tIns="45720" rIns="91440" bIns="45720" rtlCol="0">
            <a:normAutofit/>
          </a:bodyPr>
          <a:lstStyle>
            <a:lvl1pPr>
              <a:defRPr>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US"/>
              <a:t>Click to edit Master text styles</a:t>
            </a:r>
          </a:p>
          <a:p>
            <a:pPr lvl="1"/>
            <a:r>
              <a:rPr lang="en-US"/>
              <a:t>Second level</a:t>
            </a:r>
          </a:p>
          <a:p>
            <a:pPr lvl="2"/>
            <a:r>
              <a:rPr lang="en-US"/>
              <a:t>Third level</a:t>
            </a:r>
          </a:p>
        </p:txBody>
      </p:sp>
      <p:sp>
        <p:nvSpPr>
          <p:cNvPr id="2" name="TextBox 1">
            <a:extLst>
              <a:ext uri="{FF2B5EF4-FFF2-40B4-BE49-F238E27FC236}">
                <a16:creationId xmlns:a16="http://schemas.microsoft.com/office/drawing/2014/main" id="{CFD7B17A-308B-C86D-F894-35A849AC812F}"/>
              </a:ext>
            </a:extLst>
          </p:cNvPr>
          <p:cNvSpPr txBox="1"/>
          <p:nvPr userDrawn="1"/>
        </p:nvSpPr>
        <p:spPr>
          <a:xfrm>
            <a:off x="846401" y="6336075"/>
            <a:ext cx="759460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solidFill>
                  <a:schemeClr val="accent6"/>
                </a:solidFill>
                <a:latin typeface="+mj-lt"/>
              </a:rPr>
              <a:t>Page </a:t>
            </a:r>
            <a:fld id="{267278A9-55AB-CD43-88BE-B287B5A3C3CE}" type="slidenum">
              <a:rPr lang="en-US" sz="800" smtClean="0">
                <a:solidFill>
                  <a:schemeClr val="accent6"/>
                </a:solidFill>
                <a:latin typeface="+mj-lt"/>
              </a:rPr>
              <a:pPr marL="0" marR="0" lvl="0" indent="0" algn="l" defTabSz="914400" rtl="0" eaLnBrk="1" fontAlgn="auto" latinLnBrk="0" hangingPunct="1">
                <a:lnSpc>
                  <a:spcPct val="100000"/>
                </a:lnSpc>
                <a:spcBef>
                  <a:spcPts val="0"/>
                </a:spcBef>
                <a:spcAft>
                  <a:spcPts val="0"/>
                </a:spcAft>
                <a:buClrTx/>
                <a:buSzTx/>
                <a:buFontTx/>
                <a:buNone/>
                <a:tabLst/>
                <a:defRPr/>
              </a:pPr>
              <a:t>‹#›</a:t>
            </a:fld>
            <a:endParaRPr lang="en-US" sz="800" dirty="0">
              <a:solidFill>
                <a:schemeClr val="accent6"/>
              </a:solidFill>
              <a:latin typeface="+mj-lt"/>
            </a:endParaRPr>
          </a:p>
          <a:p>
            <a:r>
              <a:rPr lang="en-US" sz="800" dirty="0">
                <a:solidFill>
                  <a:schemeClr val="accent6"/>
                </a:solidFill>
                <a:latin typeface="+mj-lt"/>
              </a:rPr>
              <a:t>©2024 Aspen Surgical Products, Inc ALL RIGHTS RESERVED.</a:t>
            </a:r>
          </a:p>
        </p:txBody>
      </p:sp>
    </p:spTree>
    <p:extLst>
      <p:ext uri="{BB962C8B-B14F-4D97-AF65-F5344CB8AC3E}">
        <p14:creationId xmlns:p14="http://schemas.microsoft.com/office/powerpoint/2010/main" val="12076530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lain Gray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07506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A2F10-35B2-9F4D-9B0D-F8F419BABA74}"/>
              </a:ext>
            </a:extLst>
          </p:cNvPr>
          <p:cNvSpPr>
            <a:spLocks noGrp="1"/>
          </p:cNvSpPr>
          <p:nvPr>
            <p:ph type="title"/>
          </p:nvPr>
        </p:nvSpPr>
        <p:spPr/>
        <p:txBody>
          <a:bodyPr/>
          <a:lstStyle/>
          <a:p>
            <a:r>
              <a:rPr lang="en-US"/>
              <a:t>Click to edit Master title style</a:t>
            </a:r>
          </a:p>
        </p:txBody>
      </p:sp>
      <p:sp>
        <p:nvSpPr>
          <p:cNvPr id="3" name="Text Placeholder 2">
            <a:extLst>
              <a:ext uri="{FF2B5EF4-FFF2-40B4-BE49-F238E27FC236}">
                <a16:creationId xmlns:a16="http://schemas.microsoft.com/office/drawing/2014/main" id="{47F97135-4671-3448-B938-9F6477DC4A13}"/>
              </a:ext>
            </a:extLst>
          </p:cNvPr>
          <p:cNvSpPr>
            <a:spLocks noGrp="1"/>
          </p:cNvSpPr>
          <p:nvPr>
            <p:ph idx="1"/>
          </p:nvPr>
        </p:nvSpPr>
        <p:spPr>
          <a:xfrm>
            <a:off x="838200" y="1079406"/>
            <a:ext cx="10515600" cy="5073297"/>
          </a:xfrm>
          <a:prstGeom prst="rect">
            <a:avLst/>
          </a:prstGeom>
        </p:spPr>
        <p:txBody>
          <a:bodyPr vert="horz" lIns="91440" tIns="45720" rIns="91440" bIns="45720" rtlCol="0">
            <a:normAutofit/>
          </a:bodyPr>
          <a:lstStyle>
            <a:lvl1pPr>
              <a:defRPr>
                <a:solidFill>
                  <a:srgbClr val="748491"/>
                </a:solidFill>
              </a:defRPr>
            </a:lvl1pPr>
            <a:lvl2pPr>
              <a:defRPr>
                <a:solidFill>
                  <a:srgbClr val="748491"/>
                </a:solidFill>
              </a:defRPr>
            </a:lvl2pPr>
            <a:lvl3pPr>
              <a:defRPr>
                <a:solidFill>
                  <a:srgbClr val="748491"/>
                </a:solidFill>
              </a:defRPr>
            </a:lvl3pPr>
            <a:lvl4pPr>
              <a:defRPr>
                <a:solidFill>
                  <a:srgbClr val="748491"/>
                </a:solidFill>
              </a:defRPr>
            </a:lvl4pPr>
            <a:lvl5pPr>
              <a:defRPr>
                <a:solidFill>
                  <a:srgbClr val="74849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849947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738167-399B-0E45-9DC9-82AF897C1CAD}"/>
              </a:ext>
            </a:extLst>
          </p:cNvPr>
          <p:cNvSpPr>
            <a:spLocks noGrp="1"/>
          </p:cNvSpPr>
          <p:nvPr>
            <p:ph type="ctrTitle"/>
          </p:nvPr>
        </p:nvSpPr>
        <p:spPr>
          <a:xfrm>
            <a:off x="1119963" y="2171442"/>
            <a:ext cx="9952075" cy="2387600"/>
          </a:xfrm>
        </p:spPr>
        <p:txBody>
          <a:bodyPr anchor="ctr"/>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7BACE182-1CD5-EA4A-9B33-5973054FBF8F}"/>
              </a:ext>
            </a:extLst>
          </p:cNvPr>
          <p:cNvSpPr>
            <a:spLocks noGrp="1"/>
          </p:cNvSpPr>
          <p:nvPr>
            <p:ph type="subTitle" idx="1"/>
          </p:nvPr>
        </p:nvSpPr>
        <p:spPr>
          <a:xfrm>
            <a:off x="1524000" y="4629852"/>
            <a:ext cx="9144000" cy="4454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6" name="Slide Number Placeholder 5">
            <a:extLst>
              <a:ext uri="{FF2B5EF4-FFF2-40B4-BE49-F238E27FC236}">
                <a16:creationId xmlns:a16="http://schemas.microsoft.com/office/drawing/2014/main" id="{384E1F0E-AF7E-DB4C-A948-95BD6655327C}"/>
              </a:ext>
            </a:extLst>
          </p:cNvPr>
          <p:cNvSpPr>
            <a:spLocks noGrp="1"/>
          </p:cNvSpPr>
          <p:nvPr>
            <p:ph type="sldNum" sz="quarter" idx="12"/>
          </p:nvPr>
        </p:nvSpPr>
        <p:spPr/>
        <p:txBody>
          <a:bodyPr/>
          <a:lstStyle/>
          <a:p>
            <a:fld id="{1659B91C-1CBF-E84B-82B6-F5074E31D8C6}" type="slidenum">
              <a:rPr lang="en-US" smtClean="0"/>
              <a:t>‹#›</a:t>
            </a:fld>
            <a:endParaRPr lang="en-US"/>
          </a:p>
        </p:txBody>
      </p:sp>
    </p:spTree>
    <p:extLst>
      <p:ext uri="{BB962C8B-B14F-4D97-AF65-F5344CB8AC3E}">
        <p14:creationId xmlns:p14="http://schemas.microsoft.com/office/powerpoint/2010/main" val="2842098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6" name="Picture 5" descr="A white background with a blue circle&#10;&#10;Description automatically generated">
            <a:extLst>
              <a:ext uri="{FF2B5EF4-FFF2-40B4-BE49-F238E27FC236}">
                <a16:creationId xmlns:a16="http://schemas.microsoft.com/office/drawing/2014/main" id="{78C3E71D-B07B-F411-0B37-C105BBA22904}"/>
              </a:ext>
            </a:extLst>
          </p:cNvPr>
          <p:cNvPicPr>
            <a:picLocks noChangeAspect="1"/>
          </p:cNvPicPr>
          <p:nvPr userDrawn="1"/>
        </p:nvPicPr>
        <p:blipFill>
          <a:blip r:embed="rId15"/>
          <a:stretch>
            <a:fillRect/>
          </a:stretch>
        </p:blipFill>
        <p:spPr>
          <a:xfrm>
            <a:off x="0" y="883"/>
            <a:ext cx="12192000" cy="6858000"/>
          </a:xfrm>
          <a:prstGeom prst="rect">
            <a:avLst/>
          </a:prstGeom>
        </p:spPr>
      </p:pic>
      <p:sp>
        <p:nvSpPr>
          <p:cNvPr id="3" name="Text Placeholder 2">
            <a:extLst>
              <a:ext uri="{FF2B5EF4-FFF2-40B4-BE49-F238E27FC236}">
                <a16:creationId xmlns:a16="http://schemas.microsoft.com/office/drawing/2014/main" id="{1CDA9D61-B090-2D47-A030-D7A6F284B950}"/>
              </a:ext>
            </a:extLst>
          </p:cNvPr>
          <p:cNvSpPr>
            <a:spLocks noGrp="1"/>
          </p:cNvSpPr>
          <p:nvPr>
            <p:ph type="body" idx="1"/>
          </p:nvPr>
        </p:nvSpPr>
        <p:spPr>
          <a:xfrm>
            <a:off x="838200" y="1079406"/>
            <a:ext cx="10515600" cy="5073297"/>
          </a:xfrm>
          <a:prstGeom prst="rect">
            <a:avLst/>
          </a:prstGeom>
        </p:spPr>
        <p:txBody>
          <a:bodyPr vert="horz" lIns="91440" tIns="45720" rIns="91440" bIns="45720" rtlCol="0">
            <a:normAutofit/>
          </a:bodyPr>
          <a:lstStyle/>
          <a:p>
            <a:pPr lvl="0"/>
            <a:r>
              <a:rPr lang="en-US" dirty="0"/>
              <a:t>Click to edit Master text styles</a:t>
            </a:r>
          </a:p>
          <a:p>
            <a:pPr lvl="0"/>
            <a:r>
              <a:rPr lang="en-US" dirty="0"/>
              <a:t>Bullet</a:t>
            </a:r>
          </a:p>
        </p:txBody>
      </p:sp>
      <p:sp>
        <p:nvSpPr>
          <p:cNvPr id="7" name="Title Placeholder 6">
            <a:extLst>
              <a:ext uri="{FF2B5EF4-FFF2-40B4-BE49-F238E27FC236}">
                <a16:creationId xmlns:a16="http://schemas.microsoft.com/office/drawing/2014/main" id="{6F8ECA25-D9C1-9143-8778-8EFFAAC786EF}"/>
              </a:ext>
            </a:extLst>
          </p:cNvPr>
          <p:cNvSpPr>
            <a:spLocks noGrp="1"/>
          </p:cNvSpPr>
          <p:nvPr>
            <p:ph type="title"/>
          </p:nvPr>
        </p:nvSpPr>
        <p:spPr>
          <a:xfrm>
            <a:off x="838200" y="210141"/>
            <a:ext cx="10515600" cy="71975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2" name="TextBox 1">
            <a:extLst>
              <a:ext uri="{FF2B5EF4-FFF2-40B4-BE49-F238E27FC236}">
                <a16:creationId xmlns:a16="http://schemas.microsoft.com/office/drawing/2014/main" id="{AC979AD8-0DAC-A540-8B7D-2D00538FBC92}"/>
              </a:ext>
            </a:extLst>
          </p:cNvPr>
          <p:cNvSpPr txBox="1"/>
          <p:nvPr userDrawn="1"/>
        </p:nvSpPr>
        <p:spPr>
          <a:xfrm>
            <a:off x="846401" y="6336075"/>
            <a:ext cx="759460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solidFill>
                  <a:schemeClr val="accent6"/>
                </a:solidFill>
                <a:latin typeface="+mj-lt"/>
              </a:rPr>
              <a:t>Page </a:t>
            </a:r>
            <a:fld id="{267278A9-55AB-CD43-88BE-B287B5A3C3CE}" type="slidenum">
              <a:rPr lang="en-US" sz="800" smtClean="0">
                <a:solidFill>
                  <a:schemeClr val="accent6"/>
                </a:solidFill>
                <a:latin typeface="+mj-lt"/>
              </a:rPr>
              <a:pPr marL="0" marR="0" lvl="0" indent="0" algn="l" defTabSz="914400" rtl="0" eaLnBrk="1" fontAlgn="auto" latinLnBrk="0" hangingPunct="1">
                <a:lnSpc>
                  <a:spcPct val="100000"/>
                </a:lnSpc>
                <a:spcBef>
                  <a:spcPts val="0"/>
                </a:spcBef>
                <a:spcAft>
                  <a:spcPts val="0"/>
                </a:spcAft>
                <a:buClrTx/>
                <a:buSzTx/>
                <a:buFontTx/>
                <a:buNone/>
                <a:tabLst/>
                <a:defRPr/>
              </a:pPr>
              <a:t>‹#›</a:t>
            </a:fld>
            <a:endParaRPr lang="en-US" sz="800" dirty="0">
              <a:solidFill>
                <a:schemeClr val="accent6"/>
              </a:solidFill>
              <a:latin typeface="+mj-lt"/>
            </a:endParaRPr>
          </a:p>
          <a:p>
            <a:r>
              <a:rPr lang="en-US" sz="800" dirty="0">
                <a:solidFill>
                  <a:schemeClr val="accent6"/>
                </a:solidFill>
                <a:latin typeface="+mj-lt"/>
              </a:rPr>
              <a:t>©2024 Aspen Surgical Products, Inc ALL RIGHTS RESERVED.</a:t>
            </a:r>
          </a:p>
        </p:txBody>
      </p:sp>
    </p:spTree>
    <p:extLst>
      <p:ext uri="{BB962C8B-B14F-4D97-AF65-F5344CB8AC3E}">
        <p14:creationId xmlns:p14="http://schemas.microsoft.com/office/powerpoint/2010/main" val="3545020174"/>
      </p:ext>
    </p:extLst>
  </p:cSld>
  <p:clrMap bg1="lt1" tx1="dk1" bg2="lt2" tx2="dk2" accent1="accent1" accent2="accent2" accent3="accent3" accent4="accent4" accent5="accent5" accent6="accent6" hlink="hlink" folHlink="folHlink"/>
  <p:sldLayoutIdLst>
    <p:sldLayoutId id="2147483660" r:id="rId1"/>
    <p:sldLayoutId id="2147483666" r:id="rId2"/>
    <p:sldLayoutId id="2147483667" r:id="rId3"/>
    <p:sldLayoutId id="2147483652" r:id="rId4"/>
    <p:sldLayoutId id="2147483663" r:id="rId5"/>
    <p:sldLayoutId id="2147483655" r:id="rId6"/>
    <p:sldLayoutId id="2147483664" r:id="rId7"/>
    <p:sldLayoutId id="2147483656" r:id="rId8"/>
    <p:sldLayoutId id="2147483650" r:id="rId9"/>
    <p:sldLayoutId id="2147483653" r:id="rId10"/>
    <p:sldLayoutId id="2147483649" r:id="rId11"/>
    <p:sldLayoutId id="2147483668" r:id="rId12"/>
    <p:sldLayoutId id="2147483669" r:id="rId13"/>
  </p:sldLayoutIdLst>
  <p:hf hdr="0" dt="0"/>
  <p:txStyles>
    <p:titleStyle>
      <a:lvl1pPr algn="l" defTabSz="914400" rtl="0" eaLnBrk="1" latinLnBrk="0" hangingPunct="1">
        <a:lnSpc>
          <a:spcPct val="90000"/>
        </a:lnSpc>
        <a:spcBef>
          <a:spcPct val="0"/>
        </a:spcBef>
        <a:buNone/>
        <a:defRPr sz="4400" b="0" kern="1200">
          <a:solidFill>
            <a:schemeClr val="tx1"/>
          </a:solidFill>
          <a:effectLst/>
          <a:latin typeface="+mj-lt"/>
          <a:ea typeface="+mj-ea"/>
          <a:cs typeface="Arial" panose="020B0604020202020204" pitchFamily="34" charset="0"/>
        </a:defRPr>
      </a:lvl1pPr>
    </p:titleStyle>
    <p:bodyStyle>
      <a:lvl1pPr marL="571500" indent="-571500" algn="l" defTabSz="914400" rtl="0" eaLnBrk="1" latinLnBrk="0" hangingPunct="1">
        <a:lnSpc>
          <a:spcPct val="100000"/>
        </a:lnSpc>
        <a:spcBef>
          <a:spcPts val="1000"/>
        </a:spcBef>
        <a:buFont typeface="Arial" panose="020B0604020202020204" pitchFamily="34" charset="0"/>
        <a:buChar char="•"/>
        <a:defRPr sz="3200" kern="1200">
          <a:solidFill>
            <a:schemeClr val="bg2"/>
          </a:solidFill>
          <a:latin typeface="+mj-lt"/>
          <a:ea typeface="+mn-ea"/>
          <a:cs typeface="Arial" panose="020B0604020202020204" pitchFamily="34" charset="0"/>
        </a:defRPr>
      </a:lvl1pPr>
      <a:lvl2pPr marL="914400" indent="-457200" algn="l" defTabSz="914400" rtl="0" eaLnBrk="1" latinLnBrk="0" hangingPunct="1">
        <a:lnSpc>
          <a:spcPct val="100000"/>
        </a:lnSpc>
        <a:spcBef>
          <a:spcPts val="500"/>
        </a:spcBef>
        <a:buFont typeface="Arial" panose="020B0604020202020204" pitchFamily="34" charset="0"/>
        <a:buChar char="•"/>
        <a:defRPr sz="2800" kern="1200">
          <a:solidFill>
            <a:schemeClr val="bg2"/>
          </a:solidFill>
          <a:latin typeface="+mj-lt"/>
          <a:ea typeface="+mn-ea"/>
          <a:cs typeface="Arial" panose="020B0604020202020204" pitchFamily="34" charset="0"/>
        </a:defRPr>
      </a:lvl2pPr>
      <a:lvl3pPr marL="1371600" indent="-457200" algn="l" defTabSz="914400" rtl="0" eaLnBrk="1" latinLnBrk="0" hangingPunct="1">
        <a:lnSpc>
          <a:spcPct val="100000"/>
        </a:lnSpc>
        <a:spcBef>
          <a:spcPts val="500"/>
        </a:spcBef>
        <a:buFont typeface="Arial" panose="020B0604020202020204" pitchFamily="34" charset="0"/>
        <a:buChar char="•"/>
        <a:defRPr sz="2400" kern="1200">
          <a:solidFill>
            <a:schemeClr val="bg2"/>
          </a:solidFill>
          <a:latin typeface="+mj-lt"/>
          <a:ea typeface="+mn-ea"/>
          <a:cs typeface="Arial" panose="020B0604020202020204" pitchFamily="34" charset="0"/>
        </a:defRPr>
      </a:lvl3pPr>
      <a:lvl4pPr marL="1714500" indent="-342900" algn="l" defTabSz="914400" rtl="0" eaLnBrk="1" latinLnBrk="0" hangingPunct="1">
        <a:lnSpc>
          <a:spcPct val="100000"/>
        </a:lnSpc>
        <a:spcBef>
          <a:spcPts val="500"/>
        </a:spcBef>
        <a:buFont typeface="Arial" panose="020B0604020202020204" pitchFamily="34" charset="0"/>
        <a:buChar char="•"/>
        <a:defRPr sz="2000" kern="1200">
          <a:solidFill>
            <a:schemeClr val="bg2"/>
          </a:solidFill>
          <a:latin typeface="+mj-lt"/>
          <a:ea typeface="+mn-ea"/>
          <a:cs typeface="Arial" panose="020B0604020202020204" pitchFamily="34" charset="0"/>
        </a:defRPr>
      </a:lvl4pPr>
      <a:lvl5pPr marL="2171700" indent="-342900" algn="l" defTabSz="914400" rtl="0" eaLnBrk="1" latinLnBrk="0" hangingPunct="1">
        <a:lnSpc>
          <a:spcPct val="100000"/>
        </a:lnSpc>
        <a:spcBef>
          <a:spcPts val="500"/>
        </a:spcBef>
        <a:buFont typeface="Arial" panose="020B0604020202020204" pitchFamily="34" charset="0"/>
        <a:buChar char="•"/>
        <a:defRPr sz="1800" kern="1200">
          <a:solidFill>
            <a:schemeClr val="bg2"/>
          </a:solidFill>
          <a:latin typeface="+mj-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12.xml"/><Relationship Id="rId1" Type="http://schemas.openxmlformats.org/officeDocument/2006/relationships/tags" Target="../tags/tag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slideLayout" Target="../slideLayouts/slideLayout12.xml"/><Relationship Id="rId1" Type="http://schemas.openxmlformats.org/officeDocument/2006/relationships/tags" Target="../tags/tag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4.xml"/></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Layout" Target="../slideLayouts/slideLayout12.xml"/><Relationship Id="rId1" Type="http://schemas.openxmlformats.org/officeDocument/2006/relationships/tags" Target="../tags/tag5.xml"/><Relationship Id="rId4" Type="http://schemas.openxmlformats.org/officeDocument/2006/relationships/image" Target="../media/image31.png"/></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Layout" Target="../slideLayouts/slideLayout12.xml"/><Relationship Id="rId1" Type="http://schemas.openxmlformats.org/officeDocument/2006/relationships/tags" Target="../tags/tag6.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Layout" Target="../slideLayouts/slideLayout12.xml"/><Relationship Id="rId1" Type="http://schemas.openxmlformats.org/officeDocument/2006/relationships/tags" Target="../tags/tag7.xml"/><Relationship Id="rId4" Type="http://schemas.openxmlformats.org/officeDocument/2006/relationships/image" Target="../media/image33.jpeg"/></Relationships>
</file>

<file path=ppt/slides/_rels/slide1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slideLayout" Target="../slideLayouts/slideLayout12.xml"/><Relationship Id="rId1" Type="http://schemas.openxmlformats.org/officeDocument/2006/relationships/tags" Target="../tags/tag8.xml"/><Relationship Id="rId5" Type="http://schemas.openxmlformats.org/officeDocument/2006/relationships/image" Target="../media/image36.jpeg"/><Relationship Id="rId4" Type="http://schemas.openxmlformats.org/officeDocument/2006/relationships/image" Target="../media/image35.jpeg"/></Relationships>
</file>

<file path=ppt/slides/_rels/slide1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slideLayout" Target="../slideLayouts/slideLayout12.xml"/><Relationship Id="rId1" Type="http://schemas.openxmlformats.org/officeDocument/2006/relationships/tags" Target="../tags/tag9.xml"/></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slideLayout" Target="../slideLayouts/slideLayout12.xml"/><Relationship Id="rId1" Type="http://schemas.openxmlformats.org/officeDocument/2006/relationships/tags" Target="../tags/tag10.xml"/><Relationship Id="rId4" Type="http://schemas.openxmlformats.org/officeDocument/2006/relationships/image" Target="../media/image39.png"/></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slideLayout" Target="../slideLayouts/slideLayout12.xml"/><Relationship Id="rId1" Type="http://schemas.openxmlformats.org/officeDocument/2006/relationships/tags" Target="../tags/tag11.xml"/><Relationship Id="rId4" Type="http://schemas.openxmlformats.org/officeDocument/2006/relationships/image" Target="../media/image40.png"/></Relationships>
</file>

<file path=ppt/slides/_rels/slide2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slideLayout" Target="../slideLayouts/slideLayout12.xml"/><Relationship Id="rId1" Type="http://schemas.openxmlformats.org/officeDocument/2006/relationships/tags" Target="../tags/tag12.xml"/></Relationships>
</file>

<file path=ppt/slides/_rels/slide2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slideLayout" Target="../slideLayouts/slideLayout12.xml"/><Relationship Id="rId1" Type="http://schemas.openxmlformats.org/officeDocument/2006/relationships/tags" Target="../tags/tag13.xml"/></Relationships>
</file>

<file path=ppt/slides/_rels/slide2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slideLayout" Target="../slideLayouts/slideLayout12.xml"/><Relationship Id="rId1" Type="http://schemas.openxmlformats.org/officeDocument/2006/relationships/tags" Target="../tags/tag14.xml"/></Relationships>
</file>

<file path=ppt/slides/_rels/slide2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slideLayout" Target="../slideLayouts/slideLayout12.xml"/><Relationship Id="rId1" Type="http://schemas.openxmlformats.org/officeDocument/2006/relationships/tags" Target="../tags/tag15.xml"/></Relationships>
</file>

<file path=ppt/slides/_rels/slide2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slideLayout" Target="../slideLayouts/slideLayout12.xml"/><Relationship Id="rId1" Type="http://schemas.openxmlformats.org/officeDocument/2006/relationships/tags" Target="../tags/tag16.xml"/></Relationships>
</file>

<file path=ppt/slides/_rels/slide2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slideLayout" Target="../slideLayouts/slideLayout12.xml"/><Relationship Id="rId1" Type="http://schemas.openxmlformats.org/officeDocument/2006/relationships/tags" Target="../tags/tag17.xml"/></Relationships>
</file>

<file path=ppt/slides/_rels/slide2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slideLayout" Target="../slideLayouts/slideLayout12.xml"/><Relationship Id="rId1" Type="http://schemas.openxmlformats.org/officeDocument/2006/relationships/tags" Target="../tags/tag18.xml"/><Relationship Id="rId5" Type="http://schemas.openxmlformats.org/officeDocument/2006/relationships/image" Target="../media/image50.jpeg"/><Relationship Id="rId4" Type="http://schemas.openxmlformats.org/officeDocument/2006/relationships/image" Target="../media/image49.jpeg"/></Relationships>
</file>

<file path=ppt/slides/_rels/slide2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slideLayout" Target="../slideLayouts/slideLayout12.xml"/><Relationship Id="rId1" Type="http://schemas.openxmlformats.org/officeDocument/2006/relationships/tags" Target="../tags/tag19.xml"/><Relationship Id="rId4" Type="http://schemas.openxmlformats.org/officeDocument/2006/relationships/image" Target="../media/image52.png"/></Relationships>
</file>

<file path=ppt/slides/_rels/slide2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slideLayout" Target="../slideLayouts/slideLayout12.xml"/><Relationship Id="rId1" Type="http://schemas.openxmlformats.org/officeDocument/2006/relationships/tags" Target="../tags/tag20.xml"/><Relationship Id="rId5" Type="http://schemas.openxmlformats.org/officeDocument/2006/relationships/image" Target="../media/image55.jpeg"/><Relationship Id="rId4" Type="http://schemas.openxmlformats.org/officeDocument/2006/relationships/image" Target="../media/image54.jpeg"/></Relationships>
</file>

<file path=ppt/slides/_rels/slide3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slideLayout" Target="../slideLayouts/slideLayout12.xml"/><Relationship Id="rId1" Type="http://schemas.openxmlformats.org/officeDocument/2006/relationships/tags" Target="../tags/tag21.xml"/><Relationship Id="rId5" Type="http://schemas.openxmlformats.org/officeDocument/2006/relationships/image" Target="../media/image58.jpeg"/><Relationship Id="rId4" Type="http://schemas.openxmlformats.org/officeDocument/2006/relationships/image" Target="../media/image57.jpeg"/></Relationships>
</file>

<file path=ppt/slides/_rels/slide3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slideLayout" Target="../slideLayouts/slideLayout12.xml"/><Relationship Id="rId1" Type="http://schemas.openxmlformats.org/officeDocument/2006/relationships/tags" Target="../tags/tag22.xml"/><Relationship Id="rId5" Type="http://schemas.openxmlformats.org/officeDocument/2006/relationships/image" Target="../media/image61.jpeg"/><Relationship Id="rId4" Type="http://schemas.openxmlformats.org/officeDocument/2006/relationships/image" Target="../media/image60.jpeg"/></Relationships>
</file>

<file path=ppt/slides/_rels/slide32.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slideLayout" Target="../slideLayouts/slideLayout12.xml"/><Relationship Id="rId1" Type="http://schemas.openxmlformats.org/officeDocument/2006/relationships/tags" Target="../tags/tag23.xml"/><Relationship Id="rId4" Type="http://schemas.openxmlformats.org/officeDocument/2006/relationships/image" Target="../media/image63.jpeg"/></Relationships>
</file>

<file path=ppt/slides/_rels/slide33.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slideLayout" Target="../slideLayouts/slideLayout12.xml"/><Relationship Id="rId1" Type="http://schemas.openxmlformats.org/officeDocument/2006/relationships/tags" Target="../tags/tag24.xml"/><Relationship Id="rId5" Type="http://schemas.openxmlformats.org/officeDocument/2006/relationships/image" Target="../media/image66.jpeg"/><Relationship Id="rId4" Type="http://schemas.openxmlformats.org/officeDocument/2006/relationships/image" Target="../media/image65.jpeg"/></Relationships>
</file>

<file path=ppt/slides/_rels/slide34.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slideLayout" Target="../slideLayouts/slideLayout12.xml"/><Relationship Id="rId1" Type="http://schemas.openxmlformats.org/officeDocument/2006/relationships/tags" Target="../tags/tag25.xml"/></Relationships>
</file>

<file path=ppt/slides/_rels/slide35.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slideLayout" Target="../slideLayouts/slideLayout12.xml"/><Relationship Id="rId1" Type="http://schemas.openxmlformats.org/officeDocument/2006/relationships/tags" Target="../tags/tag26.xml"/><Relationship Id="rId4" Type="http://schemas.openxmlformats.org/officeDocument/2006/relationships/image" Target="../media/image69.jpe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889B65A-9942-2548-2077-4D154326B676}"/>
              </a:ext>
            </a:extLst>
          </p:cNvPr>
          <p:cNvSpPr>
            <a:spLocks noGrp="1"/>
          </p:cNvSpPr>
          <p:nvPr>
            <p:ph type="ctrTitle"/>
          </p:nvPr>
        </p:nvSpPr>
        <p:spPr>
          <a:xfrm>
            <a:off x="1119962" y="2916159"/>
            <a:ext cx="9952075" cy="2387600"/>
          </a:xfrm>
        </p:spPr>
        <p:txBody>
          <a:bodyPr>
            <a:normAutofit/>
          </a:bodyPr>
          <a:lstStyle/>
          <a:p>
            <a:pPr algn="l"/>
            <a:r>
              <a:rPr lang="en-US" sz="5400" dirty="0">
                <a:latin typeface="Century Gothic"/>
                <a:cs typeface="Arial"/>
              </a:rPr>
              <a:t>Bookwalter Check Ups</a:t>
            </a:r>
          </a:p>
        </p:txBody>
      </p:sp>
    </p:spTree>
    <p:custDataLst>
      <p:tags r:id="rId1"/>
    </p:custDataLst>
    <p:extLst>
      <p:ext uri="{BB962C8B-B14F-4D97-AF65-F5344CB8AC3E}">
        <p14:creationId xmlns:p14="http://schemas.microsoft.com/office/powerpoint/2010/main" val="19166180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3E87A61-E047-B683-0BA6-96B794879DE7}"/>
              </a:ext>
            </a:extLst>
          </p:cNvPr>
          <p:cNvPicPr>
            <a:picLocks noChangeAspect="1"/>
          </p:cNvPicPr>
          <p:nvPr/>
        </p:nvPicPr>
        <p:blipFill>
          <a:blip r:embed="rId2"/>
          <a:stretch>
            <a:fillRect/>
          </a:stretch>
        </p:blipFill>
        <p:spPr>
          <a:xfrm>
            <a:off x="3035432" y="902559"/>
            <a:ext cx="5297716" cy="5297716"/>
          </a:xfrm>
          <a:prstGeom prst="rect">
            <a:avLst/>
          </a:prstGeom>
        </p:spPr>
      </p:pic>
      <p:sp>
        <p:nvSpPr>
          <p:cNvPr id="6" name="TextBox 5">
            <a:extLst>
              <a:ext uri="{FF2B5EF4-FFF2-40B4-BE49-F238E27FC236}">
                <a16:creationId xmlns:a16="http://schemas.microsoft.com/office/drawing/2014/main" id="{EC334309-3606-A380-181C-CC388BCB83F0}"/>
              </a:ext>
            </a:extLst>
          </p:cNvPr>
          <p:cNvSpPr txBox="1"/>
          <p:nvPr/>
        </p:nvSpPr>
        <p:spPr>
          <a:xfrm>
            <a:off x="134331" y="0"/>
            <a:ext cx="10706493" cy="1089529"/>
          </a:xfrm>
          <a:prstGeom prst="rect">
            <a:avLst/>
          </a:prstGeom>
        </p:spPr>
        <p:txBody>
          <a:bodyPr vert="horz" lIns="91440" tIns="45720" rIns="91440" bIns="45720" rtlCol="0" anchor="ctr">
            <a:normAutofit/>
          </a:bodyPr>
          <a:lstStyle>
            <a:lvl1pPr>
              <a:lnSpc>
                <a:spcPct val="90000"/>
              </a:lnSpc>
              <a:spcBef>
                <a:spcPct val="0"/>
              </a:spcBef>
              <a:buNone/>
              <a:defRPr sz="3600" b="0">
                <a:effectLst/>
                <a:latin typeface="Century Gothic" panose="020B0502020202020204" pitchFamily="34" charset="0"/>
                <a:ea typeface="+mj-ea"/>
                <a:cs typeface="Arial" panose="020B0604020202020204" pitchFamily="34" charset="0"/>
              </a:defRPr>
            </a:lvl1pPr>
          </a:lstStyle>
          <a:p>
            <a:r>
              <a:rPr lang="en-US" dirty="0"/>
              <a:t>There Will Always Be One Genuine Bookwalter</a:t>
            </a:r>
          </a:p>
        </p:txBody>
      </p:sp>
    </p:spTree>
    <p:extLst>
      <p:ext uri="{BB962C8B-B14F-4D97-AF65-F5344CB8AC3E}">
        <p14:creationId xmlns:p14="http://schemas.microsoft.com/office/powerpoint/2010/main" val="26636201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930E1-3292-F793-4E23-05BA72E55835}"/>
              </a:ext>
            </a:extLst>
          </p:cNvPr>
          <p:cNvSpPr>
            <a:spLocks noGrp="1"/>
          </p:cNvSpPr>
          <p:nvPr>
            <p:ph type="title"/>
          </p:nvPr>
        </p:nvSpPr>
        <p:spPr/>
        <p:txBody>
          <a:bodyPr/>
          <a:lstStyle/>
          <a:p>
            <a:r>
              <a:rPr lang="en-US" dirty="0"/>
              <a:t>Bookwalter</a:t>
            </a:r>
          </a:p>
        </p:txBody>
      </p:sp>
      <p:pic>
        <p:nvPicPr>
          <p:cNvPr id="4" name="Content Placeholder 3">
            <a:extLst>
              <a:ext uri="{FF2B5EF4-FFF2-40B4-BE49-F238E27FC236}">
                <a16:creationId xmlns:a16="http://schemas.microsoft.com/office/drawing/2014/main" id="{3C83DDD5-09E1-4AF5-82CF-A16115BC7CBA}"/>
              </a:ext>
            </a:extLst>
          </p:cNvPr>
          <p:cNvPicPr>
            <a:picLocks noChangeAspect="1"/>
          </p:cNvPicPr>
          <p:nvPr/>
        </p:nvPicPr>
        <p:blipFill rotWithShape="1">
          <a:blip r:embed="rId2"/>
          <a:srcRect l="6268" r="4713"/>
          <a:stretch/>
        </p:blipFill>
        <p:spPr>
          <a:xfrm>
            <a:off x="2375556" y="1115578"/>
            <a:ext cx="3130264" cy="4626844"/>
          </a:xfrm>
          <a:prstGeom prst="rect">
            <a:avLst/>
          </a:prstGeom>
        </p:spPr>
      </p:pic>
      <p:pic>
        <p:nvPicPr>
          <p:cNvPr id="5" name="Picture 2">
            <a:extLst>
              <a:ext uri="{FF2B5EF4-FFF2-40B4-BE49-F238E27FC236}">
                <a16:creationId xmlns:a16="http://schemas.microsoft.com/office/drawing/2014/main" id="{18F4C35B-9FFD-1D1E-06E3-FE5990C8D3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7262" y="1115578"/>
            <a:ext cx="3048052" cy="45946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92328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F9368-8A1E-4FF3-89D3-194363647698}"/>
              </a:ext>
            </a:extLst>
          </p:cNvPr>
          <p:cNvSpPr>
            <a:spLocks noGrp="1"/>
          </p:cNvSpPr>
          <p:nvPr>
            <p:ph type="title"/>
          </p:nvPr>
        </p:nvSpPr>
        <p:spPr>
          <a:xfrm>
            <a:off x="413994" y="136385"/>
            <a:ext cx="10515600" cy="719755"/>
          </a:xfrm>
        </p:spPr>
        <p:txBody>
          <a:bodyPr vert="horz" lIns="91440" tIns="45720" rIns="91440" bIns="45720" rtlCol="0" anchor="ctr">
            <a:normAutofit/>
          </a:bodyPr>
          <a:lstStyle/>
          <a:p>
            <a:r>
              <a:rPr lang="en-US" sz="3600" dirty="0">
                <a:latin typeface="Century Gothic" panose="020B0502020202020204" pitchFamily="34" charset="0"/>
              </a:rPr>
              <a:t>Benefits of doing checkups</a:t>
            </a:r>
          </a:p>
        </p:txBody>
      </p:sp>
      <p:graphicFrame>
        <p:nvGraphicFramePr>
          <p:cNvPr id="7" name="Content Placeholder 2">
            <a:extLst>
              <a:ext uri="{FF2B5EF4-FFF2-40B4-BE49-F238E27FC236}">
                <a16:creationId xmlns:a16="http://schemas.microsoft.com/office/drawing/2014/main" id="{1CBE24BB-606B-DF73-C6DC-600BE7CF658F}"/>
              </a:ext>
            </a:extLst>
          </p:cNvPr>
          <p:cNvGraphicFramePr/>
          <p:nvPr/>
        </p:nvGraphicFramePr>
        <p:xfrm>
          <a:off x="838200" y="1289773"/>
          <a:ext cx="10515600" cy="48629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5819865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 name="Content Placeholder 2">
            <a:extLst>
              <a:ext uri="{FF2B5EF4-FFF2-40B4-BE49-F238E27FC236}">
                <a16:creationId xmlns:a16="http://schemas.microsoft.com/office/drawing/2014/main" id="{83CA554E-E40C-2FA5-8636-20B5B1F54B90}"/>
              </a:ext>
            </a:extLst>
          </p:cNvPr>
          <p:cNvGraphicFramePr>
            <a:graphicFrameLocks noGrp="1"/>
          </p:cNvGraphicFramePr>
          <p:nvPr>
            <p:ph idx="1"/>
            <p:extLst>
              <p:ext uri="{D42A27DB-BD31-4B8C-83A1-F6EECF244321}">
                <p14:modId xmlns:p14="http://schemas.microsoft.com/office/powerpoint/2010/main" val="595747525"/>
              </p:ext>
            </p:extLst>
          </p:nvPr>
        </p:nvGraphicFramePr>
        <p:xfrm>
          <a:off x="7233432" y="1665637"/>
          <a:ext cx="4268010" cy="43701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Content Placeholder 2">
            <a:extLst>
              <a:ext uri="{FF2B5EF4-FFF2-40B4-BE49-F238E27FC236}">
                <a16:creationId xmlns:a16="http://schemas.microsoft.com/office/drawing/2014/main" id="{FD16FF09-A1D4-665B-146C-202927AA61EC}"/>
              </a:ext>
            </a:extLst>
          </p:cNvPr>
          <p:cNvSpPr txBox="1">
            <a:spLocks/>
          </p:cNvSpPr>
          <p:nvPr/>
        </p:nvSpPr>
        <p:spPr>
          <a:xfrm>
            <a:off x="571018" y="2109178"/>
            <a:ext cx="6258880" cy="3483095"/>
          </a:xfrm>
          <a:prstGeom prst="rect">
            <a:avLst/>
          </a:prstGeom>
          <a:ln w="28575">
            <a:noFill/>
          </a:ln>
        </p:spPr>
        <p:txBody>
          <a:bodyPr vert="horz" lIns="91440" tIns="45720" rIns="91440" bIns="45720" rtlCol="0" anchor="t">
            <a:normAutofit fontScale="92500" lnSpcReduction="20000"/>
          </a:bodyPr>
          <a:lstStyle>
            <a:lvl1pPr marL="571500" indent="-571500" algn="l" defTabSz="914400" rtl="0" eaLnBrk="1" latinLnBrk="0" hangingPunct="1">
              <a:lnSpc>
                <a:spcPct val="100000"/>
              </a:lnSpc>
              <a:spcBef>
                <a:spcPts val="1000"/>
              </a:spcBef>
              <a:buFont typeface="Arial" panose="020B0604020202020204" pitchFamily="34" charset="0"/>
              <a:buChar char="•"/>
              <a:defRPr sz="3200" kern="1200">
                <a:solidFill>
                  <a:srgbClr val="748491"/>
                </a:solidFill>
                <a:latin typeface="Century Gothic" panose="020B0502020202020204" pitchFamily="34" charset="0"/>
                <a:ea typeface="+mn-ea"/>
                <a:cs typeface="Arial" panose="020B0604020202020204" pitchFamily="34" charset="0"/>
              </a:defRPr>
            </a:lvl1pPr>
            <a:lvl2pPr marL="914400" indent="-457200" algn="l" defTabSz="914400" rtl="0" eaLnBrk="1" latinLnBrk="0" hangingPunct="1">
              <a:lnSpc>
                <a:spcPct val="100000"/>
              </a:lnSpc>
              <a:spcBef>
                <a:spcPts val="500"/>
              </a:spcBef>
              <a:buFont typeface="Arial" panose="020B0604020202020204" pitchFamily="34" charset="0"/>
              <a:buChar char="•"/>
              <a:defRPr sz="2800" kern="1200">
                <a:solidFill>
                  <a:srgbClr val="748491"/>
                </a:solidFill>
                <a:latin typeface="Century Gothic" panose="020B0502020202020204" pitchFamily="34" charset="0"/>
                <a:ea typeface="+mn-ea"/>
                <a:cs typeface="Arial" panose="020B0604020202020204" pitchFamily="34" charset="0"/>
              </a:defRPr>
            </a:lvl2pPr>
            <a:lvl3pPr marL="1371600" indent="-457200" algn="l" defTabSz="914400" rtl="0" eaLnBrk="1" latinLnBrk="0" hangingPunct="1">
              <a:lnSpc>
                <a:spcPct val="100000"/>
              </a:lnSpc>
              <a:spcBef>
                <a:spcPts val="500"/>
              </a:spcBef>
              <a:buFont typeface="Arial" panose="020B0604020202020204" pitchFamily="34" charset="0"/>
              <a:buChar char="•"/>
              <a:defRPr sz="2400" kern="1200">
                <a:solidFill>
                  <a:srgbClr val="748491"/>
                </a:solidFill>
                <a:latin typeface="Century Gothic" panose="020B0502020202020204" pitchFamily="34" charset="0"/>
                <a:ea typeface="+mn-ea"/>
                <a:cs typeface="Arial" panose="020B0604020202020204" pitchFamily="34" charset="0"/>
              </a:defRPr>
            </a:lvl3pPr>
            <a:lvl4pPr marL="1714500" indent="-342900" algn="l" defTabSz="914400" rtl="0" eaLnBrk="1" latinLnBrk="0" hangingPunct="1">
              <a:lnSpc>
                <a:spcPct val="100000"/>
              </a:lnSpc>
              <a:spcBef>
                <a:spcPts val="500"/>
              </a:spcBef>
              <a:buFont typeface="Arial" panose="020B0604020202020204" pitchFamily="34" charset="0"/>
              <a:buChar char="•"/>
              <a:defRPr sz="2000" kern="1200">
                <a:solidFill>
                  <a:srgbClr val="748491"/>
                </a:solidFill>
                <a:latin typeface="Century Gothic" panose="020B0502020202020204" pitchFamily="34" charset="0"/>
                <a:ea typeface="+mn-ea"/>
                <a:cs typeface="Arial" panose="020B0604020202020204" pitchFamily="34" charset="0"/>
              </a:defRPr>
            </a:lvl4pPr>
            <a:lvl5pPr marL="2171700" indent="-342900" algn="l" defTabSz="914400" rtl="0" eaLnBrk="1" latinLnBrk="0" hangingPunct="1">
              <a:lnSpc>
                <a:spcPct val="100000"/>
              </a:lnSpc>
              <a:spcBef>
                <a:spcPts val="500"/>
              </a:spcBef>
              <a:buFont typeface="Arial" panose="020B0604020202020204" pitchFamily="34" charset="0"/>
              <a:buChar char="•"/>
              <a:defRPr sz="1800" kern="1200">
                <a:solidFill>
                  <a:srgbClr val="748491"/>
                </a:solidFill>
                <a:latin typeface="Century Gothic" panose="020B0502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90000"/>
              </a:lnSpc>
              <a:buFont typeface="Arial" panose="020B0604020202020204" pitchFamily="34" charset="0"/>
              <a:buNone/>
            </a:pPr>
            <a:r>
              <a:rPr lang="en-US" sz="2400" b="1" dirty="0">
                <a:solidFill>
                  <a:schemeClr val="tx1"/>
                </a:solidFill>
                <a:latin typeface="Century Gothic"/>
                <a:cs typeface="Arial"/>
              </a:rPr>
              <a:t>Identify Inspection Champions:</a:t>
            </a:r>
          </a:p>
          <a:p>
            <a:pPr marL="400050" lvl="1" indent="-225425">
              <a:lnSpc>
                <a:spcPct val="90000"/>
              </a:lnSpc>
            </a:pPr>
            <a:r>
              <a:rPr lang="en-US" sz="2000" dirty="0">
                <a:solidFill>
                  <a:schemeClr val="tx1"/>
                </a:solidFill>
                <a:latin typeface="Century Gothic"/>
                <a:cs typeface="Arial"/>
              </a:rPr>
              <a:t>Team Leaders/Coordinators: Find out which services use the Bookwalter</a:t>
            </a:r>
          </a:p>
          <a:p>
            <a:pPr marL="400050" lvl="1" indent="-225425">
              <a:lnSpc>
                <a:spcPct val="90000"/>
              </a:lnSpc>
            </a:pPr>
            <a:endParaRPr lang="en-US" sz="2400" dirty="0">
              <a:solidFill>
                <a:schemeClr val="tx1"/>
              </a:solidFill>
              <a:latin typeface="Century Gothic"/>
              <a:cs typeface="Arial" charset="0"/>
            </a:endParaRPr>
          </a:p>
          <a:p>
            <a:pPr marL="0" indent="0">
              <a:lnSpc>
                <a:spcPct val="90000"/>
              </a:lnSpc>
              <a:buFont typeface="Arial" panose="020B0604020202020204" pitchFamily="34" charset="0"/>
              <a:buNone/>
            </a:pPr>
            <a:r>
              <a:rPr lang="en-US" sz="2400" b="1" dirty="0">
                <a:solidFill>
                  <a:schemeClr val="tx1"/>
                </a:solidFill>
                <a:latin typeface="Century Gothic"/>
                <a:cs typeface="Arial"/>
              </a:rPr>
              <a:t>Confirm Convenient Time:</a:t>
            </a:r>
          </a:p>
          <a:p>
            <a:pPr marL="400050" lvl="1" indent="-225425">
              <a:lnSpc>
                <a:spcPct val="90000"/>
              </a:lnSpc>
            </a:pPr>
            <a:r>
              <a:rPr lang="en-US" sz="2000" dirty="0">
                <a:solidFill>
                  <a:schemeClr val="tx1"/>
                </a:solidFill>
                <a:latin typeface="Century Gothic"/>
                <a:cs typeface="Arial"/>
              </a:rPr>
              <a:t>Early morning/late afternoon</a:t>
            </a:r>
          </a:p>
          <a:p>
            <a:pPr marL="400050" lvl="1" indent="-225425">
              <a:lnSpc>
                <a:spcPct val="90000"/>
              </a:lnSpc>
            </a:pPr>
            <a:r>
              <a:rPr lang="en-US" sz="2000" dirty="0">
                <a:solidFill>
                  <a:schemeClr val="tx1"/>
                </a:solidFill>
                <a:latin typeface="Century Gothic"/>
                <a:cs typeface="Arial"/>
              </a:rPr>
              <a:t>Day of the week (maybe a Saturday is best)</a:t>
            </a:r>
          </a:p>
          <a:p>
            <a:pPr marL="174625" lvl="1" indent="0">
              <a:lnSpc>
                <a:spcPct val="90000"/>
              </a:lnSpc>
              <a:buNone/>
            </a:pPr>
            <a:endParaRPr lang="en-US" sz="2000" dirty="0">
              <a:solidFill>
                <a:schemeClr val="tx1"/>
              </a:solidFill>
              <a:latin typeface="Century Gothic"/>
              <a:cs typeface="Arial"/>
            </a:endParaRPr>
          </a:p>
          <a:p>
            <a:pPr marL="0" lvl="1" indent="0">
              <a:lnSpc>
                <a:spcPct val="90000"/>
              </a:lnSpc>
              <a:spcBef>
                <a:spcPts val="1000"/>
              </a:spcBef>
              <a:buNone/>
            </a:pPr>
            <a:r>
              <a:rPr lang="en-US" sz="2400" b="1" dirty="0">
                <a:solidFill>
                  <a:schemeClr val="tx1"/>
                </a:solidFill>
                <a:latin typeface="Century Gothic"/>
                <a:cs typeface="Arial"/>
              </a:rPr>
              <a:t>Confirm Number of Sets and Obtain Count Sheets:</a:t>
            </a:r>
          </a:p>
          <a:p>
            <a:pPr marL="400050" lvl="1" indent="-225425">
              <a:lnSpc>
                <a:spcPct val="90000"/>
              </a:lnSpc>
            </a:pPr>
            <a:r>
              <a:rPr lang="en-US" sz="2100" dirty="0">
                <a:solidFill>
                  <a:schemeClr val="tx1"/>
                </a:solidFill>
                <a:latin typeface="Century Gothic"/>
                <a:cs typeface="Arial"/>
              </a:rPr>
              <a:t>be sure to ask about other surgical specialties, not just general</a:t>
            </a:r>
          </a:p>
          <a:p>
            <a:pPr marL="174625" lvl="1" indent="0">
              <a:lnSpc>
                <a:spcPct val="90000"/>
              </a:lnSpc>
              <a:buNone/>
            </a:pPr>
            <a:endParaRPr lang="en-US" sz="2000" dirty="0">
              <a:solidFill>
                <a:schemeClr val="tx1"/>
              </a:solidFill>
              <a:latin typeface="Century Gothic"/>
              <a:cs typeface="Arial"/>
            </a:endParaRPr>
          </a:p>
        </p:txBody>
      </p:sp>
      <p:sp>
        <p:nvSpPr>
          <p:cNvPr id="4" name="Title 1">
            <a:extLst>
              <a:ext uri="{FF2B5EF4-FFF2-40B4-BE49-F238E27FC236}">
                <a16:creationId xmlns:a16="http://schemas.microsoft.com/office/drawing/2014/main" id="{E5291916-2A80-5C84-8F58-B26A77185990}"/>
              </a:ext>
            </a:extLst>
          </p:cNvPr>
          <p:cNvSpPr txBox="1">
            <a:spLocks/>
          </p:cNvSpPr>
          <p:nvPr/>
        </p:nvSpPr>
        <p:spPr>
          <a:xfrm>
            <a:off x="571018" y="592949"/>
            <a:ext cx="10998927" cy="458470"/>
          </a:xfrm>
          <a:prstGeom prst="rect">
            <a:avLst/>
          </a:prstGeom>
        </p:spPr>
        <p:txBody>
          <a:bodyPr vert="horz" lIns="91440" tIns="45720" rIns="91440" bIns="45720" rtlCol="0" anchor="ctr">
            <a:noAutofit/>
          </a:bodyPr>
          <a:lstStyle>
            <a:lvl1pPr>
              <a:lnSpc>
                <a:spcPct val="90000"/>
              </a:lnSpc>
              <a:spcBef>
                <a:spcPct val="0"/>
              </a:spcBef>
              <a:buNone/>
              <a:defRPr sz="3600" b="0">
                <a:effectLst/>
                <a:latin typeface="Century Gothic" panose="020B0502020202020204" pitchFamily="34" charset="0"/>
                <a:ea typeface="+mj-ea"/>
                <a:cs typeface="Arial" panose="020B0604020202020204" pitchFamily="34" charset="0"/>
              </a:defRPr>
            </a:lvl1pPr>
          </a:lstStyle>
          <a:p>
            <a:r>
              <a:rPr lang="en-US" dirty="0"/>
              <a:t>Planning Checkups</a:t>
            </a:r>
          </a:p>
        </p:txBody>
      </p:sp>
      <p:sp>
        <p:nvSpPr>
          <p:cNvPr id="7" name="TextBox 6">
            <a:extLst>
              <a:ext uri="{FF2B5EF4-FFF2-40B4-BE49-F238E27FC236}">
                <a16:creationId xmlns:a16="http://schemas.microsoft.com/office/drawing/2014/main" id="{40DCE459-62AD-CB1B-FAAB-30FC417FAB0E}"/>
              </a:ext>
            </a:extLst>
          </p:cNvPr>
          <p:cNvSpPr txBox="1"/>
          <p:nvPr/>
        </p:nvSpPr>
        <p:spPr>
          <a:xfrm>
            <a:off x="7233433" y="1107010"/>
            <a:ext cx="4268009" cy="830997"/>
          </a:xfrm>
          <a:prstGeom prst="rect">
            <a:avLst/>
          </a:prstGeom>
          <a:noFill/>
        </p:spPr>
        <p:txBody>
          <a:bodyPr wrap="square" rtlCol="0">
            <a:spAutoFit/>
          </a:bodyPr>
          <a:lstStyle/>
          <a:p>
            <a:pPr algn="ctr"/>
            <a:r>
              <a:rPr lang="en-US" sz="2400" b="1" dirty="0">
                <a:solidFill>
                  <a:schemeClr val="tx1"/>
                </a:solidFill>
                <a:latin typeface="Century Gothic"/>
                <a:cs typeface="Arial"/>
              </a:rPr>
              <a:t>Items to bring:</a:t>
            </a:r>
          </a:p>
          <a:p>
            <a:pPr algn="ctr"/>
            <a:endParaRPr lang="en-US" sz="2400" dirty="0"/>
          </a:p>
        </p:txBody>
      </p:sp>
    </p:spTree>
    <p:custDataLst>
      <p:tags r:id="rId1"/>
    </p:custDataLst>
    <p:extLst>
      <p:ext uri="{BB962C8B-B14F-4D97-AF65-F5344CB8AC3E}">
        <p14:creationId xmlns:p14="http://schemas.microsoft.com/office/powerpoint/2010/main" val="23419868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F83719-CC11-0C81-E5E6-28FE56A50207}"/>
              </a:ext>
            </a:extLst>
          </p:cNvPr>
          <p:cNvSpPr>
            <a:spLocks noGrp="1"/>
          </p:cNvSpPr>
          <p:nvPr>
            <p:ph idx="1"/>
          </p:nvPr>
        </p:nvSpPr>
        <p:spPr>
          <a:xfrm>
            <a:off x="301657" y="230306"/>
            <a:ext cx="4676775" cy="644619"/>
          </a:xfrm>
        </p:spPr>
        <p:txBody>
          <a:bodyPr vert="horz" lIns="91440" tIns="45720" rIns="91440" bIns="45720" rtlCol="0" anchor="ctr">
            <a:normAutofit/>
          </a:bodyPr>
          <a:lstStyle/>
          <a:p>
            <a:pPr>
              <a:lnSpc>
                <a:spcPct val="90000"/>
              </a:lnSpc>
              <a:spcBef>
                <a:spcPct val="0"/>
              </a:spcBef>
              <a:buNone/>
            </a:pPr>
            <a:r>
              <a:rPr lang="en-US" sz="3600" dirty="0">
                <a:solidFill>
                  <a:schemeClr val="tx1"/>
                </a:solidFill>
                <a:latin typeface="Century Gothic" panose="020B0502020202020204" pitchFamily="34" charset="0"/>
                <a:ea typeface="+mj-ea"/>
              </a:rPr>
              <a:t>Check List</a:t>
            </a:r>
          </a:p>
        </p:txBody>
      </p:sp>
      <p:sp>
        <p:nvSpPr>
          <p:cNvPr id="4" name="TextBox 3">
            <a:extLst>
              <a:ext uri="{FF2B5EF4-FFF2-40B4-BE49-F238E27FC236}">
                <a16:creationId xmlns:a16="http://schemas.microsoft.com/office/drawing/2014/main" id="{E6E27407-20E0-396C-AD6E-1421D6C03BFB}"/>
              </a:ext>
            </a:extLst>
          </p:cNvPr>
          <p:cNvSpPr txBox="1"/>
          <p:nvPr/>
        </p:nvSpPr>
        <p:spPr>
          <a:xfrm>
            <a:off x="676273" y="904089"/>
            <a:ext cx="11249025" cy="5755422"/>
          </a:xfrm>
          <a:prstGeom prst="rect">
            <a:avLst/>
          </a:prstGeom>
          <a:noFill/>
        </p:spPr>
        <p:txBody>
          <a:bodyPr wrap="square">
            <a:spAutoFit/>
          </a:bodyPr>
          <a:lstStyle/>
          <a:p>
            <a:pPr marL="0" marR="0">
              <a:spcBef>
                <a:spcPts val="0"/>
              </a:spcBef>
              <a:spcAft>
                <a:spcPts val="0"/>
              </a:spcAft>
            </a:pPr>
            <a:r>
              <a:rPr lang="en-US" sz="2000" b="1" kern="100" dirty="0">
                <a:effectLst/>
                <a:latin typeface="Century Gothic" panose="020B0502020202020204" pitchFamily="34" charset="0"/>
                <a:ea typeface="Times New Roman" panose="02020603050405020304" pitchFamily="18" charset="0"/>
                <a:cs typeface="Times New Roman" panose="02020603050405020304" pitchFamily="18" charset="0"/>
              </a:rPr>
              <a:t>Basics:</a:t>
            </a:r>
          </a:p>
          <a:p>
            <a:pPr marL="742950" lvl="1" indent="-285750">
              <a:buFont typeface="Arial" panose="020B0604020202020204" pitchFamily="34" charset="0"/>
              <a:buChar char="•"/>
            </a:pPr>
            <a:r>
              <a:rPr lang="en-US" sz="1600" kern="100" dirty="0">
                <a:effectLst/>
                <a:latin typeface="Century Gothic" panose="020B0502020202020204" pitchFamily="34" charset="0"/>
                <a:ea typeface="Times New Roman" panose="02020603050405020304" pitchFamily="18" charset="0"/>
                <a:cs typeface="Times New Roman" panose="02020603050405020304" pitchFamily="18" charset="0"/>
              </a:rPr>
              <a:t>Remove all any indicators and filters</a:t>
            </a:r>
          </a:p>
          <a:p>
            <a:pPr marL="742950" lvl="1" indent="-285750">
              <a:buFont typeface="Arial" panose="020B0604020202020204" pitchFamily="34" charset="0"/>
              <a:buChar char="•"/>
            </a:pPr>
            <a:r>
              <a:rPr lang="en-US" sz="1600" kern="100" dirty="0">
                <a:effectLst/>
                <a:latin typeface="Century Gothic" panose="020B0502020202020204" pitchFamily="34" charset="0"/>
                <a:ea typeface="Times New Roman" panose="02020603050405020304" pitchFamily="18" charset="0"/>
                <a:cs typeface="Times New Roman" panose="02020603050405020304" pitchFamily="18" charset="0"/>
              </a:rPr>
              <a:t>Count all instruments to ensure nothing is missing </a:t>
            </a:r>
          </a:p>
          <a:p>
            <a:pPr marL="742950" lvl="1" indent="-285750">
              <a:buFont typeface="Arial" panose="020B0604020202020204" pitchFamily="34" charset="0"/>
              <a:buChar char="•"/>
            </a:pPr>
            <a:r>
              <a:rPr lang="en-US" sz="1600" kern="100" dirty="0">
                <a:effectLst/>
                <a:latin typeface="Century Gothic" panose="020B0502020202020204" pitchFamily="34" charset="0"/>
                <a:ea typeface="Times New Roman" panose="02020603050405020304" pitchFamily="18" charset="0"/>
                <a:cs typeface="Times New Roman" panose="02020603050405020304" pitchFamily="18" charset="0"/>
              </a:rPr>
              <a:t>Identify true Aspen/Codman vs competitor products</a:t>
            </a:r>
          </a:p>
          <a:p>
            <a:pPr marL="742950" lvl="1" indent="-285750">
              <a:buFont typeface="Arial" panose="020B0604020202020204" pitchFamily="34" charset="0"/>
              <a:buChar char="•"/>
            </a:pPr>
            <a:r>
              <a:rPr lang="en-US" sz="1600" kern="100" dirty="0">
                <a:effectLst/>
                <a:latin typeface="Century Gothic" panose="020B0502020202020204" pitchFamily="34" charset="0"/>
                <a:ea typeface="Times New Roman" panose="02020603050405020304" pitchFamily="18" charset="0"/>
                <a:cs typeface="Times New Roman" panose="02020603050405020304" pitchFamily="18" charset="0"/>
              </a:rPr>
              <a:t>Make sure count sheets match what is in set (SKUs / descriptions) </a:t>
            </a:r>
          </a:p>
          <a:p>
            <a:pPr marL="742950" lvl="1" indent="-285750">
              <a:buFont typeface="Arial" panose="020B0604020202020204" pitchFamily="34" charset="0"/>
              <a:buChar char="•"/>
            </a:pPr>
            <a:r>
              <a:rPr lang="en-US" sz="1600" kern="100" dirty="0">
                <a:effectLst/>
                <a:latin typeface="Century Gothic" panose="020B0502020202020204" pitchFamily="34" charset="0"/>
                <a:ea typeface="Times New Roman" panose="02020603050405020304" pitchFamily="18" charset="0"/>
                <a:cs typeface="Times New Roman" panose="02020603050405020304" pitchFamily="18" charset="0"/>
              </a:rPr>
              <a:t>Keep track of what sets you</a:t>
            </a:r>
            <a:r>
              <a:rPr lang="en-US" sz="1600" kern="100" dirty="0">
                <a:effectLst/>
                <a:latin typeface="Century Gothic" panose="020B0502020202020204" pitchFamily="34" charset="0"/>
                <a:ea typeface="Times New Roman" panose="02020603050405020304" pitchFamily="18" charset="0"/>
                <a:cs typeface="Calibri" panose="020F0502020204030204" pitchFamily="34" charset="0"/>
              </a:rPr>
              <a:t>’</a:t>
            </a:r>
            <a:r>
              <a:rPr lang="en-US" sz="1600" kern="100" dirty="0">
                <a:effectLst/>
                <a:latin typeface="Century Gothic" panose="020B0502020202020204" pitchFamily="34" charset="0"/>
                <a:ea typeface="Times New Roman" panose="02020603050405020304" pitchFamily="18" charset="0"/>
                <a:cs typeface="Times New Roman" panose="02020603050405020304" pitchFamily="18" charset="0"/>
              </a:rPr>
              <a:t>ve checked and which you have left </a:t>
            </a:r>
          </a:p>
          <a:p>
            <a:pPr marL="0" marR="0">
              <a:spcBef>
                <a:spcPts val="0"/>
              </a:spcBef>
              <a:spcAft>
                <a:spcPts val="0"/>
              </a:spcAft>
            </a:pPr>
            <a:r>
              <a:rPr lang="en-US" sz="2000" kern="100" dirty="0">
                <a:effectLst/>
                <a:latin typeface="Century Gothic" panose="020B0502020202020204" pitchFamily="34" charset="0"/>
                <a:ea typeface="Times New Roman" panose="02020603050405020304" pitchFamily="18" charset="0"/>
                <a:cs typeface="Times New Roman" panose="02020603050405020304" pitchFamily="18" charset="0"/>
              </a:rPr>
              <a:t> </a:t>
            </a:r>
          </a:p>
          <a:p>
            <a:pPr marL="0" marR="0">
              <a:spcBef>
                <a:spcPts val="0"/>
              </a:spcBef>
              <a:spcAft>
                <a:spcPts val="0"/>
              </a:spcAft>
            </a:pPr>
            <a:r>
              <a:rPr lang="en-US" sz="2000" b="1" kern="100" dirty="0">
                <a:effectLst/>
                <a:latin typeface="Century Gothic" panose="020B0502020202020204" pitchFamily="34" charset="0"/>
                <a:ea typeface="Times New Roman" panose="02020603050405020304" pitchFamily="18" charset="0"/>
                <a:cs typeface="Times New Roman" panose="02020603050405020304" pitchFamily="18" charset="0"/>
              </a:rPr>
              <a:t>Blades </a:t>
            </a:r>
            <a:r>
              <a:rPr lang="en-US" sz="2000" b="1" kern="100" dirty="0">
                <a:latin typeface="Century Gothic" panose="020B0502020202020204" pitchFamily="34" charset="0"/>
                <a:ea typeface="Times New Roman" panose="02020603050405020304" pitchFamily="18" charset="0"/>
                <a:cs typeface="Times New Roman" panose="02020603050405020304" pitchFamily="18" charset="0"/>
              </a:rPr>
              <a:t>&amp; Rachets</a:t>
            </a:r>
            <a:r>
              <a:rPr lang="en-US" sz="2000" b="1" kern="100" dirty="0">
                <a:effectLst/>
                <a:latin typeface="Century Gothic" panose="020B0502020202020204" pitchFamily="34" charset="0"/>
                <a:ea typeface="Times New Roman" panose="02020603050405020304" pitchFamily="18" charset="0"/>
                <a:cs typeface="Times New Roman" panose="02020603050405020304" pitchFamily="18" charset="0"/>
              </a:rPr>
              <a:t>:</a:t>
            </a:r>
          </a:p>
          <a:p>
            <a:pPr marL="742950" marR="0" lvl="1" indent="-285750">
              <a:spcBef>
                <a:spcPts val="0"/>
              </a:spcBef>
              <a:spcAft>
                <a:spcPts val="0"/>
              </a:spcAft>
              <a:buFont typeface="Arial" panose="020B0604020202020204" pitchFamily="34" charset="0"/>
              <a:buChar char="•"/>
            </a:pPr>
            <a:r>
              <a:rPr lang="en-US" sz="1600" kern="100" dirty="0">
                <a:latin typeface="Century Gothic" panose="020B0502020202020204" pitchFamily="34" charset="0"/>
                <a:cs typeface="Times New Roman" panose="02020603050405020304" pitchFamily="18" charset="0"/>
              </a:rPr>
              <a:t>Check for cracked </a:t>
            </a:r>
            <a:r>
              <a:rPr lang="en-US" sz="1600" kern="100" dirty="0" err="1">
                <a:latin typeface="Century Gothic" panose="020B0502020202020204" pitchFamily="34" charset="0"/>
                <a:cs typeface="Times New Roman" panose="02020603050405020304" pitchFamily="18" charset="0"/>
              </a:rPr>
              <a:t>malleables</a:t>
            </a:r>
            <a:endParaRPr lang="en-US" sz="1600" kern="100" dirty="0">
              <a:latin typeface="Century Gothic" panose="020B0502020202020204" pitchFamily="34" charset="0"/>
              <a:cs typeface="Times New Roman" panose="02020603050405020304" pitchFamily="18" charset="0"/>
            </a:endParaRPr>
          </a:p>
          <a:p>
            <a:pPr marL="742950" marR="0" lvl="1" indent="-285750">
              <a:spcBef>
                <a:spcPts val="0"/>
              </a:spcBef>
              <a:spcAft>
                <a:spcPts val="0"/>
              </a:spcAft>
              <a:buFont typeface="Arial" panose="020B0604020202020204" pitchFamily="34" charset="0"/>
              <a:buChar char="•"/>
            </a:pPr>
            <a:r>
              <a:rPr lang="en-US" sz="1600" kern="100" dirty="0">
                <a:latin typeface="Century Gothic" panose="020B0502020202020204" pitchFamily="34" charset="0"/>
                <a:cs typeface="Times New Roman" panose="02020603050405020304" pitchFamily="18" charset="0"/>
              </a:rPr>
              <a:t>Check for inoperable ratchets</a:t>
            </a:r>
          </a:p>
          <a:p>
            <a:pPr marL="742950" lvl="1" indent="-285750">
              <a:buFont typeface="Arial" panose="020B0604020202020204" pitchFamily="34" charset="0"/>
              <a:buChar char="•"/>
            </a:pPr>
            <a:r>
              <a:rPr kumimoji="0" lang="en-US" sz="1600" b="0" i="0" u="none" strike="noStrike" kern="1200" cap="none" spc="0" normalizeH="0" baseline="0" noProof="0" dirty="0">
                <a:ln>
                  <a:noFill/>
                </a:ln>
                <a:solidFill>
                  <a:schemeClr val="tx1"/>
                </a:solidFill>
                <a:effectLst/>
                <a:uLnTx/>
                <a:uFillTx/>
                <a:latin typeface="Century Gothic"/>
                <a:cs typeface="Arial"/>
              </a:rPr>
              <a:t>Ensure there are no rough edges or burrs</a:t>
            </a:r>
            <a:endParaRPr lang="en-US" sz="1600" b="0" i="0" u="none" strike="noStrike" kern="1200" cap="none" spc="0" normalizeH="0" baseline="0" noProof="0" dirty="0">
              <a:ln>
                <a:noFill/>
              </a:ln>
              <a:solidFill>
                <a:schemeClr val="tx1"/>
              </a:solidFill>
              <a:effectLst/>
              <a:uLnTx/>
              <a:uFillTx/>
              <a:latin typeface="Century Gothic"/>
              <a:cs typeface="Arial"/>
            </a:endParaRPr>
          </a:p>
          <a:p>
            <a:pPr marL="742950" marR="0" lvl="1" indent="-285750">
              <a:spcBef>
                <a:spcPts val="0"/>
              </a:spcBef>
              <a:spcAft>
                <a:spcPts val="0"/>
              </a:spcAft>
              <a:buFont typeface="Arial" panose="020B0604020202020204" pitchFamily="34" charset="0"/>
              <a:buChar char="•"/>
            </a:pPr>
            <a:endParaRPr lang="en-US" sz="1600" kern="100" dirty="0">
              <a:latin typeface="Century Gothic" panose="020B0502020202020204" pitchFamily="34" charset="0"/>
              <a:cs typeface="Times New Roman" panose="02020603050405020304" pitchFamily="18" charset="0"/>
            </a:endParaRPr>
          </a:p>
          <a:p>
            <a:pPr marL="0" marR="0">
              <a:spcBef>
                <a:spcPts val="0"/>
              </a:spcBef>
              <a:spcAft>
                <a:spcPts val="0"/>
              </a:spcAft>
            </a:pPr>
            <a:r>
              <a:rPr lang="en-US" sz="2000" b="1" kern="100" dirty="0">
                <a:effectLst/>
                <a:latin typeface="Century Gothic" panose="020B0502020202020204" pitchFamily="34" charset="0"/>
                <a:ea typeface="Times New Roman" panose="02020603050405020304" pitchFamily="18" charset="0"/>
                <a:cs typeface="Times New Roman" panose="02020603050405020304" pitchFamily="18" charset="0"/>
              </a:rPr>
              <a:t>Post:</a:t>
            </a:r>
          </a:p>
          <a:p>
            <a:pPr marL="742950" lvl="1" indent="-285750">
              <a:buFont typeface="Arial" panose="020B0604020202020204" pitchFamily="34" charset="0"/>
              <a:buChar char="•"/>
            </a:pPr>
            <a:r>
              <a:rPr lang="en-US" sz="1600" kern="100" dirty="0">
                <a:latin typeface="Century Gothic" panose="020B0502020202020204" pitchFamily="34" charset="0"/>
                <a:cs typeface="Times New Roman" panose="02020603050405020304" pitchFamily="18" charset="0"/>
              </a:rPr>
              <a:t>Check to ensure all table posts and horizontal bars function properly (no loose lips, nothing is bent) –</a:t>
            </a:r>
          </a:p>
          <a:p>
            <a:pPr marL="742950" lvl="1" indent="-285750">
              <a:buFont typeface="Arial" panose="020B0604020202020204" pitchFamily="34" charset="0"/>
              <a:buChar char="•"/>
            </a:pPr>
            <a:r>
              <a:rPr lang="en-US" sz="1600" kern="100" dirty="0">
                <a:latin typeface="Century Gothic" panose="020B0502020202020204" pitchFamily="34" charset="0"/>
                <a:cs typeface="Times New Roman" panose="02020603050405020304" pitchFamily="18" charset="0"/>
              </a:rPr>
              <a:t>Offer lightweight components if applicable </a:t>
            </a:r>
          </a:p>
          <a:p>
            <a:pPr marL="0" marR="0">
              <a:spcBef>
                <a:spcPts val="0"/>
              </a:spcBef>
              <a:spcAft>
                <a:spcPts val="0"/>
              </a:spcAft>
            </a:pPr>
            <a:r>
              <a:rPr lang="en-US" sz="2000" kern="100" dirty="0">
                <a:effectLst/>
                <a:latin typeface="Century Gothic" panose="020B0502020202020204" pitchFamily="34" charset="0"/>
                <a:ea typeface="Times New Roman" panose="02020603050405020304" pitchFamily="18" charset="0"/>
                <a:cs typeface="Times New Roman" panose="02020603050405020304" pitchFamily="18" charset="0"/>
              </a:rPr>
              <a:t> </a:t>
            </a:r>
          </a:p>
          <a:p>
            <a:pPr marL="0" marR="0">
              <a:spcBef>
                <a:spcPts val="0"/>
              </a:spcBef>
              <a:spcAft>
                <a:spcPts val="0"/>
              </a:spcAft>
            </a:pPr>
            <a:r>
              <a:rPr lang="en-US" sz="2000" b="1" kern="100" dirty="0">
                <a:effectLst/>
                <a:latin typeface="Century Gothic" panose="020B0502020202020204" pitchFamily="34" charset="0"/>
                <a:ea typeface="Times New Roman" panose="02020603050405020304" pitchFamily="18" charset="0"/>
                <a:cs typeface="Times New Roman" panose="02020603050405020304" pitchFamily="18" charset="0"/>
              </a:rPr>
              <a:t>Post Coupling:</a:t>
            </a:r>
          </a:p>
          <a:p>
            <a:pPr marL="742950" marR="0" lvl="1" indent="-285750">
              <a:spcBef>
                <a:spcPts val="0"/>
              </a:spcBef>
              <a:spcAft>
                <a:spcPts val="0"/>
              </a:spcAft>
              <a:buFont typeface="Arial" panose="020B0604020202020204" pitchFamily="34" charset="0"/>
              <a:buChar char="•"/>
            </a:pPr>
            <a:r>
              <a:rPr lang="en-US" sz="1600" kern="100" dirty="0">
                <a:latin typeface="Century Gothic" panose="020B0502020202020204" pitchFamily="34" charset="0"/>
                <a:cs typeface="Times New Roman" panose="02020603050405020304" pitchFamily="18" charset="0"/>
              </a:rPr>
              <a:t>Check to make sure the starbursts match and still tightens </a:t>
            </a:r>
          </a:p>
          <a:p>
            <a:pPr marL="0" marR="0">
              <a:spcBef>
                <a:spcPts val="0"/>
              </a:spcBef>
              <a:spcAft>
                <a:spcPts val="0"/>
              </a:spcAft>
            </a:pPr>
            <a:r>
              <a:rPr lang="en-US" sz="2000" kern="100" dirty="0">
                <a:effectLst/>
                <a:latin typeface="Century Gothic" panose="020B0502020202020204" pitchFamily="34" charset="0"/>
                <a:ea typeface="Times New Roman" panose="02020603050405020304" pitchFamily="18" charset="0"/>
                <a:cs typeface="Times New Roman" panose="02020603050405020304" pitchFamily="18" charset="0"/>
              </a:rPr>
              <a:t> </a:t>
            </a:r>
          </a:p>
          <a:p>
            <a:pPr marL="0" marR="0">
              <a:spcBef>
                <a:spcPts val="0"/>
              </a:spcBef>
              <a:spcAft>
                <a:spcPts val="0"/>
              </a:spcAft>
            </a:pPr>
            <a:r>
              <a:rPr lang="en-US" sz="2000" b="1" kern="100" dirty="0">
                <a:effectLst/>
                <a:latin typeface="Century Gothic" panose="020B0502020202020204" pitchFamily="34" charset="0"/>
                <a:ea typeface="Times New Roman" panose="02020603050405020304" pitchFamily="18" charset="0"/>
                <a:cs typeface="Times New Roman" panose="02020603050405020304" pitchFamily="18" charset="0"/>
              </a:rPr>
              <a:t>Ring:</a:t>
            </a:r>
          </a:p>
          <a:p>
            <a:pPr marL="742950" lvl="1" indent="-285750">
              <a:buFont typeface="Arial" panose="020B0604020202020204" pitchFamily="34" charset="0"/>
              <a:buChar char="•"/>
            </a:pPr>
            <a:r>
              <a:rPr lang="en-US" sz="1600" kern="100" dirty="0">
                <a:latin typeface="Century Gothic" panose="020B0502020202020204" pitchFamily="34" charset="0"/>
                <a:cs typeface="Times New Roman" panose="02020603050405020304" pitchFamily="18" charset="0"/>
              </a:rPr>
              <a:t>Lay flat and make sure not warped </a:t>
            </a:r>
          </a:p>
        </p:txBody>
      </p:sp>
    </p:spTree>
    <p:extLst>
      <p:ext uri="{BB962C8B-B14F-4D97-AF65-F5344CB8AC3E}">
        <p14:creationId xmlns:p14="http://schemas.microsoft.com/office/powerpoint/2010/main" val="16430118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0B02FA6-3365-48CE-BD61-5AC7C8A2EF80">
            <a:extLst>
              <a:ext uri="{FF2B5EF4-FFF2-40B4-BE49-F238E27FC236}">
                <a16:creationId xmlns:a16="http://schemas.microsoft.com/office/drawing/2014/main" id="{DD1EAB59-A0F8-A28D-721F-F638AD084695}"/>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925027" y="669109"/>
            <a:ext cx="7001225" cy="5250919"/>
          </a:xfrm>
          <a:prstGeom prst="rect">
            <a:avLst/>
          </a:prstGeom>
          <a:noFill/>
          <a:ln>
            <a:noFill/>
          </a:ln>
        </p:spPr>
      </p:pic>
      <p:pic>
        <p:nvPicPr>
          <p:cNvPr id="6" name="99D3E3EC-E0E3-4DFD-9E18-30581B876302">
            <a:extLst>
              <a:ext uri="{FF2B5EF4-FFF2-40B4-BE49-F238E27FC236}">
                <a16:creationId xmlns:a16="http://schemas.microsoft.com/office/drawing/2014/main" id="{64E713A8-F12D-39A3-2903-F783416C4D8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8182" y="470926"/>
            <a:ext cx="4086827" cy="5449102"/>
          </a:xfrm>
          <a:prstGeom prst="rect">
            <a:avLst/>
          </a:prstGeom>
          <a:noFill/>
          <a:ln>
            <a:noFill/>
          </a:ln>
        </p:spPr>
      </p:pic>
    </p:spTree>
    <p:extLst>
      <p:ext uri="{BB962C8B-B14F-4D97-AF65-F5344CB8AC3E}">
        <p14:creationId xmlns:p14="http://schemas.microsoft.com/office/powerpoint/2010/main" val="35615157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DA2C5DC-3820-4FF3-9EC1-856BBA5D68AF">
            <a:extLst>
              <a:ext uri="{FF2B5EF4-FFF2-40B4-BE49-F238E27FC236}">
                <a16:creationId xmlns:a16="http://schemas.microsoft.com/office/drawing/2014/main" id="{811DE4FD-452C-AB7B-B1A5-B95C2AFBA2A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34304" y="178420"/>
            <a:ext cx="4402874" cy="5951472"/>
          </a:xfrm>
          <a:prstGeom prst="rect">
            <a:avLst/>
          </a:prstGeom>
          <a:noFill/>
          <a:ln>
            <a:noFill/>
          </a:ln>
        </p:spPr>
      </p:pic>
      <p:pic>
        <p:nvPicPr>
          <p:cNvPr id="6" name="BBC64C7C-9B72-4135-B247-136360610C2E">
            <a:extLst>
              <a:ext uri="{FF2B5EF4-FFF2-40B4-BE49-F238E27FC236}">
                <a16:creationId xmlns:a16="http://schemas.microsoft.com/office/drawing/2014/main" id="{8712F993-32DD-7C05-2E42-44CB3C2AE9E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8199" y="178420"/>
            <a:ext cx="4402874" cy="5952893"/>
          </a:xfrm>
          <a:prstGeom prst="rect">
            <a:avLst/>
          </a:prstGeom>
          <a:noFill/>
          <a:ln>
            <a:noFill/>
          </a:ln>
        </p:spPr>
      </p:pic>
    </p:spTree>
    <p:extLst>
      <p:ext uri="{BB962C8B-B14F-4D97-AF65-F5344CB8AC3E}">
        <p14:creationId xmlns:p14="http://schemas.microsoft.com/office/powerpoint/2010/main" val="25505231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D3801C93-7C29-48DE-92F6-C5D263136365">
            <a:extLst>
              <a:ext uri="{FF2B5EF4-FFF2-40B4-BE49-F238E27FC236}">
                <a16:creationId xmlns:a16="http://schemas.microsoft.com/office/drawing/2014/main" id="{052DD8F4-E8D1-ED5F-36FE-8E1B541D322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49659" y="210142"/>
            <a:ext cx="9803780" cy="5942562"/>
          </a:xfrm>
          <a:prstGeom prst="rect">
            <a:avLst/>
          </a:prstGeom>
          <a:noFill/>
          <a:ln>
            <a:noFill/>
          </a:ln>
        </p:spPr>
      </p:pic>
    </p:spTree>
    <p:extLst>
      <p:ext uri="{BB962C8B-B14F-4D97-AF65-F5344CB8AC3E}">
        <p14:creationId xmlns:p14="http://schemas.microsoft.com/office/powerpoint/2010/main" val="1211707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221EF40-8C54-4936-A7DC-A0AB21B00D82">
            <a:extLst>
              <a:ext uri="{FF2B5EF4-FFF2-40B4-BE49-F238E27FC236}">
                <a16:creationId xmlns:a16="http://schemas.microsoft.com/office/drawing/2014/main" id="{EDAB2EC8-D11E-0427-A515-73725E3769E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39383" y="323228"/>
            <a:ext cx="7623951" cy="5717963"/>
          </a:xfrm>
          <a:prstGeom prst="rect">
            <a:avLst/>
          </a:prstGeom>
          <a:noFill/>
          <a:ln>
            <a:noFill/>
          </a:ln>
        </p:spPr>
      </p:pic>
    </p:spTree>
    <p:extLst>
      <p:ext uri="{BB962C8B-B14F-4D97-AF65-F5344CB8AC3E}">
        <p14:creationId xmlns:p14="http://schemas.microsoft.com/office/powerpoint/2010/main" val="5916874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C296965-4C71-6F9A-2F67-F947753C7EDE}"/>
              </a:ext>
            </a:extLst>
          </p:cNvPr>
          <p:cNvPicPr>
            <a:picLocks noChangeAspect="1"/>
          </p:cNvPicPr>
          <p:nvPr/>
        </p:nvPicPr>
        <p:blipFill>
          <a:blip r:embed="rId2"/>
          <a:stretch>
            <a:fillRect/>
          </a:stretch>
        </p:blipFill>
        <p:spPr>
          <a:xfrm>
            <a:off x="857839" y="291954"/>
            <a:ext cx="9993198" cy="5840181"/>
          </a:xfrm>
          <a:prstGeom prst="rect">
            <a:avLst/>
          </a:prstGeom>
        </p:spPr>
      </p:pic>
    </p:spTree>
    <p:extLst>
      <p:ext uri="{BB962C8B-B14F-4D97-AF65-F5344CB8AC3E}">
        <p14:creationId xmlns:p14="http://schemas.microsoft.com/office/powerpoint/2010/main" val="6637958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889B65A-9942-2548-2077-4D154326B676}"/>
              </a:ext>
            </a:extLst>
          </p:cNvPr>
          <p:cNvSpPr>
            <a:spLocks noGrp="1"/>
          </p:cNvSpPr>
          <p:nvPr>
            <p:ph type="ctrTitle"/>
          </p:nvPr>
        </p:nvSpPr>
        <p:spPr>
          <a:xfrm>
            <a:off x="554354" y="3274377"/>
            <a:ext cx="9952075" cy="2387600"/>
          </a:xfrm>
        </p:spPr>
        <p:txBody>
          <a:bodyPr/>
          <a:lstStyle/>
          <a:p>
            <a:pPr algn="l"/>
            <a:r>
              <a:rPr lang="en-US" sz="5400" dirty="0">
                <a:latin typeface="Century Gothic"/>
                <a:cs typeface="Arial"/>
              </a:rPr>
              <a:t>Appendix</a:t>
            </a:r>
            <a:r>
              <a:rPr lang="en-US" dirty="0">
                <a:latin typeface="Century Gothic"/>
                <a:cs typeface="Arial"/>
              </a:rPr>
              <a:t>: Check Up Details</a:t>
            </a:r>
          </a:p>
          <a:p>
            <a:endParaRPr lang="en-US" dirty="0"/>
          </a:p>
        </p:txBody>
      </p:sp>
    </p:spTree>
    <p:custDataLst>
      <p:tags r:id="rId1"/>
    </p:custDataLst>
    <p:extLst>
      <p:ext uri="{BB962C8B-B14F-4D97-AF65-F5344CB8AC3E}">
        <p14:creationId xmlns:p14="http://schemas.microsoft.com/office/powerpoint/2010/main" val="13037778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ACD2B-2081-4E54-A09B-1E7AD9AE248D}"/>
              </a:ext>
            </a:extLst>
          </p:cNvPr>
          <p:cNvSpPr>
            <a:spLocks noGrp="1"/>
          </p:cNvSpPr>
          <p:nvPr>
            <p:ph type="title"/>
          </p:nvPr>
        </p:nvSpPr>
        <p:spPr>
          <a:xfrm>
            <a:off x="235670" y="210141"/>
            <a:ext cx="11118130" cy="719755"/>
          </a:xfrm>
        </p:spPr>
        <p:txBody>
          <a:bodyPr vert="horz" lIns="91440" tIns="45720" rIns="91440" bIns="45720" rtlCol="0" anchor="ctr">
            <a:noAutofit/>
          </a:bodyPr>
          <a:lstStyle/>
          <a:p>
            <a:pPr>
              <a:buFont typeface="Arial" panose="020B0604020202020204" pitchFamily="34" charset="0"/>
            </a:pPr>
            <a:r>
              <a:rPr lang="en-US" sz="3200" dirty="0">
                <a:latin typeface="Century Gothic" panose="020B0502020202020204" pitchFamily="34" charset="0"/>
              </a:rPr>
              <a:t>Replace Old or Competitive Table Post with</a:t>
            </a:r>
            <a:br>
              <a:rPr lang="en-US" sz="3200" dirty="0">
                <a:latin typeface="Century Gothic" panose="020B0502020202020204" pitchFamily="34" charset="0"/>
              </a:rPr>
            </a:br>
            <a:r>
              <a:rPr lang="en-US" sz="3200" dirty="0">
                <a:latin typeface="Century Gothic" panose="020B0502020202020204" pitchFamily="34" charset="0"/>
              </a:rPr>
              <a:t>Lightweight Table Post:  50-4688</a:t>
            </a:r>
          </a:p>
        </p:txBody>
      </p:sp>
      <p:sp>
        <p:nvSpPr>
          <p:cNvPr id="5" name="Content Placeholder 5">
            <a:extLst>
              <a:ext uri="{FF2B5EF4-FFF2-40B4-BE49-F238E27FC236}">
                <a16:creationId xmlns:a16="http://schemas.microsoft.com/office/drawing/2014/main" id="{367C6BB9-3EB9-4007-A249-58D4E639CB6C}"/>
              </a:ext>
            </a:extLst>
          </p:cNvPr>
          <p:cNvSpPr txBox="1">
            <a:spLocks/>
          </p:cNvSpPr>
          <p:nvPr/>
        </p:nvSpPr>
        <p:spPr bwMode="auto">
          <a:xfrm>
            <a:off x="609723" y="1674672"/>
            <a:ext cx="5099781" cy="3508653"/>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defTabSz="457200" rtl="0" eaLnBrk="1" fontAlgn="base" hangingPunct="1">
              <a:spcBef>
                <a:spcPct val="20000"/>
              </a:spcBef>
              <a:spcAft>
                <a:spcPts val="600"/>
              </a:spcAft>
              <a:buFont typeface="Arial"/>
              <a:buChar char="•"/>
              <a:defRPr sz="2800" kern="1200">
                <a:solidFill>
                  <a:schemeClr val="tx1"/>
                </a:solidFill>
                <a:latin typeface="Arial"/>
                <a:ea typeface="ＭＳ Ｐゴシック" pitchFamily="1" charset="-128"/>
                <a:cs typeface="Arial"/>
              </a:defRPr>
            </a:lvl1pPr>
            <a:lvl2pPr marL="742950" indent="-285750" algn="l" defTabSz="457200" rtl="0" eaLnBrk="1" fontAlgn="base" hangingPunct="1">
              <a:spcBef>
                <a:spcPct val="20000"/>
              </a:spcBef>
              <a:spcAft>
                <a:spcPct val="0"/>
              </a:spcAft>
              <a:buFont typeface="Arial"/>
              <a:buChar char="•"/>
              <a:defRPr sz="2000" kern="1200">
                <a:solidFill>
                  <a:srgbClr val="696A6C"/>
                </a:solidFill>
                <a:latin typeface="Arial"/>
                <a:ea typeface="ＭＳ Ｐゴシック" pitchFamily="1" charset="-128"/>
                <a:cs typeface="Arial"/>
              </a:defRPr>
            </a:lvl2pPr>
            <a:lvl3pPr marL="1143000" indent="-228600" algn="l" defTabSz="457200" rtl="0" eaLnBrk="1" fontAlgn="base" hangingPunct="1">
              <a:spcBef>
                <a:spcPct val="20000"/>
              </a:spcBef>
              <a:spcAft>
                <a:spcPct val="0"/>
              </a:spcAft>
              <a:buFont typeface="Arial"/>
              <a:buChar char="•"/>
              <a:defRPr kern="1200">
                <a:solidFill>
                  <a:srgbClr val="696A6C"/>
                </a:solidFill>
                <a:latin typeface="Arial"/>
                <a:ea typeface="ＭＳ Ｐゴシック" pitchFamily="1" charset="-128"/>
                <a:cs typeface="Arial"/>
              </a:defRPr>
            </a:lvl3pPr>
            <a:lvl4pPr marL="1600200" indent="-228600" algn="l" defTabSz="457200" rtl="0" eaLnBrk="1" fontAlgn="base" hangingPunct="1">
              <a:spcBef>
                <a:spcPct val="20000"/>
              </a:spcBef>
              <a:spcAft>
                <a:spcPct val="0"/>
              </a:spcAft>
              <a:buFont typeface="Arial"/>
              <a:buChar char="•"/>
              <a:defRPr sz="1600" kern="1200">
                <a:solidFill>
                  <a:srgbClr val="696A6C"/>
                </a:solidFill>
                <a:latin typeface="Arial"/>
                <a:ea typeface="ＭＳ Ｐゴシック" pitchFamily="1" charset="-128"/>
                <a:cs typeface="Arial"/>
              </a:defRPr>
            </a:lvl4pPr>
            <a:lvl5pPr marL="2057400" indent="-228600" algn="l" defTabSz="457200" rtl="0" eaLnBrk="1" fontAlgn="base" hangingPunct="1">
              <a:spcBef>
                <a:spcPct val="20000"/>
              </a:spcBef>
              <a:spcAft>
                <a:spcPct val="0"/>
              </a:spcAft>
              <a:buFont typeface="Arial"/>
              <a:buChar char="•"/>
              <a:defRPr sz="1400" kern="1200">
                <a:solidFill>
                  <a:srgbClr val="696A6C"/>
                </a:solidFill>
                <a:latin typeface="Arial"/>
                <a:ea typeface="ＭＳ Ｐゴシック" pitchFamily="1"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342900" marR="0" lvl="0" indent="-342900" algn="l" defTabSz="457200" rtl="0" eaLnBrk="1" fontAlgn="base" latinLnBrk="0" hangingPunct="1">
              <a:lnSpc>
                <a:spcPct val="100000"/>
              </a:lnSpc>
              <a:spcBef>
                <a:spcPct val="20000"/>
              </a:spcBef>
              <a:spcAft>
                <a:spcPts val="600"/>
              </a:spcAft>
              <a:buClrTx/>
              <a:buSzTx/>
              <a:buFont typeface="Arial"/>
              <a:buChar char="•"/>
              <a:tabLst/>
              <a:defRPr/>
            </a:pPr>
            <a:r>
              <a:rPr kumimoji="0" lang="en-US" sz="2000" b="0" i="0" u="none" strike="noStrike" kern="1200" cap="none" spc="0" normalizeH="0" baseline="0" noProof="0" dirty="0">
                <a:ln>
                  <a:noFill/>
                </a:ln>
                <a:effectLst/>
                <a:uLnTx/>
                <a:uFillTx/>
                <a:latin typeface="Century Gothic"/>
                <a:ea typeface="ＭＳ Ｐゴシック"/>
              </a:rPr>
              <a:t>Different design:</a:t>
            </a:r>
            <a:endParaRPr lang="en-US" sz="2000" b="0" i="0" u="none" strike="noStrike" kern="1200" cap="none" spc="0" normalizeH="0" baseline="0" noProof="0" dirty="0">
              <a:ln>
                <a:noFill/>
              </a:ln>
              <a:effectLst/>
              <a:uLnTx/>
              <a:uFillTx/>
              <a:latin typeface="Century Gothic"/>
              <a:ea typeface="ＭＳ Ｐゴシック"/>
            </a:endParaRPr>
          </a:p>
          <a:p>
            <a:pPr lvl="1">
              <a:buFont typeface="Arial" pitchFamily="34" charset="0"/>
              <a:buChar char="–"/>
              <a:defRPr/>
            </a:pPr>
            <a:r>
              <a:rPr lang="en-US" dirty="0">
                <a:solidFill>
                  <a:schemeClr val="tx1"/>
                </a:solidFill>
                <a:latin typeface="Century Gothic"/>
                <a:ea typeface="ＭＳ Ｐゴシック"/>
              </a:rPr>
              <a:t> </a:t>
            </a:r>
            <a:r>
              <a:rPr kumimoji="0" lang="en-US" sz="2000" b="0" i="0" u="none" strike="noStrike" kern="1200" cap="none" spc="0" normalizeH="0" baseline="0" noProof="0" dirty="0">
                <a:ln>
                  <a:noFill/>
                </a:ln>
                <a:solidFill>
                  <a:schemeClr val="tx1"/>
                </a:solidFill>
                <a:effectLst/>
                <a:uLnTx/>
                <a:uFillTx/>
                <a:latin typeface="Century Gothic"/>
                <a:ea typeface="ＭＳ Ｐゴシック"/>
              </a:rPr>
              <a:t>Hollow shaft</a:t>
            </a:r>
            <a:endParaRPr lang="en-US" sz="2000" b="0" i="0" u="none" strike="noStrike" kern="1200" cap="none" spc="0" normalizeH="0" baseline="0" noProof="0" dirty="0">
              <a:ln>
                <a:noFill/>
              </a:ln>
              <a:solidFill>
                <a:schemeClr val="tx1"/>
              </a:solidFill>
              <a:effectLst/>
              <a:uLnTx/>
              <a:uFillTx/>
              <a:latin typeface="Century Gothic"/>
              <a:ea typeface="ＭＳ Ｐゴシック"/>
            </a:endParaRPr>
          </a:p>
          <a:p>
            <a:pPr lvl="1">
              <a:buFont typeface="Arial" pitchFamily="34" charset="0"/>
              <a:buChar char="–"/>
              <a:defRPr/>
            </a:pPr>
            <a:r>
              <a:rPr lang="en-US" dirty="0">
                <a:solidFill>
                  <a:schemeClr val="tx1"/>
                </a:solidFill>
                <a:latin typeface="Century Gothic"/>
                <a:ea typeface="ＭＳ Ｐゴシック"/>
              </a:rPr>
              <a:t> </a:t>
            </a:r>
            <a:r>
              <a:rPr kumimoji="0" lang="en-US" sz="2000" b="0" i="0" u="none" strike="noStrike" kern="1200" cap="none" spc="0" normalizeH="0" baseline="0" noProof="0" dirty="0">
                <a:ln>
                  <a:noFill/>
                </a:ln>
                <a:solidFill>
                  <a:schemeClr val="tx1"/>
                </a:solidFill>
                <a:effectLst/>
                <a:uLnTx/>
                <a:uFillTx/>
                <a:latin typeface="Century Gothic"/>
                <a:ea typeface="ＭＳ Ｐゴシック"/>
              </a:rPr>
              <a:t>Reduced dimensions in clamp</a:t>
            </a:r>
            <a:endParaRPr lang="en-US" sz="2000" b="0" i="0" u="none" strike="noStrike" kern="1200" cap="none" spc="0" normalizeH="0" baseline="0" noProof="0" dirty="0">
              <a:ln>
                <a:noFill/>
              </a:ln>
              <a:solidFill>
                <a:schemeClr val="tx1"/>
              </a:solidFill>
              <a:effectLst/>
              <a:uLnTx/>
              <a:uFillTx/>
              <a:latin typeface="Century Gothic"/>
              <a:ea typeface="ＭＳ Ｐゴシック"/>
            </a:endParaRPr>
          </a:p>
          <a:p>
            <a:pPr lvl="1">
              <a:buFont typeface="Arial" pitchFamily="34" charset="0"/>
              <a:buChar char="–"/>
              <a:defRPr/>
            </a:pPr>
            <a:r>
              <a:rPr lang="en-US" dirty="0">
                <a:solidFill>
                  <a:schemeClr val="tx1"/>
                </a:solidFill>
                <a:latin typeface="Century Gothic"/>
                <a:ea typeface="ＭＳ Ｐゴシック"/>
              </a:rPr>
              <a:t> </a:t>
            </a:r>
            <a:r>
              <a:rPr kumimoji="0" lang="en-US" sz="2000" b="0" i="0" u="none" strike="noStrike" kern="1200" cap="none" spc="0" normalizeH="0" baseline="0" noProof="0" dirty="0">
                <a:ln>
                  <a:noFill/>
                </a:ln>
                <a:solidFill>
                  <a:schemeClr val="tx1"/>
                </a:solidFill>
                <a:effectLst/>
                <a:uLnTx/>
                <a:uFillTx/>
                <a:latin typeface="Century Gothic"/>
                <a:ea typeface="ＭＳ Ｐゴシック"/>
              </a:rPr>
              <a:t>Use of anodized aluminum</a:t>
            </a:r>
            <a:endParaRPr lang="en-US" sz="2000" b="0" i="0" u="none" strike="noStrike" kern="1200" cap="none" spc="0" normalizeH="0" baseline="0" noProof="0" dirty="0">
              <a:ln>
                <a:noFill/>
              </a:ln>
              <a:solidFill>
                <a:schemeClr val="tx1"/>
              </a:solidFill>
              <a:effectLst/>
              <a:uLnTx/>
              <a:uFillTx/>
              <a:latin typeface="Century Gothic"/>
              <a:ea typeface="ＭＳ Ｐゴシック"/>
            </a:endParaRPr>
          </a:p>
          <a:p>
            <a:pPr marL="742950" marR="0" lvl="1" indent="-285750" algn="l" defTabSz="457200" rtl="0" eaLnBrk="1" fontAlgn="base" latinLnBrk="0" hangingPunct="1">
              <a:lnSpc>
                <a:spcPct val="100000"/>
              </a:lnSpc>
              <a:spcBef>
                <a:spcPct val="20000"/>
              </a:spcBef>
              <a:spcAft>
                <a:spcPct val="0"/>
              </a:spcAft>
              <a:buClrTx/>
              <a:buSzTx/>
              <a:buFont typeface="Arial"/>
              <a:buChar char="•"/>
              <a:tabLst/>
              <a:defRPr/>
            </a:pPr>
            <a:endParaRPr lang="en-US" sz="2000" b="0" i="0" u="none" strike="noStrike" kern="1200" cap="none" spc="0" normalizeH="0" baseline="0" noProof="0" dirty="0">
              <a:ln>
                <a:noFill/>
              </a:ln>
              <a:solidFill>
                <a:schemeClr val="tx1"/>
              </a:solidFill>
              <a:effectLst/>
              <a:uLnTx/>
              <a:uFillTx/>
              <a:latin typeface="Century Gothic"/>
              <a:ea typeface="ＭＳ Ｐゴシック" pitchFamily="1" charset="-128"/>
              <a:cs typeface="Arial" pitchFamily="34" charset="0"/>
            </a:endParaRPr>
          </a:p>
          <a:p>
            <a:pPr marL="342900" marR="0" lvl="0" indent="-342900" algn="l" defTabSz="457200" rtl="0" eaLnBrk="1" fontAlgn="base" latinLnBrk="0" hangingPunct="1">
              <a:lnSpc>
                <a:spcPct val="100000"/>
              </a:lnSpc>
              <a:spcBef>
                <a:spcPct val="20000"/>
              </a:spcBef>
              <a:spcAft>
                <a:spcPts val="600"/>
              </a:spcAft>
              <a:buClrTx/>
              <a:buSzTx/>
              <a:buFont typeface="Arial"/>
              <a:buChar char="•"/>
              <a:tabLst/>
              <a:defRPr/>
            </a:pPr>
            <a:r>
              <a:rPr kumimoji="0" lang="en-US" sz="2000" b="0" i="0" u="none" strike="noStrike" kern="1200" cap="none" spc="0" normalizeH="0" baseline="0" noProof="0" dirty="0">
                <a:ln>
                  <a:noFill/>
                </a:ln>
                <a:effectLst/>
                <a:uLnTx/>
                <a:uFillTx/>
                <a:latin typeface="Century Gothic"/>
                <a:ea typeface="ＭＳ Ｐゴシック"/>
              </a:rPr>
              <a:t>Weight loss:</a:t>
            </a:r>
            <a:endParaRPr lang="en-US" sz="2000" b="0" i="0" u="none" strike="noStrike" kern="1200" cap="none" spc="0" normalizeH="0" baseline="0" noProof="0" dirty="0">
              <a:ln>
                <a:noFill/>
              </a:ln>
              <a:effectLst/>
              <a:uLnTx/>
              <a:uFillTx/>
              <a:latin typeface="Century Gothic"/>
              <a:ea typeface="ＭＳ Ｐゴシック"/>
            </a:endParaRPr>
          </a:p>
          <a:p>
            <a:pPr lvl="1">
              <a:buFont typeface="Arial" pitchFamily="34" charset="0"/>
              <a:buChar char="–"/>
              <a:defRPr/>
            </a:pPr>
            <a:r>
              <a:rPr lang="en-US" dirty="0">
                <a:solidFill>
                  <a:schemeClr val="tx1"/>
                </a:solidFill>
                <a:latin typeface="Century Gothic"/>
                <a:ea typeface="ＭＳ Ｐゴシック"/>
              </a:rPr>
              <a:t> </a:t>
            </a:r>
            <a:r>
              <a:rPr kumimoji="0" lang="en-US" sz="2000" b="0" i="0" u="none" strike="noStrike" kern="1200" cap="none" spc="0" normalizeH="0" baseline="0" noProof="0" dirty="0">
                <a:ln>
                  <a:noFill/>
                </a:ln>
                <a:solidFill>
                  <a:schemeClr val="tx1"/>
                </a:solidFill>
                <a:effectLst/>
                <a:uLnTx/>
                <a:uFillTx/>
                <a:latin typeface="Century Gothic"/>
                <a:ea typeface="ＭＳ Ｐゴシック"/>
              </a:rPr>
              <a:t>50-4581 = 4 lbs.</a:t>
            </a:r>
            <a:r>
              <a:rPr lang="en-US" dirty="0">
                <a:solidFill>
                  <a:schemeClr val="tx1"/>
                </a:solidFill>
                <a:latin typeface="Century Gothic"/>
                <a:ea typeface="ＭＳ Ｐゴシック"/>
              </a:rPr>
              <a:t> </a:t>
            </a:r>
            <a:r>
              <a:rPr kumimoji="0" lang="en-US" sz="2000" b="0" i="0" u="none" strike="noStrike" kern="1200" cap="none" spc="0" normalizeH="0" baseline="0" noProof="0" dirty="0">
                <a:ln>
                  <a:noFill/>
                </a:ln>
                <a:solidFill>
                  <a:schemeClr val="tx1"/>
                </a:solidFill>
                <a:effectLst/>
                <a:uLnTx/>
                <a:uFillTx/>
                <a:latin typeface="Century Gothic"/>
                <a:ea typeface="ＭＳ Ｐゴシック"/>
              </a:rPr>
              <a:t> 14.4 oz.</a:t>
            </a:r>
            <a:endParaRPr lang="en-US" sz="2000" b="0" i="0" u="none" strike="noStrike" kern="1200" cap="none" spc="0" normalizeH="0" baseline="0" noProof="0" dirty="0">
              <a:ln>
                <a:noFill/>
              </a:ln>
              <a:solidFill>
                <a:schemeClr val="tx1"/>
              </a:solidFill>
              <a:effectLst/>
              <a:uLnTx/>
              <a:uFillTx/>
              <a:latin typeface="Century Gothic"/>
              <a:ea typeface="ＭＳ Ｐゴシック"/>
            </a:endParaRPr>
          </a:p>
          <a:p>
            <a:pPr lvl="1">
              <a:buFont typeface="Arial" pitchFamily="34" charset="0"/>
              <a:buChar char="–"/>
              <a:defRPr/>
            </a:pPr>
            <a:r>
              <a:rPr lang="en-US" dirty="0">
                <a:solidFill>
                  <a:schemeClr val="tx1"/>
                </a:solidFill>
                <a:latin typeface="Century Gothic"/>
                <a:ea typeface="ＭＳ Ｐゴシック"/>
              </a:rPr>
              <a:t> </a:t>
            </a:r>
            <a:r>
              <a:rPr kumimoji="0" lang="en-US" sz="2000" b="0" i="0" u="none" strike="noStrike" kern="1200" cap="none" spc="0" normalizeH="0" baseline="0" noProof="0" dirty="0">
                <a:ln>
                  <a:noFill/>
                </a:ln>
                <a:solidFill>
                  <a:schemeClr val="tx1"/>
                </a:solidFill>
                <a:effectLst/>
                <a:uLnTx/>
                <a:uFillTx/>
                <a:latin typeface="Century Gothic"/>
                <a:ea typeface="ＭＳ Ｐゴシック"/>
              </a:rPr>
              <a:t>New = 3 lbs. 0.9 oz.</a:t>
            </a:r>
            <a:endParaRPr lang="en-US" sz="2000" b="0" i="0" u="none" strike="noStrike" kern="1200" cap="none" spc="0" normalizeH="0" baseline="0" noProof="0" dirty="0">
              <a:ln>
                <a:noFill/>
              </a:ln>
              <a:solidFill>
                <a:schemeClr val="tx1"/>
              </a:solidFill>
              <a:effectLst/>
              <a:uLnTx/>
              <a:uFillTx/>
              <a:latin typeface="Century Gothic"/>
              <a:ea typeface="ＭＳ Ｐゴシック"/>
            </a:endParaRPr>
          </a:p>
          <a:p>
            <a:pPr lvl="1">
              <a:buFont typeface="Arial" pitchFamily="34" charset="0"/>
              <a:buChar char="–"/>
              <a:defRPr/>
            </a:pPr>
            <a:r>
              <a:rPr lang="en-US" dirty="0">
                <a:solidFill>
                  <a:schemeClr val="tx1"/>
                </a:solidFill>
                <a:latin typeface="Century Gothic"/>
                <a:ea typeface="ＭＳ Ｐゴシック"/>
              </a:rPr>
              <a:t> </a:t>
            </a:r>
            <a:r>
              <a:rPr kumimoji="0" lang="en-US" sz="2000" b="0" i="0" u="none" strike="noStrike" kern="1200" cap="none" spc="0" normalizeH="0" baseline="0" noProof="0" dirty="0">
                <a:ln>
                  <a:noFill/>
                </a:ln>
                <a:solidFill>
                  <a:schemeClr val="tx1"/>
                </a:solidFill>
                <a:effectLst/>
                <a:uLnTx/>
                <a:uFillTx/>
                <a:latin typeface="Century Gothic"/>
                <a:ea typeface="ＭＳ Ｐゴシック"/>
              </a:rPr>
              <a:t>Total Weight Loss = 1 lbs. 13.5 oz.</a:t>
            </a:r>
            <a:endParaRPr lang="en-US" sz="2000" b="0" i="0" u="none" strike="noStrike" kern="1200" cap="none" spc="0" normalizeH="0" baseline="0" noProof="0" dirty="0">
              <a:ln>
                <a:noFill/>
              </a:ln>
              <a:solidFill>
                <a:schemeClr val="tx1"/>
              </a:solidFill>
              <a:effectLst/>
              <a:uLnTx/>
              <a:uFillTx/>
              <a:latin typeface="Century Gothic"/>
              <a:ea typeface="ＭＳ Ｐゴシック"/>
            </a:endParaRPr>
          </a:p>
        </p:txBody>
      </p:sp>
      <p:pic>
        <p:nvPicPr>
          <p:cNvPr id="6" name="Picture 3">
            <a:extLst>
              <a:ext uri="{FF2B5EF4-FFF2-40B4-BE49-F238E27FC236}">
                <a16:creationId xmlns:a16="http://schemas.microsoft.com/office/drawing/2014/main" id="{B870ECE8-CB28-44A7-AE9B-B79DEAF025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6367" y="1519601"/>
            <a:ext cx="1743075" cy="28368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 name="Picture 2">
            <a:extLst>
              <a:ext uri="{FF2B5EF4-FFF2-40B4-BE49-F238E27FC236}">
                <a16:creationId xmlns:a16="http://schemas.microsoft.com/office/drawing/2014/main" id="{C1369CA6-CA3B-4E6C-90A5-48E6D685A51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49394" y="693722"/>
            <a:ext cx="2316162" cy="5470555"/>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Explosion 1 9">
            <a:extLst>
              <a:ext uri="{FF2B5EF4-FFF2-40B4-BE49-F238E27FC236}">
                <a16:creationId xmlns:a16="http://schemas.microsoft.com/office/drawing/2014/main" id="{B03C6B33-0352-4548-B28D-79DEBED2F6E5}"/>
              </a:ext>
            </a:extLst>
          </p:cNvPr>
          <p:cNvSpPr/>
          <p:nvPr/>
        </p:nvSpPr>
        <p:spPr>
          <a:xfrm>
            <a:off x="6172201" y="4495800"/>
            <a:ext cx="2316163" cy="1752600"/>
          </a:xfrm>
          <a:prstGeom prst="irregularSeal1">
            <a:avLst/>
          </a:prstGeom>
          <a:gradFill rotWithShape="1">
            <a:gsLst>
              <a:gs pos="0">
                <a:srgbClr val="4F81BD">
                  <a:tint val="100000"/>
                  <a:shade val="100000"/>
                  <a:satMod val="130000"/>
                </a:srgbClr>
              </a:gs>
              <a:gs pos="100000">
                <a:srgbClr val="4F81BD">
                  <a:tint val="50000"/>
                  <a:shade val="100000"/>
                  <a:satMod val="350000"/>
                </a:srgbClr>
              </a:gs>
            </a:gsLst>
            <a:lin ang="16200000" scaled="0"/>
          </a:gradFill>
          <a:ln w="9525" cap="flat" cmpd="sng" algn="ctr">
            <a:solidFill>
              <a:srgbClr val="4F81BD">
                <a:shade val="95000"/>
                <a:satMod val="105000"/>
              </a:srgbClr>
            </a:solidFill>
            <a:prstDash val="solid"/>
          </a:ln>
          <a:effectLst>
            <a:outerShdw blurRad="40000" dist="23000" dir="5400000" rotWithShape="0">
              <a:srgbClr val="000000">
                <a:alpha val="35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prstClr val="white"/>
                </a:solidFill>
                <a:effectLst/>
                <a:uLnTx/>
                <a:uFillTx/>
                <a:latin typeface="Calibri"/>
                <a:ea typeface="+mn-ea"/>
                <a:cs typeface="+mn-cs"/>
              </a:rPr>
              <a:t>38% Reduction in Weight</a:t>
            </a:r>
          </a:p>
        </p:txBody>
      </p:sp>
    </p:spTree>
    <p:custDataLst>
      <p:tags r:id="rId1"/>
    </p:custDataLst>
    <p:extLst>
      <p:ext uri="{BB962C8B-B14F-4D97-AF65-F5344CB8AC3E}">
        <p14:creationId xmlns:p14="http://schemas.microsoft.com/office/powerpoint/2010/main" val="565723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ACD2B-2081-4E54-A09B-1E7AD9AE248D}"/>
              </a:ext>
            </a:extLst>
          </p:cNvPr>
          <p:cNvSpPr>
            <a:spLocks noGrp="1"/>
          </p:cNvSpPr>
          <p:nvPr>
            <p:ph type="title"/>
          </p:nvPr>
        </p:nvSpPr>
        <p:spPr>
          <a:xfrm>
            <a:off x="451701" y="227666"/>
            <a:ext cx="10515600" cy="719755"/>
          </a:xfrm>
        </p:spPr>
        <p:txBody>
          <a:bodyPr vert="horz" lIns="91440" tIns="45720" rIns="91440" bIns="45720" rtlCol="0" anchor="ctr">
            <a:noAutofit/>
          </a:bodyPr>
          <a:lstStyle/>
          <a:p>
            <a:pPr>
              <a:buFont typeface="Arial" panose="020B0604020202020204" pitchFamily="34" charset="0"/>
            </a:pPr>
            <a:r>
              <a:rPr lang="en-US" sz="3600" dirty="0">
                <a:latin typeface="Century Gothic" panose="020B0502020202020204" pitchFamily="34" charset="0"/>
              </a:rPr>
              <a:t>Table Post  50-4581</a:t>
            </a:r>
          </a:p>
        </p:txBody>
      </p:sp>
      <p:sp>
        <p:nvSpPr>
          <p:cNvPr id="5" name="Content Placeholder 4">
            <a:extLst>
              <a:ext uri="{FF2B5EF4-FFF2-40B4-BE49-F238E27FC236}">
                <a16:creationId xmlns:a16="http://schemas.microsoft.com/office/drawing/2014/main" id="{120B5A87-25EC-48C9-AAF5-7F83F2FC7221}"/>
              </a:ext>
            </a:extLst>
          </p:cNvPr>
          <p:cNvSpPr txBox="1">
            <a:spLocks/>
          </p:cNvSpPr>
          <p:nvPr/>
        </p:nvSpPr>
        <p:spPr bwMode="auto">
          <a:xfrm>
            <a:off x="5527040" y="1143001"/>
            <a:ext cx="4953000" cy="5136767"/>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lvl1pPr marL="342900" indent="-342900" algn="l" defTabSz="457200" rtl="0" eaLnBrk="1" fontAlgn="base" hangingPunct="1">
              <a:spcBef>
                <a:spcPct val="20000"/>
              </a:spcBef>
              <a:spcAft>
                <a:spcPts val="600"/>
              </a:spcAft>
              <a:buFont typeface="Arial"/>
              <a:buChar char="•"/>
              <a:defRPr sz="2800" kern="1200">
                <a:solidFill>
                  <a:schemeClr val="tx1"/>
                </a:solidFill>
                <a:latin typeface="Arial"/>
                <a:ea typeface="ＭＳ Ｐゴシック" pitchFamily="1" charset="-128"/>
                <a:cs typeface="Arial"/>
              </a:defRPr>
            </a:lvl1pPr>
            <a:lvl2pPr marL="742950" indent="-285750" algn="l" defTabSz="457200" rtl="0" eaLnBrk="1" fontAlgn="base" hangingPunct="1">
              <a:spcBef>
                <a:spcPct val="20000"/>
              </a:spcBef>
              <a:spcAft>
                <a:spcPct val="0"/>
              </a:spcAft>
              <a:buFont typeface="Arial"/>
              <a:buChar char="•"/>
              <a:defRPr sz="2000" kern="1200">
                <a:solidFill>
                  <a:srgbClr val="696A6C"/>
                </a:solidFill>
                <a:latin typeface="Arial"/>
                <a:ea typeface="ＭＳ Ｐゴシック" pitchFamily="1" charset="-128"/>
                <a:cs typeface="Arial"/>
              </a:defRPr>
            </a:lvl2pPr>
            <a:lvl3pPr marL="1143000" indent="-228600" algn="l" defTabSz="457200" rtl="0" eaLnBrk="1" fontAlgn="base" hangingPunct="1">
              <a:spcBef>
                <a:spcPct val="20000"/>
              </a:spcBef>
              <a:spcAft>
                <a:spcPct val="0"/>
              </a:spcAft>
              <a:buFont typeface="Arial"/>
              <a:buChar char="•"/>
              <a:defRPr kern="1200">
                <a:solidFill>
                  <a:srgbClr val="696A6C"/>
                </a:solidFill>
                <a:latin typeface="Arial"/>
                <a:ea typeface="ＭＳ Ｐゴシック" pitchFamily="1" charset="-128"/>
                <a:cs typeface="Arial"/>
              </a:defRPr>
            </a:lvl3pPr>
            <a:lvl4pPr marL="1600200" indent="-228600" algn="l" defTabSz="457200" rtl="0" eaLnBrk="1" fontAlgn="base" hangingPunct="1">
              <a:spcBef>
                <a:spcPct val="20000"/>
              </a:spcBef>
              <a:spcAft>
                <a:spcPct val="0"/>
              </a:spcAft>
              <a:buFont typeface="Arial"/>
              <a:buChar char="•"/>
              <a:defRPr sz="1600" kern="1200">
                <a:solidFill>
                  <a:srgbClr val="696A6C"/>
                </a:solidFill>
                <a:latin typeface="Arial"/>
                <a:ea typeface="ＭＳ Ｐゴシック" pitchFamily="1" charset="-128"/>
                <a:cs typeface="Arial"/>
              </a:defRPr>
            </a:lvl4pPr>
            <a:lvl5pPr marL="2057400" indent="-228600" algn="l" defTabSz="457200" rtl="0" eaLnBrk="1" fontAlgn="base" hangingPunct="1">
              <a:spcBef>
                <a:spcPct val="20000"/>
              </a:spcBef>
              <a:spcAft>
                <a:spcPct val="0"/>
              </a:spcAft>
              <a:buFont typeface="Arial"/>
              <a:buChar char="•"/>
              <a:defRPr sz="1400" kern="1200">
                <a:solidFill>
                  <a:srgbClr val="696A6C"/>
                </a:solidFill>
                <a:latin typeface="Arial"/>
                <a:ea typeface="ＭＳ Ｐゴシック" pitchFamily="1"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endParaRPr lang="en-US" sz="1150" b="0" i="0" u="none" strike="noStrike" kern="1200" cap="none" spc="0" normalizeH="0" baseline="0" noProof="0">
              <a:ln>
                <a:noFill/>
              </a:ln>
              <a:effectLst/>
              <a:uLnTx/>
              <a:uFillTx/>
              <a:latin typeface="Century Gothic"/>
              <a:ea typeface="ＭＳ Ｐゴシック" pitchFamily="1" charset="-128"/>
              <a:cs typeface="Arial"/>
            </a:endParaRP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1150" b="0" i="0" u="none" strike="noStrike" kern="1200" cap="none" spc="0" normalizeH="0" baseline="0" noProof="0">
                <a:ln>
                  <a:noFill/>
                </a:ln>
                <a:effectLst/>
                <a:uLnTx/>
                <a:uFillTx/>
                <a:latin typeface="Century Gothic"/>
                <a:ea typeface="ＭＳ Ｐゴシック"/>
                <a:cs typeface="Arial"/>
              </a:rPr>
              <a:t>Engage the Table Post clamp by turning the lever clockwise and ensure that it engages all the way down without binding or sticking. If you feel binding or sticking or hear a grinding sound, spray instrument lubricant in the hole in the mounting. Turn the handle all the way in both directions to spread the lubricant.</a:t>
            </a:r>
            <a:endParaRPr lang="en-US" sz="1150" b="0" i="0" u="none" strike="noStrike" kern="1200" cap="none" spc="0" normalizeH="0" baseline="0" noProof="0">
              <a:ln>
                <a:noFill/>
              </a:ln>
              <a:effectLst/>
              <a:uLnTx/>
              <a:uFillTx/>
              <a:latin typeface="Century Gothic"/>
              <a:ea typeface="ＭＳ Ｐゴシック"/>
              <a:cs typeface="Arial"/>
            </a:endParaRPr>
          </a:p>
          <a:p>
            <a:pPr marL="514350" indent="-514350" fontAlgn="auto">
              <a:spcAft>
                <a:spcPts val="0"/>
              </a:spcAft>
              <a:buFont typeface="Arial" pitchFamily="34" charset="0"/>
              <a:buAutoNum type="arabicPeriod"/>
              <a:defRPr/>
            </a:pPr>
            <a:r>
              <a:rPr kumimoji="0" lang="en-US" sz="1150" b="0" i="0" u="none" strike="noStrike" kern="1200" cap="none" spc="0" normalizeH="0" baseline="0" noProof="0">
                <a:ln>
                  <a:noFill/>
                </a:ln>
                <a:effectLst/>
                <a:uLnTx/>
                <a:uFillTx/>
                <a:latin typeface="Century Gothic"/>
                <a:ea typeface="ＭＳ Ｐゴシック"/>
                <a:cs typeface="Arial"/>
              </a:rPr>
              <a:t>Reverse the action until the Table Post clamp is fully disengaged.</a:t>
            </a:r>
            <a:r>
              <a:rPr lang="en-US" sz="1150">
                <a:latin typeface="Century Gothic"/>
                <a:ea typeface="ＭＳ Ｐゴシック"/>
              </a:rPr>
              <a:t> </a:t>
            </a:r>
            <a:r>
              <a:rPr kumimoji="0" lang="en-US" sz="1150" b="0" i="0" u="none" strike="noStrike" kern="1200" cap="none" spc="0" normalizeH="0" baseline="0" noProof="0">
                <a:ln>
                  <a:noFill/>
                </a:ln>
                <a:effectLst/>
                <a:uLnTx/>
                <a:uFillTx/>
                <a:latin typeface="Century Gothic"/>
                <a:ea typeface="ＭＳ Ｐゴシック"/>
                <a:cs typeface="Arial"/>
              </a:rPr>
              <a:t> While performing this task, check the mounting bracket top to bottom to ensure there are no gouges or raised spots that will hinder the attachment of the Table Post to the bed rail.</a:t>
            </a:r>
            <a:r>
              <a:rPr lang="en-US" sz="1150">
                <a:latin typeface="Century Gothic"/>
                <a:ea typeface="ＭＳ Ｐゴシック"/>
              </a:rPr>
              <a:t> </a:t>
            </a:r>
            <a:endParaRPr lang="en-US" sz="1150" b="0" i="0" u="none" strike="noStrike" kern="1200" cap="none" spc="0" normalizeH="0" baseline="0" noProof="0">
              <a:ln>
                <a:noFill/>
              </a:ln>
              <a:effectLst/>
              <a:uLnTx/>
              <a:uFillTx/>
              <a:latin typeface="Century Gothic"/>
              <a:ea typeface="ＭＳ Ｐゴシック" pitchFamily="1" charset="-128"/>
              <a:cs typeface="Arial"/>
            </a:endParaRP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1150" b="0" i="0" u="none" strike="noStrike" kern="1200" cap="none" spc="0" normalizeH="0" baseline="0" noProof="0">
                <a:ln>
                  <a:noFill/>
                </a:ln>
                <a:effectLst/>
                <a:uLnTx/>
                <a:uFillTx/>
                <a:latin typeface="Century Gothic"/>
                <a:ea typeface="ＭＳ Ｐゴシック"/>
                <a:cs typeface="Arial"/>
              </a:rPr>
              <a:t>Ensure the cap of the Table Post (on newer models) fits over the top of the Table Post shaft or that the metal square (on older models) easily slides into its resting slot without binding or shifting.</a:t>
            </a:r>
            <a:endParaRPr lang="en-US" sz="1150" b="0" i="0" u="none" strike="noStrike" kern="1200" cap="none" spc="0" normalizeH="0" baseline="0" noProof="0">
              <a:ln>
                <a:noFill/>
              </a:ln>
              <a:effectLst/>
              <a:uLnTx/>
              <a:uFillTx/>
              <a:latin typeface="Century Gothic"/>
              <a:ea typeface="ＭＳ Ｐゴシック"/>
              <a:cs typeface="Arial"/>
            </a:endParaRPr>
          </a:p>
          <a:p>
            <a:pPr marL="514350" indent="-514350" fontAlgn="auto">
              <a:spcAft>
                <a:spcPts val="0"/>
              </a:spcAft>
              <a:buFont typeface="Arial" pitchFamily="34" charset="0"/>
              <a:buAutoNum type="arabicPeriod"/>
              <a:defRPr/>
            </a:pPr>
            <a:r>
              <a:rPr kumimoji="0" lang="en-US" sz="1150" b="0" i="0" u="none" strike="noStrike" kern="1200" cap="none" spc="0" normalizeH="0" baseline="0" noProof="0">
                <a:ln>
                  <a:noFill/>
                </a:ln>
                <a:effectLst/>
                <a:uLnTx/>
                <a:uFillTx/>
                <a:latin typeface="Century Gothic"/>
                <a:ea typeface="ＭＳ Ｐゴシック"/>
                <a:cs typeface="Arial"/>
              </a:rPr>
              <a:t>Ensure that the mounting block screws are fully seated and in place.</a:t>
            </a:r>
            <a:r>
              <a:rPr lang="en-US" sz="1150">
                <a:latin typeface="Century Gothic"/>
                <a:ea typeface="ＭＳ Ｐゴシック"/>
              </a:rPr>
              <a:t> </a:t>
            </a:r>
            <a:r>
              <a:rPr kumimoji="0" lang="en-US" sz="1150" b="0" i="0" u="none" strike="noStrike" kern="1200" cap="none" spc="0" normalizeH="0" baseline="0" noProof="0">
                <a:ln>
                  <a:noFill/>
                </a:ln>
                <a:effectLst/>
                <a:uLnTx/>
                <a:uFillTx/>
                <a:latin typeface="Century Gothic"/>
                <a:ea typeface="ＭＳ Ｐゴシック"/>
                <a:cs typeface="Arial"/>
              </a:rPr>
              <a:t> Rub your finger over the screws to make sure they are fully seated.</a:t>
            </a:r>
            <a:endParaRPr lang="en-US" sz="1150" b="0" i="0" u="none" strike="noStrike" kern="1200" cap="none" spc="0" normalizeH="0" baseline="0" noProof="0">
              <a:ln>
                <a:noFill/>
              </a:ln>
              <a:effectLst/>
              <a:uLnTx/>
              <a:uFillTx/>
              <a:latin typeface="Century Gothic"/>
              <a:ea typeface="ＭＳ Ｐゴシック"/>
              <a:cs typeface="Arial"/>
            </a:endParaRPr>
          </a:p>
          <a:p>
            <a:pPr marL="514350" indent="-514350" fontAlgn="auto">
              <a:spcAft>
                <a:spcPts val="0"/>
              </a:spcAft>
              <a:buFont typeface="Arial" pitchFamily="34" charset="0"/>
              <a:buAutoNum type="arabicPeriod"/>
              <a:defRPr/>
            </a:pPr>
            <a:r>
              <a:rPr kumimoji="0" lang="en-US" sz="1150" b="0" i="0" u="none" strike="noStrike" kern="1200" cap="none" spc="0" normalizeH="0" baseline="0" noProof="0">
                <a:ln>
                  <a:noFill/>
                </a:ln>
                <a:effectLst/>
                <a:uLnTx/>
                <a:uFillTx/>
                <a:latin typeface="Century Gothic"/>
                <a:ea typeface="ＭＳ Ｐゴシック"/>
                <a:cs typeface="Arial"/>
              </a:rPr>
              <a:t>Make sure the mounting block is not bent or damaged.</a:t>
            </a:r>
            <a:r>
              <a:rPr lang="en-US" sz="1150">
                <a:latin typeface="Century Gothic"/>
                <a:ea typeface="ＭＳ Ｐゴシック"/>
              </a:rPr>
              <a:t> </a:t>
            </a:r>
            <a:r>
              <a:rPr kumimoji="0" lang="en-US" sz="1150" b="0" i="0" u="none" strike="noStrike" kern="1200" cap="none" spc="0" normalizeH="0" baseline="0" noProof="0">
                <a:ln>
                  <a:noFill/>
                </a:ln>
                <a:effectLst/>
                <a:uLnTx/>
                <a:uFillTx/>
                <a:latin typeface="Century Gothic"/>
                <a:ea typeface="ＭＳ Ｐゴシック"/>
                <a:cs typeface="Arial"/>
              </a:rPr>
              <a:t> Run your finger over the edge of the mounting to make sure there are no burrs or rough areas along the edge.</a:t>
            </a:r>
            <a:endParaRPr lang="en-US" sz="1150" b="0" i="0" u="none" strike="noStrike" kern="1200" cap="none" spc="0" normalizeH="0" baseline="0" noProof="0">
              <a:ln>
                <a:noFill/>
              </a:ln>
              <a:effectLst/>
              <a:uLnTx/>
              <a:uFillTx/>
              <a:latin typeface="Century Gothic"/>
              <a:ea typeface="ＭＳ Ｐゴシック"/>
              <a:cs typeface="Arial"/>
            </a:endParaRP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1150" b="0" i="0" u="none" strike="noStrike" kern="1200" cap="none" spc="0" normalizeH="0" baseline="0" noProof="0">
                <a:ln>
                  <a:noFill/>
                </a:ln>
                <a:effectLst/>
                <a:uLnTx/>
                <a:uFillTx/>
                <a:latin typeface="Century Gothic"/>
                <a:ea typeface="ＭＳ Ｐゴシック"/>
                <a:cs typeface="Arial"/>
              </a:rPr>
              <a:t>Make sure the handle is not bent.</a:t>
            </a:r>
            <a:endParaRPr lang="en-US" sz="1150" b="0" i="0" u="none" strike="noStrike" kern="1200" cap="none" spc="0" normalizeH="0" baseline="0" noProof="0">
              <a:ln>
                <a:noFill/>
              </a:ln>
              <a:effectLst/>
              <a:uLnTx/>
              <a:uFillTx/>
              <a:latin typeface="Century Gothic"/>
              <a:ea typeface="ＭＳ Ｐゴシック"/>
              <a:cs typeface="Arial"/>
            </a:endParaRP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1150" b="0" i="0" u="none" strike="noStrike" kern="1200" cap="none" spc="0" normalizeH="0" baseline="0" noProof="0">
                <a:ln>
                  <a:noFill/>
                </a:ln>
                <a:effectLst/>
                <a:uLnTx/>
                <a:uFillTx/>
                <a:latin typeface="Century Gothic"/>
                <a:ea typeface="ＭＳ Ｐゴシック"/>
                <a:cs typeface="Arial"/>
              </a:rPr>
              <a:t>Ensure attachment pin is not loose and does not have excess play.</a:t>
            </a:r>
            <a:endParaRPr lang="en-US" sz="1150" b="0" i="0" u="none" strike="noStrike" kern="1200" cap="none" spc="0" normalizeH="0" baseline="0" noProof="0">
              <a:ln>
                <a:noFill/>
              </a:ln>
              <a:effectLst/>
              <a:uLnTx/>
              <a:uFillTx/>
              <a:latin typeface="Century Gothic"/>
              <a:ea typeface="ＭＳ Ｐゴシック"/>
              <a:cs typeface="Arial"/>
            </a:endParaRP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1150" b="0" i="0" u="none" strike="noStrike" kern="1200" cap="none" spc="0" normalizeH="0" baseline="0" noProof="0">
                <a:ln>
                  <a:noFill/>
                </a:ln>
                <a:effectLst/>
                <a:uLnTx/>
                <a:uFillTx/>
                <a:latin typeface="Century Gothic"/>
                <a:ea typeface="ＭＳ Ｐゴシック"/>
                <a:cs typeface="Arial"/>
              </a:rPr>
              <a:t>Slide the Post Coupling up and down the shaft of the Table Pose to ensure it slides smoothly without binding.</a:t>
            </a:r>
            <a:endParaRPr lang="en-US" sz="1150" b="0" i="0" u="none" strike="noStrike" kern="1200" cap="none" spc="0" normalizeH="0" baseline="0" noProof="0">
              <a:ln>
                <a:noFill/>
              </a:ln>
              <a:effectLst/>
              <a:uLnTx/>
              <a:uFillTx/>
              <a:latin typeface="Century Gothic"/>
              <a:ea typeface="ＭＳ Ｐゴシック"/>
              <a:cs typeface="Arial"/>
            </a:endParaRPr>
          </a:p>
          <a:p>
            <a:pPr marL="514350" marR="0" lvl="0" indent="-514350" algn="l" defTabSz="457200" rtl="0" eaLnBrk="1" fontAlgn="auto" latinLnBrk="0" hangingPunct="1">
              <a:lnSpc>
                <a:spcPct val="100000"/>
              </a:lnSpc>
              <a:spcBef>
                <a:spcPct val="20000"/>
              </a:spcBef>
              <a:spcAft>
                <a:spcPts val="0"/>
              </a:spcAft>
              <a:buClrTx/>
              <a:buSzTx/>
              <a:buFont typeface="Arial"/>
              <a:buNone/>
              <a:tabLst/>
              <a:defRPr/>
            </a:pPr>
            <a:endParaRPr kumimoji="0" lang="en-US" sz="1180" b="0" i="0" u="none" strike="noStrike" kern="1200" cap="none" spc="0" normalizeH="0" baseline="0" noProof="0">
              <a:ln>
                <a:noFill/>
              </a:ln>
              <a:solidFill>
                <a:sysClr val="windowText" lastClr="000000"/>
              </a:solidFill>
              <a:effectLst/>
              <a:uLnTx/>
              <a:uFillTx/>
              <a:latin typeface="Arial"/>
              <a:ea typeface="ＭＳ Ｐゴシック" pitchFamily="1" charset="-128"/>
              <a:cs typeface="Arial"/>
            </a:endParaRPr>
          </a:p>
          <a:p>
            <a:pPr marL="342900" marR="0" lvl="0" indent="-342900" algn="l" defTabSz="457200" rtl="0" eaLnBrk="1" fontAlgn="auto" latinLnBrk="0" hangingPunct="1">
              <a:lnSpc>
                <a:spcPct val="100000"/>
              </a:lnSpc>
              <a:spcBef>
                <a:spcPct val="20000"/>
              </a:spcBef>
              <a:spcAft>
                <a:spcPts val="0"/>
              </a:spcAft>
              <a:buClrTx/>
              <a:buSzTx/>
              <a:buFont typeface="Arial" pitchFamily="34" charset="0"/>
              <a:buChar char="•"/>
              <a:tabLst/>
              <a:defRPr/>
            </a:pPr>
            <a:endParaRPr kumimoji="0" lang="en-US" sz="1180" b="0" i="0" u="sng" strike="noStrike" kern="1200" cap="none" spc="0" normalizeH="0" baseline="0" noProof="0">
              <a:ln>
                <a:noFill/>
              </a:ln>
              <a:solidFill>
                <a:sysClr val="windowText" lastClr="000000"/>
              </a:solidFill>
              <a:effectLst/>
              <a:uLnTx/>
              <a:uFillTx/>
              <a:latin typeface="Arial"/>
              <a:ea typeface="ＭＳ Ｐゴシック" pitchFamily="1" charset="-128"/>
              <a:cs typeface="Arial"/>
            </a:endParaRPr>
          </a:p>
        </p:txBody>
      </p:sp>
      <p:pic>
        <p:nvPicPr>
          <p:cNvPr id="6" name="Picture 2">
            <a:extLst>
              <a:ext uri="{FF2B5EF4-FFF2-40B4-BE49-F238E27FC236}">
                <a16:creationId xmlns:a16="http://schemas.microsoft.com/office/drawing/2014/main" id="{1D35A836-C60C-45C5-86BC-451017C14DF8}"/>
              </a:ext>
            </a:extLst>
          </p:cNvPr>
          <p:cNvPicPr>
            <a:picLocks noChangeAspect="1" noChangeArrowheads="1"/>
          </p:cNvPicPr>
          <p:nvPr/>
        </p:nvPicPr>
        <p:blipFill>
          <a:blip r:embed="rId3" cstate="print"/>
          <a:srcRect/>
          <a:stretch>
            <a:fillRect/>
          </a:stretch>
        </p:blipFill>
        <p:spPr bwMode="auto">
          <a:xfrm>
            <a:off x="2174240" y="1214120"/>
            <a:ext cx="2819400" cy="3810000"/>
          </a:xfrm>
          <a:prstGeom prst="rect">
            <a:avLst/>
          </a:prstGeom>
          <a:noFill/>
          <a:ln w="9525">
            <a:noFill/>
            <a:miter lim="800000"/>
            <a:headEnd/>
            <a:tailEnd/>
          </a:ln>
        </p:spPr>
      </p:pic>
      <p:cxnSp>
        <p:nvCxnSpPr>
          <p:cNvPr id="7" name="Straight Arrow Connector 6">
            <a:extLst>
              <a:ext uri="{FF2B5EF4-FFF2-40B4-BE49-F238E27FC236}">
                <a16:creationId xmlns:a16="http://schemas.microsoft.com/office/drawing/2014/main" id="{FFB434DE-DAD1-484D-BBF1-D7C4309401F3}"/>
              </a:ext>
            </a:extLst>
          </p:cNvPr>
          <p:cNvCxnSpPr/>
          <p:nvPr/>
        </p:nvCxnSpPr>
        <p:spPr>
          <a:xfrm flipH="1" flipV="1">
            <a:off x="4231642" y="1536236"/>
            <a:ext cx="1219199" cy="58884"/>
          </a:xfrm>
          <a:prstGeom prst="straightConnector1">
            <a:avLst/>
          </a:prstGeom>
          <a:noFill/>
          <a:ln w="25400" cap="flat" cmpd="sng" algn="ctr">
            <a:solidFill>
              <a:srgbClr val="C00000"/>
            </a:solidFill>
            <a:prstDash val="solid"/>
            <a:tailEnd type="arrow"/>
          </a:ln>
          <a:effectLst>
            <a:outerShdw blurRad="40000" dist="20000" dir="5400000" rotWithShape="0">
              <a:srgbClr val="000000">
                <a:alpha val="38000"/>
              </a:srgbClr>
            </a:outerShdw>
          </a:effectLst>
        </p:spPr>
      </p:cxnSp>
      <p:cxnSp>
        <p:nvCxnSpPr>
          <p:cNvPr id="8" name="Straight Arrow Connector 7">
            <a:extLst>
              <a:ext uri="{FF2B5EF4-FFF2-40B4-BE49-F238E27FC236}">
                <a16:creationId xmlns:a16="http://schemas.microsoft.com/office/drawing/2014/main" id="{4555EA46-F09B-4143-B181-B9D22B460B8A}"/>
              </a:ext>
            </a:extLst>
          </p:cNvPr>
          <p:cNvCxnSpPr>
            <a:cxnSpLocks/>
          </p:cNvCxnSpPr>
          <p:nvPr/>
        </p:nvCxnSpPr>
        <p:spPr>
          <a:xfrm flipH="1" flipV="1">
            <a:off x="3241044" y="1442723"/>
            <a:ext cx="2285996" cy="1940559"/>
          </a:xfrm>
          <a:prstGeom prst="straightConnector1">
            <a:avLst/>
          </a:prstGeom>
          <a:noFill/>
          <a:ln w="25400" cap="flat" cmpd="sng" algn="ctr">
            <a:solidFill>
              <a:srgbClr val="C00000"/>
            </a:solidFill>
            <a:prstDash val="solid"/>
            <a:tailEnd type="arrow"/>
          </a:ln>
          <a:effectLst>
            <a:outerShdw blurRad="40000" dist="20000" dir="5400000" rotWithShape="0">
              <a:srgbClr val="000000">
                <a:alpha val="38000"/>
              </a:srgbClr>
            </a:outerShdw>
          </a:effectLst>
        </p:spPr>
      </p:cxnSp>
      <p:cxnSp>
        <p:nvCxnSpPr>
          <p:cNvPr id="9" name="Straight Arrow Connector 8">
            <a:extLst>
              <a:ext uri="{FF2B5EF4-FFF2-40B4-BE49-F238E27FC236}">
                <a16:creationId xmlns:a16="http://schemas.microsoft.com/office/drawing/2014/main" id="{1CF9E815-2FBB-4E17-977D-DCBF0F5B1FFB}"/>
              </a:ext>
            </a:extLst>
          </p:cNvPr>
          <p:cNvCxnSpPr/>
          <p:nvPr/>
        </p:nvCxnSpPr>
        <p:spPr>
          <a:xfrm flipH="1">
            <a:off x="3826398" y="4185920"/>
            <a:ext cx="1624443" cy="38100"/>
          </a:xfrm>
          <a:prstGeom prst="straightConnector1">
            <a:avLst/>
          </a:prstGeom>
          <a:noFill/>
          <a:ln w="25400" cap="flat" cmpd="sng" algn="ctr">
            <a:solidFill>
              <a:srgbClr val="C00000"/>
            </a:solidFill>
            <a:prstDash val="solid"/>
            <a:tailEnd type="arrow"/>
          </a:ln>
          <a:effectLst>
            <a:outerShdw blurRad="40000" dist="20000" dir="5400000" rotWithShape="0">
              <a:srgbClr val="000000">
                <a:alpha val="38000"/>
              </a:srgbClr>
            </a:outerShdw>
          </a:effectLst>
        </p:spPr>
      </p:cxnSp>
      <p:cxnSp>
        <p:nvCxnSpPr>
          <p:cNvPr id="10" name="Straight Arrow Connector 9">
            <a:extLst>
              <a:ext uri="{FF2B5EF4-FFF2-40B4-BE49-F238E27FC236}">
                <a16:creationId xmlns:a16="http://schemas.microsoft.com/office/drawing/2014/main" id="{F39B70E6-94FA-4054-86CD-404714E7981B}"/>
              </a:ext>
            </a:extLst>
          </p:cNvPr>
          <p:cNvCxnSpPr/>
          <p:nvPr/>
        </p:nvCxnSpPr>
        <p:spPr>
          <a:xfrm flipH="1" flipV="1">
            <a:off x="3164842" y="1523193"/>
            <a:ext cx="2362198" cy="3733800"/>
          </a:xfrm>
          <a:prstGeom prst="straightConnector1">
            <a:avLst/>
          </a:prstGeom>
          <a:noFill/>
          <a:ln w="25400" cap="flat" cmpd="sng" algn="ctr">
            <a:solidFill>
              <a:srgbClr val="C00000"/>
            </a:solidFill>
            <a:prstDash val="solid"/>
            <a:tailEnd type="arrow"/>
          </a:ln>
          <a:effectLst>
            <a:outerShdw blurRad="40000" dist="20000" dir="5400000" rotWithShape="0">
              <a:srgbClr val="000000">
                <a:alpha val="38000"/>
              </a:srgbClr>
            </a:outerShdw>
          </a:effectLst>
        </p:spPr>
      </p:cxnSp>
      <p:cxnSp>
        <p:nvCxnSpPr>
          <p:cNvPr id="11" name="Straight Arrow Connector 10">
            <a:extLst>
              <a:ext uri="{FF2B5EF4-FFF2-40B4-BE49-F238E27FC236}">
                <a16:creationId xmlns:a16="http://schemas.microsoft.com/office/drawing/2014/main" id="{A252265C-BFA0-422C-B560-6A332AD152AE}"/>
              </a:ext>
            </a:extLst>
          </p:cNvPr>
          <p:cNvCxnSpPr/>
          <p:nvPr/>
        </p:nvCxnSpPr>
        <p:spPr>
          <a:xfrm flipH="1" flipV="1">
            <a:off x="3164843" y="1700858"/>
            <a:ext cx="2362199" cy="3797643"/>
          </a:xfrm>
          <a:prstGeom prst="straightConnector1">
            <a:avLst/>
          </a:prstGeom>
          <a:noFill/>
          <a:ln w="25400" cap="flat" cmpd="sng" algn="ctr">
            <a:solidFill>
              <a:srgbClr val="C00000"/>
            </a:solidFill>
            <a:prstDash val="solid"/>
            <a:tailEnd type="arrow"/>
          </a:ln>
          <a:effectLst>
            <a:outerShdw blurRad="40000" dist="20000" dir="5400000" rotWithShape="0">
              <a:srgbClr val="000000">
                <a:alpha val="38000"/>
              </a:srgbClr>
            </a:outerShdw>
          </a:effectLst>
        </p:spPr>
      </p:cxnSp>
      <p:cxnSp>
        <p:nvCxnSpPr>
          <p:cNvPr id="12" name="Straight Arrow Connector 11">
            <a:extLst>
              <a:ext uri="{FF2B5EF4-FFF2-40B4-BE49-F238E27FC236}">
                <a16:creationId xmlns:a16="http://schemas.microsoft.com/office/drawing/2014/main" id="{7D1AB9FE-5F8E-4AF4-9C29-A1CBBC919172}"/>
              </a:ext>
            </a:extLst>
          </p:cNvPr>
          <p:cNvCxnSpPr/>
          <p:nvPr/>
        </p:nvCxnSpPr>
        <p:spPr>
          <a:xfrm flipH="1" flipV="1">
            <a:off x="4003040" y="4419600"/>
            <a:ext cx="1447800" cy="304800"/>
          </a:xfrm>
          <a:prstGeom prst="straightConnector1">
            <a:avLst/>
          </a:prstGeom>
          <a:noFill/>
          <a:ln w="25400" cap="flat" cmpd="sng" algn="ctr">
            <a:solidFill>
              <a:srgbClr val="C00000"/>
            </a:solidFill>
            <a:prstDash val="solid"/>
            <a:tailEnd type="arrow"/>
          </a:ln>
          <a:effectLst>
            <a:outerShdw blurRad="40000" dist="20000" dir="5400000" rotWithShape="0">
              <a:srgbClr val="000000">
                <a:alpha val="38000"/>
              </a:srgbClr>
            </a:outerShdw>
          </a:effectLst>
        </p:spPr>
      </p:cxnSp>
      <p:sp>
        <p:nvSpPr>
          <p:cNvPr id="14" name="Text Placeholder 5">
            <a:extLst>
              <a:ext uri="{FF2B5EF4-FFF2-40B4-BE49-F238E27FC236}">
                <a16:creationId xmlns:a16="http://schemas.microsoft.com/office/drawing/2014/main" id="{17C71BA5-9996-4FA0-898F-6EE0FEDC8DEE}"/>
              </a:ext>
            </a:extLst>
          </p:cNvPr>
          <p:cNvSpPr txBox="1">
            <a:spLocks/>
          </p:cNvSpPr>
          <p:nvPr/>
        </p:nvSpPr>
        <p:spPr bwMode="auto">
          <a:xfrm>
            <a:off x="2174241" y="5073469"/>
            <a:ext cx="4201885" cy="1447800"/>
          </a:xfrm>
          <a:prstGeom prst="rect">
            <a:avLst/>
          </a:prstGeom>
          <a:noFill/>
          <a:ln>
            <a:noFill/>
            <a:miter lim="800000"/>
            <a:headEnd/>
            <a:tailEnd/>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800" kern="1200">
                <a:solidFill>
                  <a:srgbClr val="696A6C"/>
                </a:solidFill>
                <a:latin typeface="Arial"/>
                <a:ea typeface="ＭＳ Ｐゴシック" pitchFamily="1" charset="-128"/>
                <a:cs typeface="Arial"/>
              </a:defRPr>
            </a:lvl1pPr>
            <a:lvl2pPr marL="742950" indent="-285750" algn="l" defTabSz="457200" rtl="0" eaLnBrk="1" fontAlgn="base" hangingPunct="1">
              <a:spcBef>
                <a:spcPct val="20000"/>
              </a:spcBef>
              <a:spcAft>
                <a:spcPct val="0"/>
              </a:spcAft>
              <a:buFont typeface="Arial" charset="0"/>
              <a:buChar char="–"/>
              <a:defRPr sz="2000" kern="1200">
                <a:solidFill>
                  <a:srgbClr val="696A6C"/>
                </a:solidFill>
                <a:latin typeface="Arial"/>
                <a:ea typeface="ＭＳ Ｐゴシック" pitchFamily="1" charset="-128"/>
                <a:cs typeface="Arial"/>
              </a:defRPr>
            </a:lvl2pPr>
            <a:lvl3pPr marL="1143000" indent="-228600" algn="l" defTabSz="457200" rtl="0" eaLnBrk="1" fontAlgn="base" hangingPunct="1">
              <a:spcBef>
                <a:spcPct val="20000"/>
              </a:spcBef>
              <a:spcAft>
                <a:spcPct val="0"/>
              </a:spcAft>
              <a:buFont typeface="Arial" charset="0"/>
              <a:buChar char="•"/>
              <a:defRPr kern="1200">
                <a:solidFill>
                  <a:srgbClr val="696A6C"/>
                </a:solidFill>
                <a:latin typeface="Arial"/>
                <a:ea typeface="ＭＳ Ｐゴシック" pitchFamily="1" charset="-128"/>
                <a:cs typeface="Arial"/>
              </a:defRPr>
            </a:lvl3pPr>
            <a:lvl4pPr marL="1600200" indent="-228600" algn="l" defTabSz="457200" rtl="0" eaLnBrk="1" fontAlgn="base" hangingPunct="1">
              <a:spcBef>
                <a:spcPct val="20000"/>
              </a:spcBef>
              <a:spcAft>
                <a:spcPct val="0"/>
              </a:spcAft>
              <a:buFont typeface="Arial" charset="0"/>
              <a:buChar char="–"/>
              <a:defRPr sz="1600" kern="1200">
                <a:solidFill>
                  <a:srgbClr val="696A6C"/>
                </a:solidFill>
                <a:latin typeface="Arial"/>
                <a:ea typeface="ＭＳ Ｐゴシック" pitchFamily="1" charset="-128"/>
                <a:cs typeface="Arial"/>
              </a:defRPr>
            </a:lvl4pPr>
            <a:lvl5pPr marL="2057400" indent="-228600" algn="l" defTabSz="457200" rtl="0" eaLnBrk="1" fontAlgn="base" hangingPunct="1">
              <a:spcBef>
                <a:spcPct val="20000"/>
              </a:spcBef>
              <a:spcAft>
                <a:spcPct val="0"/>
              </a:spcAft>
              <a:buFont typeface="Arial" charset="0"/>
              <a:buChar char="»"/>
              <a:defRPr sz="1400" kern="1200">
                <a:solidFill>
                  <a:srgbClr val="696A6C"/>
                </a:solidFill>
                <a:latin typeface="Arial"/>
                <a:ea typeface="ＭＳ Ｐゴシック" pitchFamily="1"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base" latinLnBrk="0" hangingPunct="1">
              <a:lnSpc>
                <a:spcPct val="100000"/>
              </a:lnSpc>
              <a:spcBef>
                <a:spcPct val="20000"/>
              </a:spcBef>
              <a:spcAft>
                <a:spcPct val="0"/>
              </a:spcAft>
              <a:buClrTx/>
              <a:buSzTx/>
              <a:buFont typeface="Arial" charset="0"/>
              <a:buNone/>
              <a:tabLst/>
              <a:defRPr/>
            </a:pPr>
            <a:r>
              <a:rPr kumimoji="0" lang="en-US" sz="1400" b="1" i="0" u="sng" strike="noStrike" kern="1200" cap="none" spc="0" normalizeH="0" baseline="0" noProof="0">
                <a:ln>
                  <a:noFill/>
                </a:ln>
                <a:effectLst/>
                <a:uLnTx/>
                <a:uFillTx/>
                <a:latin typeface="Century Gothic"/>
                <a:ea typeface="ＭＳ Ｐゴシック"/>
              </a:rPr>
              <a:t>Recommendations</a:t>
            </a:r>
            <a:r>
              <a:rPr kumimoji="0" lang="en-US" sz="1400" b="0" i="0" u="sng" strike="noStrike" kern="1200" cap="none" spc="0" normalizeH="0" baseline="0" noProof="0">
                <a:ln>
                  <a:noFill/>
                </a:ln>
                <a:effectLst/>
                <a:uLnTx/>
                <a:uFillTx/>
                <a:latin typeface="Century Gothic"/>
                <a:ea typeface="ＭＳ Ｐゴシック"/>
              </a:rPr>
              <a:t>:</a:t>
            </a:r>
            <a:endParaRPr lang="en-US" sz="1400" b="0" i="0" u="sng" strike="noStrike" kern="1200" cap="none" spc="0" normalizeH="0" baseline="0" noProof="0">
              <a:ln>
                <a:noFill/>
              </a:ln>
              <a:effectLst/>
              <a:uLnTx/>
              <a:uFillTx/>
              <a:latin typeface="Century Gothic"/>
              <a:ea typeface="ＭＳ Ｐゴシック"/>
            </a:endParaRPr>
          </a:p>
          <a:p>
            <a:pPr>
              <a:defRPr/>
            </a:pPr>
            <a:r>
              <a:rPr kumimoji="0" lang="en-US" sz="1400" b="0" i="0" u="none" strike="noStrike" kern="1200" cap="none" spc="0" normalizeH="0" baseline="0" noProof="0">
                <a:ln>
                  <a:noFill/>
                </a:ln>
                <a:effectLst/>
                <a:uLnTx/>
                <a:uFillTx/>
                <a:latin typeface="Century Gothic"/>
                <a:ea typeface="ＭＳ Ｐゴシック"/>
              </a:rPr>
              <a:t>50-4688	</a:t>
            </a:r>
            <a:r>
              <a:rPr lang="en-US" sz="1400">
                <a:latin typeface="Century Gothic"/>
                <a:ea typeface="ＭＳ Ｐゴシック"/>
              </a:rPr>
              <a:t> </a:t>
            </a:r>
            <a:r>
              <a:rPr kumimoji="0" lang="en-US" sz="1400" b="0" i="0" u="none" strike="noStrike" kern="1200" cap="none" spc="0" normalizeH="0" baseline="0" noProof="0">
                <a:ln>
                  <a:noFill/>
                </a:ln>
                <a:effectLst/>
                <a:uLnTx/>
                <a:uFillTx/>
                <a:latin typeface="Century Gothic"/>
                <a:ea typeface="ＭＳ Ｐゴシック"/>
              </a:rPr>
              <a:t> 12” Lightweight</a:t>
            </a:r>
            <a:endParaRPr lang="en-US" sz="1400" b="0" i="0" u="none" strike="noStrike" kern="1200" cap="none" spc="0" normalizeH="0" baseline="0" noProof="0">
              <a:ln>
                <a:noFill/>
              </a:ln>
              <a:effectLst/>
              <a:uLnTx/>
              <a:uFillTx/>
              <a:latin typeface="Century Gothic"/>
              <a:ea typeface="ＭＳ Ｐゴシック"/>
            </a:endParaRPr>
          </a:p>
          <a:p>
            <a:pPr>
              <a:defRPr/>
            </a:pPr>
            <a:r>
              <a:rPr kumimoji="0" lang="en-US" sz="1400" b="0" i="0" u="none" strike="noStrike" kern="1200" cap="none" spc="0" normalizeH="0" baseline="0" noProof="0">
                <a:ln>
                  <a:noFill/>
                </a:ln>
                <a:effectLst/>
                <a:uLnTx/>
                <a:uFillTx/>
                <a:latin typeface="Century Gothic"/>
                <a:ea typeface="ＭＳ Ｐゴシック"/>
              </a:rPr>
              <a:t>50-4697	</a:t>
            </a:r>
            <a:r>
              <a:rPr lang="en-US" sz="1400">
                <a:latin typeface="Century Gothic"/>
                <a:ea typeface="ＭＳ Ｐゴシック"/>
              </a:rPr>
              <a:t> </a:t>
            </a:r>
            <a:r>
              <a:rPr kumimoji="0" lang="en-US" sz="1400" b="0" i="0" u="none" strike="noStrike" kern="1200" cap="none" spc="0" normalizeH="0" baseline="0" noProof="0">
                <a:ln>
                  <a:noFill/>
                </a:ln>
                <a:effectLst/>
                <a:uLnTx/>
                <a:uFillTx/>
                <a:latin typeface="Century Gothic"/>
                <a:ea typeface="ＭＳ Ｐゴシック"/>
              </a:rPr>
              <a:t> 16” Lightweight</a:t>
            </a:r>
            <a:endParaRPr lang="en-US" sz="1400" b="0" i="0" u="none" strike="noStrike" kern="1200" cap="none" spc="0" normalizeH="0" baseline="0" noProof="0">
              <a:ln>
                <a:noFill/>
              </a:ln>
              <a:effectLst/>
              <a:uLnTx/>
              <a:uFillTx/>
              <a:latin typeface="Century Gothic"/>
              <a:ea typeface="ＭＳ Ｐゴシック"/>
            </a:endParaRPr>
          </a:p>
          <a:p>
            <a:pPr>
              <a:defRPr/>
            </a:pPr>
            <a:r>
              <a:rPr kumimoji="0" lang="en-US" sz="1400" b="0" i="0" u="none" strike="noStrike" kern="1200" cap="none" spc="0" normalizeH="0" baseline="0" noProof="0">
                <a:ln>
                  <a:noFill/>
                </a:ln>
                <a:effectLst/>
                <a:uLnTx/>
                <a:uFillTx/>
                <a:latin typeface="Century Gothic"/>
                <a:ea typeface="ＭＳ Ｐゴシック"/>
              </a:rPr>
              <a:t>BW0144005	</a:t>
            </a:r>
            <a:r>
              <a:rPr lang="en-US" sz="1400">
                <a:latin typeface="Century Gothic"/>
                <a:ea typeface="ＭＳ Ｐゴシック"/>
              </a:rPr>
              <a:t> </a:t>
            </a:r>
            <a:r>
              <a:rPr kumimoji="0" lang="en-US" sz="1400" b="0" i="0" u="none" strike="noStrike" kern="1200" cap="none" spc="0" normalizeH="0" baseline="0" noProof="0">
                <a:ln>
                  <a:noFill/>
                </a:ln>
                <a:effectLst/>
                <a:uLnTx/>
                <a:uFillTx/>
                <a:latin typeface="Century Gothic"/>
                <a:ea typeface="ＭＳ Ｐゴシック"/>
              </a:rPr>
              <a:t> 18”</a:t>
            </a:r>
            <a:endParaRPr lang="en-US" sz="1400" b="0" i="0" u="none" strike="noStrike" kern="1200" cap="none" spc="0" normalizeH="0" baseline="0" noProof="0">
              <a:ln>
                <a:noFill/>
              </a:ln>
              <a:effectLst/>
              <a:uLnTx/>
              <a:uFillTx/>
              <a:latin typeface="Century Gothic"/>
              <a:ea typeface="ＭＳ Ｐゴシック"/>
            </a:endParaRPr>
          </a:p>
          <a:p>
            <a:pPr>
              <a:defRPr/>
            </a:pPr>
            <a:r>
              <a:rPr kumimoji="0" lang="en-US" sz="1400" b="0" i="0" u="none" strike="noStrike" kern="1200" cap="none" spc="0" normalizeH="0" baseline="0" noProof="0">
                <a:ln>
                  <a:noFill/>
                </a:ln>
                <a:effectLst/>
                <a:uLnTx/>
                <a:uFillTx/>
                <a:latin typeface="Century Gothic"/>
                <a:ea typeface="ＭＳ Ｐゴシック"/>
              </a:rPr>
              <a:t>BW0144003	</a:t>
            </a:r>
            <a:r>
              <a:rPr lang="en-US" sz="1400">
                <a:latin typeface="Century Gothic"/>
                <a:ea typeface="ＭＳ Ｐゴシック"/>
              </a:rPr>
              <a:t> </a:t>
            </a:r>
            <a:r>
              <a:rPr kumimoji="0" lang="en-US" sz="1400" b="0" i="0" u="none" strike="noStrike" kern="1200" cap="none" spc="0" normalizeH="0" baseline="0" noProof="0">
                <a:ln>
                  <a:noFill/>
                </a:ln>
                <a:effectLst/>
                <a:uLnTx/>
                <a:uFillTx/>
                <a:latin typeface="Century Gothic"/>
                <a:ea typeface="ＭＳ Ｐゴシック"/>
              </a:rPr>
              <a:t> 24”</a:t>
            </a:r>
          </a:p>
        </p:txBody>
      </p:sp>
    </p:spTree>
    <p:custDataLst>
      <p:tags r:id="rId1"/>
    </p:custDataLst>
    <p:extLst>
      <p:ext uri="{BB962C8B-B14F-4D97-AF65-F5344CB8AC3E}">
        <p14:creationId xmlns:p14="http://schemas.microsoft.com/office/powerpoint/2010/main" val="18356518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ACD2B-2081-4E54-A09B-1E7AD9AE248D}"/>
              </a:ext>
            </a:extLst>
          </p:cNvPr>
          <p:cNvSpPr>
            <a:spLocks noGrp="1"/>
          </p:cNvSpPr>
          <p:nvPr>
            <p:ph type="title"/>
          </p:nvPr>
        </p:nvSpPr>
        <p:spPr>
          <a:xfrm>
            <a:off x="329938" y="416602"/>
            <a:ext cx="9910910" cy="323261"/>
          </a:xfrm>
        </p:spPr>
        <p:txBody>
          <a:bodyPr vert="horz" lIns="91440" tIns="45720" rIns="91440" bIns="45720" rtlCol="0" anchor="ctr">
            <a:noAutofit/>
          </a:bodyPr>
          <a:lstStyle/>
          <a:p>
            <a:pPr marL="571500" indent="-571500">
              <a:buFont typeface="Arial" panose="020B0604020202020204" pitchFamily="34" charset="0"/>
            </a:pPr>
            <a:r>
              <a:rPr lang="en-US" sz="3600" dirty="0">
                <a:latin typeface="Century Gothic" panose="020B0502020202020204" pitchFamily="34" charset="0"/>
              </a:rPr>
              <a:t>Identifying Old &amp; Competitive Table Posts</a:t>
            </a:r>
          </a:p>
        </p:txBody>
      </p:sp>
      <p:pic>
        <p:nvPicPr>
          <p:cNvPr id="5" name="Picture 2">
            <a:extLst>
              <a:ext uri="{FF2B5EF4-FFF2-40B4-BE49-F238E27FC236}">
                <a16:creationId xmlns:a16="http://schemas.microsoft.com/office/drawing/2014/main" id="{99C64B65-F2C0-4089-AEB4-31E37B6FD79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014" t="44" r="-131332" b="3292"/>
          <a:stretch/>
        </p:blipFill>
        <p:spPr bwMode="auto">
          <a:xfrm>
            <a:off x="2214880" y="1498601"/>
            <a:ext cx="8229600" cy="4525963"/>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3">
            <a:extLst>
              <a:ext uri="{FF2B5EF4-FFF2-40B4-BE49-F238E27FC236}">
                <a16:creationId xmlns:a16="http://schemas.microsoft.com/office/drawing/2014/main" id="{04CEA9C9-DBC3-41F0-BAB7-5BE5D3484A0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16428" y="1537032"/>
            <a:ext cx="3352800" cy="4470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7" name="TextBox 6">
            <a:extLst>
              <a:ext uri="{FF2B5EF4-FFF2-40B4-BE49-F238E27FC236}">
                <a16:creationId xmlns:a16="http://schemas.microsoft.com/office/drawing/2014/main" id="{CC3F6301-9CA5-4687-8F52-412055BBA410}"/>
              </a:ext>
            </a:extLst>
          </p:cNvPr>
          <p:cNvSpPr txBox="1"/>
          <p:nvPr/>
        </p:nvSpPr>
        <p:spPr>
          <a:xfrm>
            <a:off x="2362200" y="1651000"/>
            <a:ext cx="3200400" cy="369332"/>
          </a:xfrm>
          <a:prstGeom prst="rect">
            <a:avLst/>
          </a:prstGeom>
          <a:noFill/>
        </p:spPr>
        <p:txBody>
          <a:bodyPr wrap="square" rtlCol="0">
            <a:spAutoFit/>
          </a:bodyPr>
          <a:lstStyle/>
          <a:p>
            <a:r>
              <a:rPr lang="en-US" sz="1800">
                <a:solidFill>
                  <a:prstClr val="black"/>
                </a:solidFill>
                <a:latin typeface="Arial" panose="020B0604020202020204" pitchFamily="34" charset="0"/>
                <a:cs typeface="Arial" panose="020B0604020202020204" pitchFamily="34" charset="0"/>
              </a:rPr>
              <a:t>Original Codman</a:t>
            </a:r>
            <a:r>
              <a:rPr lang="en-US" sz="1800" baseline="30000">
                <a:solidFill>
                  <a:prstClr val="black"/>
                </a:solidFill>
                <a:latin typeface="Arial" panose="020B0604020202020204" pitchFamily="34" charset="0"/>
                <a:cs typeface="Arial" panose="020B0604020202020204" pitchFamily="34" charset="0"/>
              </a:rPr>
              <a:t>®</a:t>
            </a:r>
            <a:r>
              <a:rPr lang="en-US" sz="1800">
                <a:solidFill>
                  <a:prstClr val="black"/>
                </a:solidFill>
                <a:latin typeface="Arial" panose="020B0604020202020204" pitchFamily="34" charset="0"/>
                <a:cs typeface="Arial" panose="020B0604020202020204" pitchFamily="34" charset="0"/>
              </a:rPr>
              <a:t> Table Post</a:t>
            </a:r>
          </a:p>
        </p:txBody>
      </p:sp>
      <p:sp>
        <p:nvSpPr>
          <p:cNvPr id="8" name="TextBox 7">
            <a:extLst>
              <a:ext uri="{FF2B5EF4-FFF2-40B4-BE49-F238E27FC236}">
                <a16:creationId xmlns:a16="http://schemas.microsoft.com/office/drawing/2014/main" id="{C1614438-A214-4A33-A8DA-F2034724FDFF}"/>
              </a:ext>
            </a:extLst>
          </p:cNvPr>
          <p:cNvSpPr txBox="1"/>
          <p:nvPr/>
        </p:nvSpPr>
        <p:spPr>
          <a:xfrm>
            <a:off x="7992828" y="3022600"/>
            <a:ext cx="1461052" cy="923330"/>
          </a:xfrm>
          <a:prstGeom prst="rect">
            <a:avLst/>
          </a:prstGeom>
          <a:noFill/>
        </p:spPr>
        <p:txBody>
          <a:bodyPr wrap="square" rtlCol="0">
            <a:spAutoFit/>
          </a:bodyPr>
          <a:lstStyle/>
          <a:p>
            <a:r>
              <a:rPr lang="en-US" sz="1800">
                <a:solidFill>
                  <a:prstClr val="black"/>
                </a:solidFill>
                <a:latin typeface="Arial" panose="020B0604020202020204" pitchFamily="34" charset="0"/>
                <a:cs typeface="Arial" panose="020B0604020202020204" pitchFamily="34" charset="0"/>
              </a:rPr>
              <a:t>Aesculap</a:t>
            </a:r>
            <a:r>
              <a:rPr lang="en-US" sz="1800" baseline="30000">
                <a:solidFill>
                  <a:prstClr val="black"/>
                </a:solidFill>
                <a:latin typeface="Arial" panose="020B0604020202020204" pitchFamily="34" charset="0"/>
                <a:cs typeface="Arial" panose="020B0604020202020204" pitchFamily="34" charset="0"/>
              </a:rPr>
              <a:t>®</a:t>
            </a:r>
            <a:endParaRPr lang="en-US" sz="1800">
              <a:solidFill>
                <a:prstClr val="black"/>
              </a:solidFill>
              <a:latin typeface="Arial" panose="020B0604020202020204" pitchFamily="34" charset="0"/>
              <a:cs typeface="Arial" panose="020B0604020202020204" pitchFamily="34" charset="0"/>
            </a:endParaRPr>
          </a:p>
          <a:p>
            <a:r>
              <a:rPr lang="en-US" sz="1800">
                <a:solidFill>
                  <a:prstClr val="black"/>
                </a:solidFill>
                <a:latin typeface="Arial" panose="020B0604020202020204" pitchFamily="34" charset="0"/>
                <a:cs typeface="Arial" panose="020B0604020202020204" pitchFamily="34" charset="0"/>
              </a:rPr>
              <a:t>Table </a:t>
            </a:r>
          </a:p>
          <a:p>
            <a:r>
              <a:rPr lang="en-US" sz="1800">
                <a:solidFill>
                  <a:prstClr val="black"/>
                </a:solidFill>
                <a:latin typeface="Arial" panose="020B0604020202020204" pitchFamily="34" charset="0"/>
                <a:cs typeface="Arial" panose="020B0604020202020204" pitchFamily="34" charset="0"/>
              </a:rPr>
              <a:t>Post</a:t>
            </a:r>
          </a:p>
        </p:txBody>
      </p:sp>
    </p:spTree>
    <p:custDataLst>
      <p:tags r:id="rId1"/>
    </p:custDataLst>
    <p:extLst>
      <p:ext uri="{BB962C8B-B14F-4D97-AF65-F5344CB8AC3E}">
        <p14:creationId xmlns:p14="http://schemas.microsoft.com/office/powerpoint/2010/main" val="11482723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ACD2B-2081-4E54-A09B-1E7AD9AE248D}"/>
              </a:ext>
            </a:extLst>
          </p:cNvPr>
          <p:cNvSpPr>
            <a:spLocks noGrp="1"/>
          </p:cNvSpPr>
          <p:nvPr>
            <p:ph type="title"/>
          </p:nvPr>
        </p:nvSpPr>
        <p:spPr>
          <a:xfrm>
            <a:off x="493964" y="408575"/>
            <a:ext cx="9832471" cy="323261"/>
          </a:xfrm>
        </p:spPr>
        <p:txBody>
          <a:bodyPr vert="horz" lIns="91440" tIns="45720" rIns="91440" bIns="45720" rtlCol="0" anchor="ctr">
            <a:noAutofit/>
          </a:bodyPr>
          <a:lstStyle/>
          <a:p>
            <a:pPr marL="571500" indent="-571500">
              <a:buFont typeface="Arial" panose="020B0604020202020204" pitchFamily="34" charset="0"/>
            </a:pPr>
            <a:r>
              <a:rPr lang="en-US" sz="3600" dirty="0">
                <a:latin typeface="Century Gothic" panose="020B0502020202020204" pitchFamily="34" charset="0"/>
              </a:rPr>
              <a:t>Identifying Old &amp; Competitive Table Posts</a:t>
            </a:r>
          </a:p>
        </p:txBody>
      </p:sp>
      <p:pic>
        <p:nvPicPr>
          <p:cNvPr id="5" name="Picture 2">
            <a:extLst>
              <a:ext uri="{FF2B5EF4-FFF2-40B4-BE49-F238E27FC236}">
                <a16:creationId xmlns:a16="http://schemas.microsoft.com/office/drawing/2014/main" id="{53884D53-EB92-46E8-9555-034E16CACEF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99898" t="-329" r="1127" b="269"/>
          <a:stretch/>
        </p:blipFill>
        <p:spPr bwMode="auto">
          <a:xfrm>
            <a:off x="1981200" y="1600201"/>
            <a:ext cx="8229600" cy="4525963"/>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0EEEF88F-1702-49A0-9ABC-69CBDCA28D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7800" y="2641602"/>
            <a:ext cx="2590800" cy="345439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4" descr="C:\My Documents\My Pictures\tablepost.jpg">
            <a:extLst>
              <a:ext uri="{FF2B5EF4-FFF2-40B4-BE49-F238E27FC236}">
                <a16:creationId xmlns:a16="http://schemas.microsoft.com/office/drawing/2014/main" id="{13298C62-59B3-4357-9133-C45C2506D4FF}"/>
              </a:ext>
            </a:extLst>
          </p:cNvPr>
          <p:cNvPicPr>
            <a:picLocks noChangeAspect="1" noChangeArrowheads="1"/>
          </p:cNvPicPr>
          <p:nvPr/>
        </p:nvPicPr>
        <p:blipFill>
          <a:blip r:embed="rId5"/>
          <a:srcRect/>
          <a:stretch>
            <a:fillRect/>
          </a:stretch>
        </p:blipFill>
        <p:spPr bwMode="auto">
          <a:xfrm>
            <a:off x="2133600" y="1480066"/>
            <a:ext cx="1171158" cy="4615934"/>
          </a:xfrm>
          <a:prstGeom prst="rect">
            <a:avLst/>
          </a:prstGeom>
          <a:noFill/>
        </p:spPr>
      </p:pic>
      <p:sp>
        <p:nvSpPr>
          <p:cNvPr id="8" name="TextBox 7">
            <a:extLst>
              <a:ext uri="{FF2B5EF4-FFF2-40B4-BE49-F238E27FC236}">
                <a16:creationId xmlns:a16="http://schemas.microsoft.com/office/drawing/2014/main" id="{1E95475F-0342-4309-85AE-1D35249EAEB6}"/>
              </a:ext>
            </a:extLst>
          </p:cNvPr>
          <p:cNvSpPr txBox="1"/>
          <p:nvPr/>
        </p:nvSpPr>
        <p:spPr>
          <a:xfrm>
            <a:off x="5410200" y="2069068"/>
            <a:ext cx="2743200" cy="369332"/>
          </a:xfrm>
          <a:prstGeom prst="rect">
            <a:avLst/>
          </a:prstGeom>
          <a:noFill/>
        </p:spPr>
        <p:txBody>
          <a:bodyPr wrap="square" rtlCol="0">
            <a:spAutoFit/>
          </a:bodyPr>
          <a:lstStyle/>
          <a:p>
            <a:r>
              <a:rPr lang="en-US" sz="1800">
                <a:solidFill>
                  <a:prstClr val="black"/>
                </a:solidFill>
                <a:latin typeface="Arial" panose="020B0604020202020204" pitchFamily="34" charset="0"/>
                <a:cs typeface="Arial" panose="020B0604020202020204" pitchFamily="34" charset="0"/>
              </a:rPr>
              <a:t>Aesculap</a:t>
            </a:r>
            <a:r>
              <a:rPr lang="en-US" sz="1800" baseline="30000">
                <a:solidFill>
                  <a:prstClr val="black"/>
                </a:solidFill>
                <a:latin typeface="Arial" panose="020B0604020202020204" pitchFamily="34" charset="0"/>
                <a:cs typeface="Arial" panose="020B0604020202020204" pitchFamily="34" charset="0"/>
              </a:rPr>
              <a:t>®</a:t>
            </a:r>
            <a:r>
              <a:rPr lang="en-US" sz="1800">
                <a:solidFill>
                  <a:prstClr val="black"/>
                </a:solidFill>
                <a:latin typeface="Arial" panose="020B0604020202020204" pitchFamily="34" charset="0"/>
                <a:cs typeface="Arial" panose="020B0604020202020204" pitchFamily="34" charset="0"/>
              </a:rPr>
              <a:t> Table Post</a:t>
            </a:r>
          </a:p>
        </p:txBody>
      </p:sp>
      <p:sp>
        <p:nvSpPr>
          <p:cNvPr id="9" name="TextBox 8">
            <a:extLst>
              <a:ext uri="{FF2B5EF4-FFF2-40B4-BE49-F238E27FC236}">
                <a16:creationId xmlns:a16="http://schemas.microsoft.com/office/drawing/2014/main" id="{7E9108C2-D24C-4A5A-AC92-BCCBA4B64764}"/>
              </a:ext>
            </a:extLst>
          </p:cNvPr>
          <p:cNvSpPr txBox="1"/>
          <p:nvPr/>
        </p:nvSpPr>
        <p:spPr>
          <a:xfrm>
            <a:off x="3319196" y="1699736"/>
            <a:ext cx="1557604" cy="923330"/>
          </a:xfrm>
          <a:prstGeom prst="rect">
            <a:avLst/>
          </a:prstGeom>
          <a:noFill/>
        </p:spPr>
        <p:txBody>
          <a:bodyPr wrap="square" rtlCol="0">
            <a:spAutoFit/>
          </a:bodyPr>
          <a:lstStyle/>
          <a:p>
            <a:r>
              <a:rPr lang="en-US" sz="1800">
                <a:solidFill>
                  <a:prstClr val="black"/>
                </a:solidFill>
                <a:latin typeface="Arial" panose="020B0604020202020204" pitchFamily="34" charset="0"/>
                <a:cs typeface="Arial" panose="020B0604020202020204" pitchFamily="34" charset="0"/>
              </a:rPr>
              <a:t>Bookwalter</a:t>
            </a:r>
            <a:r>
              <a:rPr lang="en-US" sz="1800" baseline="30000">
                <a:solidFill>
                  <a:prstClr val="black"/>
                </a:solidFill>
                <a:latin typeface="Arial" panose="020B0604020202020204" pitchFamily="34" charset="0"/>
                <a:cs typeface="Arial" panose="020B0604020202020204" pitchFamily="34" charset="0"/>
              </a:rPr>
              <a:t>®</a:t>
            </a:r>
            <a:r>
              <a:rPr lang="en-US" sz="1800">
                <a:solidFill>
                  <a:prstClr val="black"/>
                </a:solidFill>
                <a:latin typeface="Arial" panose="020B0604020202020204" pitchFamily="34" charset="0"/>
                <a:cs typeface="Arial" panose="020B0604020202020204" pitchFamily="34" charset="0"/>
              </a:rPr>
              <a:t> </a:t>
            </a:r>
          </a:p>
          <a:p>
            <a:r>
              <a:rPr lang="en-US" sz="1800">
                <a:solidFill>
                  <a:prstClr val="black"/>
                </a:solidFill>
                <a:latin typeface="Arial" panose="020B0604020202020204" pitchFamily="34" charset="0"/>
                <a:cs typeface="Arial" panose="020B0604020202020204" pitchFamily="34" charset="0"/>
              </a:rPr>
              <a:t>Heavy Table Post</a:t>
            </a:r>
          </a:p>
        </p:txBody>
      </p:sp>
    </p:spTree>
    <p:custDataLst>
      <p:tags r:id="rId1"/>
    </p:custDataLst>
    <p:extLst>
      <p:ext uri="{BB962C8B-B14F-4D97-AF65-F5344CB8AC3E}">
        <p14:creationId xmlns:p14="http://schemas.microsoft.com/office/powerpoint/2010/main" val="5240971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ACD2B-2081-4E54-A09B-1E7AD9AE248D}"/>
              </a:ext>
            </a:extLst>
          </p:cNvPr>
          <p:cNvSpPr>
            <a:spLocks noGrp="1"/>
          </p:cNvSpPr>
          <p:nvPr>
            <p:ph type="title"/>
          </p:nvPr>
        </p:nvSpPr>
        <p:spPr>
          <a:xfrm>
            <a:off x="424206" y="578233"/>
            <a:ext cx="11585542" cy="323261"/>
          </a:xfrm>
        </p:spPr>
        <p:txBody>
          <a:bodyPr vert="horz" lIns="91440" tIns="45720" rIns="91440" bIns="45720" rtlCol="0" anchor="ctr">
            <a:noAutofit/>
          </a:bodyPr>
          <a:lstStyle/>
          <a:p>
            <a:pPr marL="571500" indent="-571500">
              <a:buFont typeface="Arial" panose="020B0604020202020204" pitchFamily="34" charset="0"/>
            </a:pPr>
            <a:r>
              <a:rPr lang="en-US" sz="3400" dirty="0">
                <a:latin typeface="Century Gothic" panose="020B0502020202020204" pitchFamily="34" charset="0"/>
              </a:rPr>
              <a:t>Horizontal, Horizontal Flex, and Vertical Extension Bars</a:t>
            </a:r>
          </a:p>
        </p:txBody>
      </p:sp>
      <p:sp>
        <p:nvSpPr>
          <p:cNvPr id="5" name="Content Placeholder 2">
            <a:extLst>
              <a:ext uri="{FF2B5EF4-FFF2-40B4-BE49-F238E27FC236}">
                <a16:creationId xmlns:a16="http://schemas.microsoft.com/office/drawing/2014/main" id="{F6717670-EE26-4B3F-98F2-BDDCBBD678DF}"/>
              </a:ext>
            </a:extLst>
          </p:cNvPr>
          <p:cNvSpPr txBox="1">
            <a:spLocks/>
          </p:cNvSpPr>
          <p:nvPr/>
        </p:nvSpPr>
        <p:spPr bwMode="auto">
          <a:xfrm>
            <a:off x="5791200" y="1447801"/>
            <a:ext cx="4267200" cy="4525963"/>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lvl1pPr marL="342900" indent="-342900" algn="l" defTabSz="457200" rtl="0" eaLnBrk="1" fontAlgn="base" hangingPunct="1">
              <a:spcBef>
                <a:spcPct val="20000"/>
              </a:spcBef>
              <a:spcAft>
                <a:spcPts val="600"/>
              </a:spcAft>
              <a:buFont typeface="Arial"/>
              <a:buChar char="•"/>
              <a:defRPr sz="2800" kern="1200">
                <a:solidFill>
                  <a:schemeClr val="tx1"/>
                </a:solidFill>
                <a:latin typeface="Arial"/>
                <a:ea typeface="ＭＳ Ｐゴシック" pitchFamily="1" charset="-128"/>
                <a:cs typeface="Arial"/>
              </a:defRPr>
            </a:lvl1pPr>
            <a:lvl2pPr marL="742950" indent="-285750" algn="l" defTabSz="457200" rtl="0" eaLnBrk="1" fontAlgn="base" hangingPunct="1">
              <a:spcBef>
                <a:spcPct val="20000"/>
              </a:spcBef>
              <a:spcAft>
                <a:spcPct val="0"/>
              </a:spcAft>
              <a:buFont typeface="Arial"/>
              <a:buChar char="•"/>
              <a:defRPr sz="2000" kern="1200">
                <a:solidFill>
                  <a:srgbClr val="696A6C"/>
                </a:solidFill>
                <a:latin typeface="Arial"/>
                <a:ea typeface="ＭＳ Ｐゴシック" pitchFamily="1" charset="-128"/>
                <a:cs typeface="Arial"/>
              </a:defRPr>
            </a:lvl2pPr>
            <a:lvl3pPr marL="1143000" indent="-228600" algn="l" defTabSz="457200" rtl="0" eaLnBrk="1" fontAlgn="base" hangingPunct="1">
              <a:spcBef>
                <a:spcPct val="20000"/>
              </a:spcBef>
              <a:spcAft>
                <a:spcPct val="0"/>
              </a:spcAft>
              <a:buFont typeface="Arial"/>
              <a:buChar char="•"/>
              <a:defRPr kern="1200">
                <a:solidFill>
                  <a:srgbClr val="696A6C"/>
                </a:solidFill>
                <a:latin typeface="Arial"/>
                <a:ea typeface="ＭＳ Ｐゴシック" pitchFamily="1" charset="-128"/>
                <a:cs typeface="Arial"/>
              </a:defRPr>
            </a:lvl3pPr>
            <a:lvl4pPr marL="1600200" indent="-228600" algn="l" defTabSz="457200" rtl="0" eaLnBrk="1" fontAlgn="base" hangingPunct="1">
              <a:spcBef>
                <a:spcPct val="20000"/>
              </a:spcBef>
              <a:spcAft>
                <a:spcPct val="0"/>
              </a:spcAft>
              <a:buFont typeface="Arial"/>
              <a:buChar char="•"/>
              <a:defRPr sz="1600" kern="1200">
                <a:solidFill>
                  <a:srgbClr val="696A6C"/>
                </a:solidFill>
                <a:latin typeface="Arial"/>
                <a:ea typeface="ＭＳ Ｐゴシック" pitchFamily="1" charset="-128"/>
                <a:cs typeface="Arial"/>
              </a:defRPr>
            </a:lvl4pPr>
            <a:lvl5pPr marL="2057400" indent="-228600" algn="l" defTabSz="457200" rtl="0" eaLnBrk="1" fontAlgn="base" hangingPunct="1">
              <a:spcBef>
                <a:spcPct val="20000"/>
              </a:spcBef>
              <a:spcAft>
                <a:spcPct val="0"/>
              </a:spcAft>
              <a:buFont typeface="Arial"/>
              <a:buChar char="•"/>
              <a:defRPr sz="1400" kern="1200">
                <a:solidFill>
                  <a:srgbClr val="696A6C"/>
                </a:solidFill>
                <a:latin typeface="Arial"/>
                <a:ea typeface="ＭＳ Ｐゴシック" pitchFamily="1"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342900" marR="0" lvl="0" indent="-342900" algn="ctr" defTabSz="457200" rtl="0" eaLnBrk="1" fontAlgn="auto" latinLnBrk="0" hangingPunct="1">
              <a:lnSpc>
                <a:spcPct val="100000"/>
              </a:lnSpc>
              <a:spcBef>
                <a:spcPct val="20000"/>
              </a:spcBef>
              <a:spcAft>
                <a:spcPts val="0"/>
              </a:spcAft>
              <a:buClrTx/>
              <a:buSzTx/>
              <a:buFont typeface="Arial" pitchFamily="34" charset="0"/>
              <a:buNone/>
              <a:tabLst/>
              <a:defRPr/>
            </a:pPr>
            <a:endParaRPr kumimoji="0" lang="en-US" sz="1300" b="1" i="0" u="sng" strike="noStrike" kern="1200" cap="none" spc="0" normalizeH="0" baseline="0" noProof="0">
              <a:ln>
                <a:noFill/>
              </a:ln>
              <a:solidFill>
                <a:sysClr val="windowText" lastClr="000000"/>
              </a:solidFill>
              <a:effectLst/>
              <a:uLnTx/>
              <a:uFillTx/>
              <a:latin typeface="Arial"/>
              <a:ea typeface="ＭＳ Ｐゴシック" pitchFamily="1" charset="-128"/>
              <a:cs typeface="Arial"/>
            </a:endParaRP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1300" b="0" i="0" u="none" strike="noStrike" kern="1200" cap="none" spc="0" normalizeH="0" baseline="0" noProof="0">
                <a:ln>
                  <a:noFill/>
                </a:ln>
                <a:solidFill>
                  <a:sysClr val="windowText" lastClr="000000"/>
                </a:solidFill>
                <a:effectLst/>
                <a:uLnTx/>
                <a:uFillTx/>
                <a:latin typeface="Arial"/>
                <a:ea typeface="ＭＳ Ｐゴシック" pitchFamily="1" charset="-128"/>
                <a:cs typeface="Arial"/>
              </a:rPr>
              <a:t>Slide the Post Coupling up and down the shaft of the bar to ensure it slides smoothly without binding.</a:t>
            </a: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1300" b="0" i="0" u="none" strike="noStrike" kern="1200" cap="none" spc="0" normalizeH="0" baseline="0" noProof="0">
                <a:ln>
                  <a:noFill/>
                </a:ln>
                <a:solidFill>
                  <a:sysClr val="windowText" lastClr="000000"/>
                </a:solidFill>
                <a:effectLst/>
                <a:uLnTx/>
                <a:uFillTx/>
                <a:latin typeface="Arial"/>
                <a:ea typeface="ＭＳ Ｐゴシック" pitchFamily="1" charset="-128"/>
                <a:cs typeface="Arial"/>
              </a:rPr>
              <a:t>Put the Horizontal Bar on a flat surface and roll the bar to make sure the Horizontal Bar is straight and NOT bent.</a:t>
            </a: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1300" b="0" i="0" u="none" strike="noStrike" kern="1200" cap="none" spc="0" normalizeH="0" baseline="0" noProof="0">
                <a:ln>
                  <a:noFill/>
                </a:ln>
                <a:solidFill>
                  <a:sysClr val="windowText" lastClr="000000"/>
                </a:solidFill>
                <a:effectLst/>
                <a:uLnTx/>
                <a:uFillTx/>
                <a:latin typeface="Arial"/>
                <a:ea typeface="ＭＳ Ｐゴシック" pitchFamily="1" charset="-128"/>
                <a:cs typeface="Arial"/>
              </a:rPr>
              <a:t>Engage the Horizontal Bar clamp and ensure there is no “snag” in the jaw.</a:t>
            </a: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1300" b="0" i="0" u="none" strike="noStrike" kern="1200" cap="none" spc="0" normalizeH="0" baseline="0" noProof="0">
                <a:ln>
                  <a:noFill/>
                </a:ln>
                <a:solidFill>
                  <a:sysClr val="windowText" lastClr="000000"/>
                </a:solidFill>
                <a:effectLst/>
                <a:uLnTx/>
                <a:uFillTx/>
                <a:latin typeface="Arial"/>
                <a:ea typeface="ＭＳ Ｐゴシック" pitchFamily="1" charset="-128"/>
                <a:cs typeface="Arial"/>
              </a:rPr>
              <a:t>Tighten the Horizontal Bar onto the ring and ensure it has a tight grasp without “play” in the ring.  Disengage to ensure smooth operation.</a:t>
            </a: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1300" b="0" i="0" u="none" strike="noStrike" kern="1200" cap="none" spc="0" normalizeH="0" baseline="0" noProof="0">
                <a:ln>
                  <a:noFill/>
                </a:ln>
                <a:solidFill>
                  <a:sysClr val="windowText" lastClr="000000"/>
                </a:solidFill>
                <a:effectLst/>
                <a:uLnTx/>
                <a:uFillTx/>
                <a:latin typeface="Arial"/>
                <a:ea typeface="ＭＳ Ｐゴシック" pitchFamily="1" charset="-128"/>
                <a:cs typeface="Arial"/>
              </a:rPr>
              <a:t>For the Horizontal Flex Bar:  Turn the lever clockwise to tighten the ball joint mechanism. While holding the shaft, press the distal end of the Flex Bar against a hard surface to make sure that the ball joints don’t slip.  Also, ensure that older flex bars have an “anti-backing” screw installed which will prevent the internal ball joint fittings from coming apart.</a:t>
            </a:r>
          </a:p>
        </p:txBody>
      </p:sp>
      <p:sp>
        <p:nvSpPr>
          <p:cNvPr id="6" name="Text Placeholder 3">
            <a:extLst>
              <a:ext uri="{FF2B5EF4-FFF2-40B4-BE49-F238E27FC236}">
                <a16:creationId xmlns:a16="http://schemas.microsoft.com/office/drawing/2014/main" id="{5BC0BDEB-CCFD-40BD-9353-637EA611983B}"/>
              </a:ext>
            </a:extLst>
          </p:cNvPr>
          <p:cNvSpPr txBox="1">
            <a:spLocks/>
          </p:cNvSpPr>
          <p:nvPr/>
        </p:nvSpPr>
        <p:spPr bwMode="auto">
          <a:xfrm>
            <a:off x="1524000" y="5181601"/>
            <a:ext cx="4419600" cy="1363663"/>
          </a:xfrm>
          <a:prstGeom prst="rect">
            <a:avLst/>
          </a:prstGeom>
          <a:noFill/>
          <a:ln>
            <a:noFill/>
            <a:miter lim="800000"/>
            <a:headEnd/>
            <a:tailEnd/>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800" kern="1200">
                <a:solidFill>
                  <a:srgbClr val="696A6C"/>
                </a:solidFill>
                <a:latin typeface="Arial"/>
                <a:ea typeface="ＭＳ Ｐゴシック" pitchFamily="1" charset="-128"/>
                <a:cs typeface="Arial"/>
              </a:defRPr>
            </a:lvl1pPr>
            <a:lvl2pPr marL="742950" indent="-285750" algn="l" defTabSz="457200" rtl="0" eaLnBrk="1" fontAlgn="base" hangingPunct="1">
              <a:spcBef>
                <a:spcPct val="20000"/>
              </a:spcBef>
              <a:spcAft>
                <a:spcPct val="0"/>
              </a:spcAft>
              <a:buFont typeface="Arial" charset="0"/>
              <a:buChar char="–"/>
              <a:defRPr sz="2000" kern="1200">
                <a:solidFill>
                  <a:srgbClr val="696A6C"/>
                </a:solidFill>
                <a:latin typeface="Arial"/>
                <a:ea typeface="ＭＳ Ｐゴシック" pitchFamily="1" charset="-128"/>
                <a:cs typeface="Arial"/>
              </a:defRPr>
            </a:lvl2pPr>
            <a:lvl3pPr marL="1143000" indent="-228600" algn="l" defTabSz="457200" rtl="0" eaLnBrk="1" fontAlgn="base" hangingPunct="1">
              <a:spcBef>
                <a:spcPct val="20000"/>
              </a:spcBef>
              <a:spcAft>
                <a:spcPct val="0"/>
              </a:spcAft>
              <a:buFont typeface="Arial" charset="0"/>
              <a:buChar char="•"/>
              <a:defRPr kern="1200">
                <a:solidFill>
                  <a:srgbClr val="696A6C"/>
                </a:solidFill>
                <a:latin typeface="Arial"/>
                <a:ea typeface="ＭＳ Ｐゴシック" pitchFamily="1" charset="-128"/>
                <a:cs typeface="Arial"/>
              </a:defRPr>
            </a:lvl3pPr>
            <a:lvl4pPr marL="1600200" indent="-228600" algn="l" defTabSz="457200" rtl="0" eaLnBrk="1" fontAlgn="base" hangingPunct="1">
              <a:spcBef>
                <a:spcPct val="20000"/>
              </a:spcBef>
              <a:spcAft>
                <a:spcPct val="0"/>
              </a:spcAft>
              <a:buFont typeface="Arial" charset="0"/>
              <a:buChar char="–"/>
              <a:defRPr sz="1600" kern="1200">
                <a:solidFill>
                  <a:srgbClr val="696A6C"/>
                </a:solidFill>
                <a:latin typeface="Arial"/>
                <a:ea typeface="ＭＳ Ｐゴシック" pitchFamily="1" charset="-128"/>
                <a:cs typeface="Arial"/>
              </a:defRPr>
            </a:lvl4pPr>
            <a:lvl5pPr marL="2057400" indent="-228600" algn="l" defTabSz="457200" rtl="0" eaLnBrk="1" fontAlgn="base" hangingPunct="1">
              <a:spcBef>
                <a:spcPct val="20000"/>
              </a:spcBef>
              <a:spcAft>
                <a:spcPct val="0"/>
              </a:spcAft>
              <a:buFont typeface="Arial" charset="0"/>
              <a:buChar char="»"/>
              <a:defRPr sz="1400" kern="1200">
                <a:solidFill>
                  <a:srgbClr val="696A6C"/>
                </a:solidFill>
                <a:latin typeface="Arial"/>
                <a:ea typeface="ＭＳ Ｐゴシック" pitchFamily="1"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base" latinLnBrk="0" hangingPunct="1">
              <a:lnSpc>
                <a:spcPct val="100000"/>
              </a:lnSpc>
              <a:spcBef>
                <a:spcPct val="20000"/>
              </a:spcBef>
              <a:spcAft>
                <a:spcPct val="0"/>
              </a:spcAft>
              <a:buClrTx/>
              <a:buSzTx/>
              <a:buFont typeface="Arial" charset="0"/>
              <a:buNone/>
              <a:tabLst/>
              <a:defRPr/>
            </a:pPr>
            <a:r>
              <a:rPr kumimoji="0" lang="en-US" sz="1100" b="1" i="0" u="sng" strike="noStrike" kern="1200" cap="none" spc="0" normalizeH="0" baseline="0" noProof="0">
                <a:ln>
                  <a:noFill/>
                </a:ln>
                <a:solidFill>
                  <a:sysClr val="windowText" lastClr="000000"/>
                </a:solidFill>
                <a:effectLst/>
                <a:uLnTx/>
                <a:uFillTx/>
                <a:latin typeface="Arial" charset="0"/>
                <a:ea typeface="ＭＳ Ｐゴシック" pitchFamily="1" charset="-128"/>
                <a:cs typeface="Arial" charset="0"/>
              </a:rPr>
              <a:t>Recommendations:</a:t>
            </a:r>
            <a:endParaRPr kumimoji="0" lang="en-US" sz="1100" b="0" i="0" u="none" strike="noStrike" kern="1200" cap="none" spc="0" normalizeH="0" baseline="0" noProof="0">
              <a:ln>
                <a:noFill/>
              </a:ln>
              <a:solidFill>
                <a:sysClr val="windowText" lastClr="000000"/>
              </a:solidFill>
              <a:effectLst/>
              <a:uLnTx/>
              <a:uFillTx/>
              <a:latin typeface="Arial" charset="0"/>
              <a:ea typeface="ＭＳ Ｐゴシック" pitchFamily="1" charset="-128"/>
              <a:cs typeface="Arial" charset="0"/>
            </a:endParaRPr>
          </a:p>
          <a:p>
            <a:pPr marL="342900" marR="0" lvl="0" indent="-342900" algn="l" defTabSz="457200" rtl="0" eaLnBrk="1" fontAlgn="base" latinLnBrk="0" hangingPunct="1">
              <a:lnSpc>
                <a:spcPct val="100000"/>
              </a:lnSpc>
              <a:spcBef>
                <a:spcPct val="20000"/>
              </a:spcBef>
              <a:spcAft>
                <a:spcPct val="0"/>
              </a:spcAft>
              <a:buClrTx/>
              <a:buSzTx/>
              <a:buFont typeface="Arial" charset="0"/>
              <a:buChar char="•"/>
              <a:tabLst/>
              <a:defRPr/>
            </a:pPr>
            <a:r>
              <a:rPr kumimoji="0" lang="en-US" sz="1100" b="0" i="0" u="none" strike="noStrike" kern="1200" cap="none" spc="0" normalizeH="0" baseline="0" noProof="0">
                <a:ln>
                  <a:noFill/>
                </a:ln>
                <a:solidFill>
                  <a:sysClr val="windowText" lastClr="000000"/>
                </a:solidFill>
                <a:effectLst/>
                <a:uLnTx/>
                <a:uFillTx/>
                <a:latin typeface="Arial" charset="0"/>
                <a:ea typeface="ＭＳ Ｐゴシック" pitchFamily="1" charset="-128"/>
                <a:cs typeface="Arial" charset="0"/>
              </a:rPr>
              <a:t>50-4552	Horizontal Bar (newer lightweight)</a:t>
            </a:r>
          </a:p>
          <a:p>
            <a:pPr marL="342900" marR="0" lvl="0" indent="-342900" algn="l" defTabSz="457200" rtl="0" eaLnBrk="1" fontAlgn="base" latinLnBrk="0" hangingPunct="1">
              <a:lnSpc>
                <a:spcPct val="100000"/>
              </a:lnSpc>
              <a:spcBef>
                <a:spcPct val="20000"/>
              </a:spcBef>
              <a:spcAft>
                <a:spcPct val="0"/>
              </a:spcAft>
              <a:buClrTx/>
              <a:buSzTx/>
              <a:buFont typeface="Arial" charset="0"/>
              <a:buChar char="•"/>
              <a:tabLst/>
              <a:defRPr/>
            </a:pPr>
            <a:r>
              <a:rPr kumimoji="0" lang="en-US" sz="1100" b="0" i="0" u="none" strike="noStrike" kern="1200" cap="none" spc="0" normalizeH="0" baseline="0" noProof="0">
                <a:ln>
                  <a:noFill/>
                </a:ln>
                <a:solidFill>
                  <a:sysClr val="windowText" lastClr="000000"/>
                </a:solidFill>
                <a:effectLst/>
                <a:uLnTx/>
                <a:uFillTx/>
                <a:latin typeface="Arial" charset="0"/>
                <a:ea typeface="ＭＳ Ｐゴシック" pitchFamily="1" charset="-128"/>
                <a:cs typeface="Arial" charset="0"/>
              </a:rPr>
              <a:t>50-4582	Horizontal Flex Bar (newer light weight)</a:t>
            </a:r>
          </a:p>
          <a:p>
            <a:pPr marL="342900" marR="0" lvl="0" indent="-342900" algn="l" defTabSz="457200" rtl="0" eaLnBrk="1" fontAlgn="base" latinLnBrk="0" hangingPunct="1">
              <a:lnSpc>
                <a:spcPct val="100000"/>
              </a:lnSpc>
              <a:spcBef>
                <a:spcPct val="20000"/>
              </a:spcBef>
              <a:spcAft>
                <a:spcPct val="0"/>
              </a:spcAft>
              <a:buClrTx/>
              <a:buSzTx/>
              <a:buFont typeface="Arial" charset="0"/>
              <a:buChar char="•"/>
              <a:tabLst/>
              <a:defRPr/>
            </a:pPr>
            <a:r>
              <a:rPr kumimoji="0" lang="en-US" sz="1100" b="0" i="0" u="none" strike="noStrike" kern="1200" cap="none" spc="0" normalizeH="0" baseline="0" noProof="0">
                <a:ln>
                  <a:noFill/>
                </a:ln>
                <a:solidFill>
                  <a:sysClr val="windowText" lastClr="000000"/>
                </a:solidFill>
                <a:effectLst/>
                <a:uLnTx/>
                <a:uFillTx/>
                <a:latin typeface="Arial" charset="0"/>
                <a:ea typeface="ＭＳ Ｐゴシック" pitchFamily="1" charset="-128"/>
                <a:cs typeface="Arial" charset="0"/>
              </a:rPr>
              <a:t>50-4553	Vertical Extension Bar 12” 	(newer light weight)</a:t>
            </a:r>
          </a:p>
          <a:p>
            <a:pPr marL="342900" marR="0" lvl="0" indent="-342900" algn="l" defTabSz="457200" rtl="0" eaLnBrk="1" fontAlgn="base" latinLnBrk="0" hangingPunct="1">
              <a:lnSpc>
                <a:spcPct val="100000"/>
              </a:lnSpc>
              <a:spcBef>
                <a:spcPct val="20000"/>
              </a:spcBef>
              <a:spcAft>
                <a:spcPct val="0"/>
              </a:spcAft>
              <a:buClrTx/>
              <a:buSzTx/>
              <a:buFont typeface="Arial" charset="0"/>
              <a:buChar char="•"/>
              <a:tabLst/>
              <a:defRPr/>
            </a:pPr>
            <a:r>
              <a:rPr kumimoji="0" lang="en-US" sz="1100" b="0" i="0" u="none" strike="noStrike" kern="1200" cap="none" spc="0" normalizeH="0" baseline="0" noProof="0">
                <a:ln>
                  <a:noFill/>
                </a:ln>
                <a:solidFill>
                  <a:sysClr val="windowText" lastClr="000000"/>
                </a:solidFill>
                <a:effectLst/>
                <a:uLnTx/>
                <a:uFillTx/>
                <a:latin typeface="Arial" charset="0"/>
                <a:ea typeface="ＭＳ Ｐゴシック" pitchFamily="1" charset="-128"/>
                <a:cs typeface="Arial" charset="0"/>
              </a:rPr>
              <a:t>50-4797	Vertical Extension bar 18” 	(new light weight)</a:t>
            </a:r>
          </a:p>
        </p:txBody>
      </p:sp>
      <p:pic>
        <p:nvPicPr>
          <p:cNvPr id="7" name="Picture 2">
            <a:extLst>
              <a:ext uri="{FF2B5EF4-FFF2-40B4-BE49-F238E27FC236}">
                <a16:creationId xmlns:a16="http://schemas.microsoft.com/office/drawing/2014/main" id="{33BD39E7-5D32-47C8-B87E-CF513C0FF2B0}"/>
              </a:ext>
            </a:extLst>
          </p:cNvPr>
          <p:cNvPicPr>
            <a:picLocks noChangeAspect="1" noChangeArrowheads="1"/>
          </p:cNvPicPr>
          <p:nvPr/>
        </p:nvPicPr>
        <p:blipFill>
          <a:blip r:embed="rId3" cstate="print"/>
          <a:srcRect/>
          <a:stretch>
            <a:fillRect/>
          </a:stretch>
        </p:blipFill>
        <p:spPr bwMode="auto">
          <a:xfrm>
            <a:off x="2127739" y="1524001"/>
            <a:ext cx="2895600" cy="3643313"/>
          </a:xfrm>
          <a:prstGeom prst="rect">
            <a:avLst/>
          </a:prstGeom>
          <a:noFill/>
          <a:ln w="9525">
            <a:noFill/>
            <a:miter lim="800000"/>
            <a:headEnd/>
            <a:tailEnd/>
          </a:ln>
        </p:spPr>
      </p:pic>
      <p:cxnSp>
        <p:nvCxnSpPr>
          <p:cNvPr id="8" name="Straight Arrow Connector 7">
            <a:extLst>
              <a:ext uri="{FF2B5EF4-FFF2-40B4-BE49-F238E27FC236}">
                <a16:creationId xmlns:a16="http://schemas.microsoft.com/office/drawing/2014/main" id="{7DD22267-F96D-4747-815D-E1F3CDDEDD5A}"/>
              </a:ext>
            </a:extLst>
          </p:cNvPr>
          <p:cNvCxnSpPr/>
          <p:nvPr/>
        </p:nvCxnSpPr>
        <p:spPr>
          <a:xfrm flipH="1">
            <a:off x="3352802" y="1905000"/>
            <a:ext cx="2514598" cy="1807368"/>
          </a:xfrm>
          <a:prstGeom prst="straightConnector1">
            <a:avLst/>
          </a:prstGeom>
          <a:noFill/>
          <a:ln w="25400" cap="flat" cmpd="sng" algn="ctr">
            <a:solidFill>
              <a:srgbClr val="E12619"/>
            </a:solidFill>
            <a:prstDash val="solid"/>
            <a:tailEnd type="arrow"/>
          </a:ln>
          <a:effectLst>
            <a:outerShdw blurRad="40000" dist="20000" dir="5400000" rotWithShape="0">
              <a:srgbClr val="000000">
                <a:alpha val="38000"/>
              </a:srgbClr>
            </a:outerShdw>
          </a:effectLst>
        </p:spPr>
      </p:cxnSp>
      <p:cxnSp>
        <p:nvCxnSpPr>
          <p:cNvPr id="9" name="Straight Arrow Connector 8">
            <a:extLst>
              <a:ext uri="{FF2B5EF4-FFF2-40B4-BE49-F238E27FC236}">
                <a16:creationId xmlns:a16="http://schemas.microsoft.com/office/drawing/2014/main" id="{5AA33463-2D4F-4998-BC46-72A1A551FD78}"/>
              </a:ext>
            </a:extLst>
          </p:cNvPr>
          <p:cNvCxnSpPr/>
          <p:nvPr/>
        </p:nvCxnSpPr>
        <p:spPr>
          <a:xfrm flipH="1" flipV="1">
            <a:off x="3112480" y="1798300"/>
            <a:ext cx="2754920" cy="1325900"/>
          </a:xfrm>
          <a:prstGeom prst="straightConnector1">
            <a:avLst/>
          </a:prstGeom>
          <a:noFill/>
          <a:ln w="25400" cap="flat" cmpd="sng" algn="ctr">
            <a:solidFill>
              <a:srgbClr val="E12619"/>
            </a:solidFill>
            <a:prstDash val="solid"/>
            <a:tailEnd type="arrow"/>
          </a:ln>
          <a:effectLst>
            <a:outerShdw blurRad="40000" dist="20000" dir="5400000" rotWithShape="0">
              <a:srgbClr val="000000">
                <a:alpha val="38000"/>
              </a:srgbClr>
            </a:outerShdw>
          </a:effectLst>
        </p:spPr>
      </p:cxnSp>
      <p:cxnSp>
        <p:nvCxnSpPr>
          <p:cNvPr id="10" name="Straight Arrow Connector 9">
            <a:extLst>
              <a:ext uri="{FF2B5EF4-FFF2-40B4-BE49-F238E27FC236}">
                <a16:creationId xmlns:a16="http://schemas.microsoft.com/office/drawing/2014/main" id="{D5DFE943-FC21-4763-AE85-14B6DCC46691}"/>
              </a:ext>
            </a:extLst>
          </p:cNvPr>
          <p:cNvCxnSpPr/>
          <p:nvPr/>
        </p:nvCxnSpPr>
        <p:spPr>
          <a:xfrm flipH="1" flipV="1">
            <a:off x="2663796" y="1908210"/>
            <a:ext cx="3203604" cy="1596990"/>
          </a:xfrm>
          <a:prstGeom prst="straightConnector1">
            <a:avLst/>
          </a:prstGeom>
          <a:noFill/>
          <a:ln w="25400" cap="flat" cmpd="sng" algn="ctr">
            <a:solidFill>
              <a:srgbClr val="E12619"/>
            </a:solidFill>
            <a:prstDash val="solid"/>
            <a:tailEnd type="arrow"/>
          </a:ln>
          <a:effectLst>
            <a:outerShdw blurRad="40000" dist="20000" dir="5400000" rotWithShape="0">
              <a:srgbClr val="000000">
                <a:alpha val="38000"/>
              </a:srgbClr>
            </a:outerShdw>
          </a:effectLst>
        </p:spPr>
      </p:cxnSp>
      <p:cxnSp>
        <p:nvCxnSpPr>
          <p:cNvPr id="11" name="Straight Arrow Connector 10">
            <a:extLst>
              <a:ext uri="{FF2B5EF4-FFF2-40B4-BE49-F238E27FC236}">
                <a16:creationId xmlns:a16="http://schemas.microsoft.com/office/drawing/2014/main" id="{1E34DADE-79C8-41FA-BC1F-7B4BB5B776FE}"/>
              </a:ext>
            </a:extLst>
          </p:cNvPr>
          <p:cNvCxnSpPr/>
          <p:nvPr/>
        </p:nvCxnSpPr>
        <p:spPr>
          <a:xfrm flipH="1" flipV="1">
            <a:off x="4533902" y="1905002"/>
            <a:ext cx="1333498" cy="2209798"/>
          </a:xfrm>
          <a:prstGeom prst="straightConnector1">
            <a:avLst/>
          </a:prstGeom>
          <a:noFill/>
          <a:ln w="25400" cap="flat" cmpd="sng" algn="ctr">
            <a:solidFill>
              <a:srgbClr val="E12619"/>
            </a:solidFill>
            <a:prstDash val="solid"/>
            <a:tailEnd type="arrow"/>
          </a:ln>
          <a:effectLst>
            <a:outerShdw blurRad="40000" dist="20000" dir="5400000" rotWithShape="0">
              <a:srgbClr val="000000">
                <a:alpha val="38000"/>
              </a:srgbClr>
            </a:outerShdw>
          </a:effectLst>
        </p:spPr>
      </p:cxnSp>
    </p:spTree>
    <p:custDataLst>
      <p:tags r:id="rId1"/>
    </p:custDataLst>
    <p:extLst>
      <p:ext uri="{BB962C8B-B14F-4D97-AF65-F5344CB8AC3E}">
        <p14:creationId xmlns:p14="http://schemas.microsoft.com/office/powerpoint/2010/main" val="38292882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F9368-8A1E-4FF3-89D3-194363647698}"/>
              </a:ext>
            </a:extLst>
          </p:cNvPr>
          <p:cNvSpPr>
            <a:spLocks noGrp="1"/>
          </p:cNvSpPr>
          <p:nvPr>
            <p:ph type="title"/>
          </p:nvPr>
        </p:nvSpPr>
        <p:spPr>
          <a:xfrm>
            <a:off x="443060" y="324234"/>
            <a:ext cx="10910740" cy="719755"/>
          </a:xfrm>
        </p:spPr>
        <p:txBody>
          <a:bodyPr vert="horz" lIns="91440" tIns="45720" rIns="91440" bIns="45720" rtlCol="0" anchor="ctr">
            <a:noAutofit/>
          </a:bodyPr>
          <a:lstStyle/>
          <a:p>
            <a:pPr>
              <a:buFont typeface="Arial" panose="020B0604020202020204" pitchFamily="34" charset="0"/>
            </a:pPr>
            <a:r>
              <a:rPr lang="en-US" sz="3600" dirty="0">
                <a:latin typeface="Century Gothic" panose="020B0502020202020204" pitchFamily="34" charset="0"/>
              </a:rPr>
              <a:t>Replace Old or Competitive Horizontal Bar with </a:t>
            </a:r>
            <a:br>
              <a:rPr lang="en-US" sz="3600" dirty="0">
                <a:latin typeface="Century Gothic" panose="020B0502020202020204" pitchFamily="34" charset="0"/>
              </a:rPr>
            </a:br>
            <a:r>
              <a:rPr lang="en-US" sz="3600" dirty="0">
                <a:latin typeface="Century Gothic" panose="020B0502020202020204" pitchFamily="34" charset="0"/>
              </a:rPr>
              <a:t>Lightweight Horizontal Bar:  50-4552</a:t>
            </a:r>
          </a:p>
        </p:txBody>
      </p:sp>
      <p:pic>
        <p:nvPicPr>
          <p:cNvPr id="7" name="Picture 2">
            <a:extLst>
              <a:ext uri="{FF2B5EF4-FFF2-40B4-BE49-F238E27FC236}">
                <a16:creationId xmlns:a16="http://schemas.microsoft.com/office/drawing/2014/main" id="{B542EDE9-7708-44B7-A1E6-96B002396D5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74996" t="-3444" r="-1074" b="-1738"/>
          <a:stretch/>
        </p:blipFill>
        <p:spPr bwMode="auto">
          <a:xfrm>
            <a:off x="2556235" y="1613211"/>
            <a:ext cx="8229600" cy="4525963"/>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Content Placeholder 3">
            <a:extLst>
              <a:ext uri="{FF2B5EF4-FFF2-40B4-BE49-F238E27FC236}">
                <a16:creationId xmlns:a16="http://schemas.microsoft.com/office/drawing/2014/main" id="{A54AD5C9-3C96-4CE9-AF0E-31558408459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69558" y="3100542"/>
            <a:ext cx="2464842" cy="2157257"/>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DDC43AE9-4D7D-4769-9C28-7EA4EC479EEF}"/>
              </a:ext>
            </a:extLst>
          </p:cNvPr>
          <p:cNvSpPr/>
          <p:nvPr/>
        </p:nvSpPr>
        <p:spPr>
          <a:xfrm>
            <a:off x="443059" y="1543216"/>
            <a:ext cx="6325385" cy="1938992"/>
          </a:xfrm>
          <a:prstGeom prst="rect">
            <a:avLst/>
          </a:prstGeom>
        </p:spPr>
        <p:txBody>
          <a:bodyPr wrap="square">
            <a:spAutoFit/>
          </a:bodyPr>
          <a:lstStyle/>
          <a:p>
            <a:pPr>
              <a:buFont typeface="Arial" pitchFamily="34" charset="0"/>
              <a:buChar char="•"/>
              <a:defRPr/>
            </a:pPr>
            <a:r>
              <a:rPr lang="en-US" sz="2000" dirty="0">
                <a:solidFill>
                  <a:prstClr val="black"/>
                </a:solidFill>
                <a:latin typeface="Century Gothic" panose="020B0502020202020204" pitchFamily="34" charset="0"/>
                <a:cs typeface="Arial" pitchFamily="34" charset="0"/>
              </a:rPr>
              <a:t> Same product code, but now the shaft is hollow</a:t>
            </a:r>
          </a:p>
          <a:p>
            <a:pPr lvl="1">
              <a:defRPr/>
            </a:pPr>
            <a:endParaRPr lang="en-US" sz="2000" dirty="0">
              <a:solidFill>
                <a:prstClr val="black"/>
              </a:solidFill>
              <a:latin typeface="Century Gothic" panose="020B0502020202020204" pitchFamily="34" charset="0"/>
              <a:cs typeface="Arial" pitchFamily="34" charset="0"/>
            </a:endParaRPr>
          </a:p>
          <a:p>
            <a:pPr>
              <a:buFont typeface="Arial" pitchFamily="34" charset="0"/>
              <a:buChar char="•"/>
              <a:defRPr/>
            </a:pPr>
            <a:r>
              <a:rPr lang="en-US" sz="2000" dirty="0">
                <a:solidFill>
                  <a:prstClr val="black"/>
                </a:solidFill>
                <a:latin typeface="Century Gothic" panose="020B0502020202020204" pitchFamily="34" charset="0"/>
                <a:cs typeface="Arial" pitchFamily="34" charset="0"/>
              </a:rPr>
              <a:t> Weight loss:</a:t>
            </a:r>
          </a:p>
          <a:p>
            <a:pPr lvl="1">
              <a:buFont typeface="Arial" pitchFamily="34" charset="0"/>
              <a:buChar char="–"/>
              <a:defRPr/>
            </a:pPr>
            <a:r>
              <a:rPr lang="en-US" sz="2000" dirty="0">
                <a:solidFill>
                  <a:prstClr val="black"/>
                </a:solidFill>
                <a:latin typeface="Century Gothic" panose="020B0502020202020204" pitchFamily="34" charset="0"/>
                <a:cs typeface="Arial" pitchFamily="34" charset="0"/>
              </a:rPr>
              <a:t> Previous = 2 lbs. 9.4 oz.</a:t>
            </a:r>
          </a:p>
          <a:p>
            <a:pPr lvl="1">
              <a:buFont typeface="Arial" pitchFamily="34" charset="0"/>
              <a:buChar char="–"/>
              <a:defRPr/>
            </a:pPr>
            <a:r>
              <a:rPr lang="en-US" sz="2000" dirty="0">
                <a:solidFill>
                  <a:prstClr val="black"/>
                </a:solidFill>
                <a:latin typeface="Century Gothic" panose="020B0502020202020204" pitchFamily="34" charset="0"/>
                <a:cs typeface="Arial" pitchFamily="34" charset="0"/>
              </a:rPr>
              <a:t> New = 1 lbs. 12.7 oz.</a:t>
            </a:r>
          </a:p>
          <a:p>
            <a:pPr lvl="1">
              <a:buFont typeface="Arial" pitchFamily="34" charset="0"/>
              <a:buChar char="–"/>
              <a:defRPr/>
            </a:pPr>
            <a:r>
              <a:rPr lang="en-US" sz="2000" dirty="0">
                <a:solidFill>
                  <a:prstClr val="black"/>
                </a:solidFill>
                <a:latin typeface="Century Gothic" panose="020B0502020202020204" pitchFamily="34" charset="0"/>
                <a:cs typeface="Arial" pitchFamily="34" charset="0"/>
              </a:rPr>
              <a:t> Total Weight Loss = 12.7  oz.</a:t>
            </a:r>
          </a:p>
        </p:txBody>
      </p:sp>
      <p:sp>
        <p:nvSpPr>
          <p:cNvPr id="10" name="Explosion 1 6">
            <a:extLst>
              <a:ext uri="{FF2B5EF4-FFF2-40B4-BE49-F238E27FC236}">
                <a16:creationId xmlns:a16="http://schemas.microsoft.com/office/drawing/2014/main" id="{E6926835-B528-464A-82FE-D0EDA6FE117F}"/>
              </a:ext>
            </a:extLst>
          </p:cNvPr>
          <p:cNvSpPr/>
          <p:nvPr/>
        </p:nvSpPr>
        <p:spPr>
          <a:xfrm>
            <a:off x="2362201" y="3962400"/>
            <a:ext cx="2738437" cy="1982788"/>
          </a:xfrm>
          <a:prstGeom prst="irregularSeal1">
            <a:avLst/>
          </a:prstGeom>
          <a:gradFill rotWithShape="1">
            <a:gsLst>
              <a:gs pos="0">
                <a:srgbClr val="4F81BD">
                  <a:tint val="100000"/>
                  <a:shade val="100000"/>
                  <a:satMod val="130000"/>
                </a:srgbClr>
              </a:gs>
              <a:gs pos="100000">
                <a:srgbClr val="4F81BD">
                  <a:tint val="50000"/>
                  <a:shade val="100000"/>
                  <a:satMod val="350000"/>
                </a:srgbClr>
              </a:gs>
            </a:gsLst>
            <a:lin ang="16200000" scaled="0"/>
          </a:gradFill>
          <a:ln w="9525" cap="flat" cmpd="sng" algn="ctr">
            <a:solidFill>
              <a:srgbClr val="4F81BD">
                <a:shade val="95000"/>
                <a:satMod val="105000"/>
              </a:srgbClr>
            </a:solidFill>
            <a:prstDash val="solid"/>
          </a:ln>
          <a:effectLst>
            <a:outerShdw blurRad="40000" dist="23000" dir="5400000" rotWithShape="0">
              <a:srgbClr val="000000">
                <a:alpha val="35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prstClr val="white"/>
                </a:solidFill>
                <a:effectLst/>
                <a:uLnTx/>
                <a:uFillTx/>
                <a:latin typeface="Calibri"/>
                <a:ea typeface="+mn-ea"/>
                <a:cs typeface="+mn-cs"/>
              </a:rPr>
              <a:t>31% Reduction in Weight</a:t>
            </a:r>
          </a:p>
        </p:txBody>
      </p:sp>
      <p:sp>
        <p:nvSpPr>
          <p:cNvPr id="11" name="TextBox 10">
            <a:extLst>
              <a:ext uri="{FF2B5EF4-FFF2-40B4-BE49-F238E27FC236}">
                <a16:creationId xmlns:a16="http://schemas.microsoft.com/office/drawing/2014/main" id="{75D98DD6-D8FD-4ABE-8BA0-6D07C1A86E99}"/>
              </a:ext>
            </a:extLst>
          </p:cNvPr>
          <p:cNvSpPr txBox="1"/>
          <p:nvPr/>
        </p:nvSpPr>
        <p:spPr>
          <a:xfrm>
            <a:off x="6400800" y="2338541"/>
            <a:ext cx="1676400" cy="369332"/>
          </a:xfrm>
          <a:prstGeom prst="rect">
            <a:avLst/>
          </a:prstGeom>
          <a:noFill/>
        </p:spPr>
        <p:txBody>
          <a:bodyPr wrap="square" rtlCol="0">
            <a:spAutoFit/>
          </a:bodyPr>
          <a:lstStyle/>
          <a:p>
            <a:r>
              <a:rPr lang="en-US" sz="1800">
                <a:solidFill>
                  <a:prstClr val="black"/>
                </a:solidFill>
                <a:latin typeface="Arial" panose="020B0604020202020204" pitchFamily="34" charset="0"/>
                <a:cs typeface="Arial" panose="020B0604020202020204" pitchFamily="34" charset="0"/>
              </a:rPr>
              <a:t>New Design</a:t>
            </a:r>
          </a:p>
        </p:txBody>
      </p:sp>
      <p:cxnSp>
        <p:nvCxnSpPr>
          <p:cNvPr id="12" name="Straight Arrow Connector 11">
            <a:extLst>
              <a:ext uri="{FF2B5EF4-FFF2-40B4-BE49-F238E27FC236}">
                <a16:creationId xmlns:a16="http://schemas.microsoft.com/office/drawing/2014/main" id="{D5CEDF30-4600-478F-815D-82F7741A7EBA}"/>
              </a:ext>
            </a:extLst>
          </p:cNvPr>
          <p:cNvCxnSpPr/>
          <p:nvPr/>
        </p:nvCxnSpPr>
        <p:spPr>
          <a:xfrm>
            <a:off x="7543800" y="2707874"/>
            <a:ext cx="0" cy="468467"/>
          </a:xfrm>
          <a:prstGeom prst="straightConnector1">
            <a:avLst/>
          </a:prstGeom>
          <a:noFill/>
          <a:ln w="25400" cap="flat" cmpd="sng" algn="ctr">
            <a:solidFill>
              <a:srgbClr val="00B050"/>
            </a:solidFill>
            <a:prstDash val="solid"/>
            <a:tailEnd type="arrow"/>
          </a:ln>
          <a:effectLst>
            <a:outerShdw blurRad="40000" dist="20000" dir="5400000" rotWithShape="0">
              <a:srgbClr val="000000">
                <a:alpha val="38000"/>
              </a:srgbClr>
            </a:outerShdw>
          </a:effectLst>
        </p:spPr>
      </p:cxnSp>
      <p:sp>
        <p:nvSpPr>
          <p:cNvPr id="13" name="TextBox 12">
            <a:extLst>
              <a:ext uri="{FF2B5EF4-FFF2-40B4-BE49-F238E27FC236}">
                <a16:creationId xmlns:a16="http://schemas.microsoft.com/office/drawing/2014/main" id="{8669711D-35EE-4718-A261-B2B2FB0EB747}"/>
              </a:ext>
            </a:extLst>
          </p:cNvPr>
          <p:cNvSpPr txBox="1"/>
          <p:nvPr/>
        </p:nvSpPr>
        <p:spPr>
          <a:xfrm>
            <a:off x="5791200" y="5463535"/>
            <a:ext cx="2667000" cy="369332"/>
          </a:xfrm>
          <a:prstGeom prst="rect">
            <a:avLst/>
          </a:prstGeom>
          <a:noFill/>
        </p:spPr>
        <p:txBody>
          <a:bodyPr wrap="square" rtlCol="0">
            <a:spAutoFit/>
          </a:bodyPr>
          <a:lstStyle/>
          <a:p>
            <a:r>
              <a:rPr lang="en-US" sz="1800">
                <a:solidFill>
                  <a:prstClr val="black"/>
                </a:solidFill>
                <a:latin typeface="Arial" panose="020B0604020202020204" pitchFamily="34" charset="0"/>
                <a:cs typeface="Arial" panose="020B0604020202020204" pitchFamily="34" charset="0"/>
              </a:rPr>
              <a:t>Old Design with Tongue</a:t>
            </a:r>
          </a:p>
        </p:txBody>
      </p:sp>
      <p:cxnSp>
        <p:nvCxnSpPr>
          <p:cNvPr id="14" name="Straight Arrow Connector 13">
            <a:extLst>
              <a:ext uri="{FF2B5EF4-FFF2-40B4-BE49-F238E27FC236}">
                <a16:creationId xmlns:a16="http://schemas.microsoft.com/office/drawing/2014/main" id="{F7824323-48AD-4CE8-B4C9-64A5C684ABF9}"/>
              </a:ext>
            </a:extLst>
          </p:cNvPr>
          <p:cNvCxnSpPr/>
          <p:nvPr/>
        </p:nvCxnSpPr>
        <p:spPr>
          <a:xfrm flipV="1">
            <a:off x="7620000" y="5157941"/>
            <a:ext cx="0" cy="381000"/>
          </a:xfrm>
          <a:prstGeom prst="straightConnector1">
            <a:avLst/>
          </a:prstGeom>
          <a:noFill/>
          <a:ln w="25400" cap="flat" cmpd="sng" algn="ctr">
            <a:solidFill>
              <a:srgbClr val="C00000"/>
            </a:solidFill>
            <a:prstDash val="solid"/>
            <a:tailEnd type="arrow"/>
          </a:ln>
          <a:effectLst>
            <a:outerShdw blurRad="40000" dist="20000" dir="5400000" rotWithShape="0">
              <a:srgbClr val="000000">
                <a:alpha val="38000"/>
              </a:srgbClr>
            </a:outerShdw>
          </a:effectLst>
        </p:spPr>
      </p:cxnSp>
    </p:spTree>
    <p:custDataLst>
      <p:tags r:id="rId1"/>
    </p:custDataLst>
    <p:extLst>
      <p:ext uri="{BB962C8B-B14F-4D97-AF65-F5344CB8AC3E}">
        <p14:creationId xmlns:p14="http://schemas.microsoft.com/office/powerpoint/2010/main" val="22345371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F9368-8A1E-4FF3-89D3-194363647698}"/>
              </a:ext>
            </a:extLst>
          </p:cNvPr>
          <p:cNvSpPr>
            <a:spLocks noGrp="1"/>
          </p:cNvSpPr>
          <p:nvPr>
            <p:ph type="title"/>
          </p:nvPr>
        </p:nvSpPr>
        <p:spPr>
          <a:xfrm>
            <a:off x="414779" y="210141"/>
            <a:ext cx="10939021" cy="719755"/>
          </a:xfrm>
        </p:spPr>
        <p:txBody>
          <a:bodyPr vert="horz" lIns="91440" tIns="45720" rIns="91440" bIns="45720" rtlCol="0" anchor="ctr">
            <a:noAutofit/>
          </a:bodyPr>
          <a:lstStyle/>
          <a:p>
            <a:pPr>
              <a:buFont typeface="Arial" panose="020B0604020202020204" pitchFamily="34" charset="0"/>
            </a:pPr>
            <a:r>
              <a:rPr lang="en-US" sz="3200" dirty="0">
                <a:latin typeface="Century Gothic" panose="020B0502020202020204" pitchFamily="34" charset="0"/>
              </a:rPr>
              <a:t>Replace Old or Competitive Horizontal Flex Bar with Lightweight Horizontal Flex Bar:  50-4582</a:t>
            </a:r>
          </a:p>
        </p:txBody>
      </p:sp>
      <p:sp>
        <p:nvSpPr>
          <p:cNvPr id="5" name="Content Placeholder 3">
            <a:extLst>
              <a:ext uri="{FF2B5EF4-FFF2-40B4-BE49-F238E27FC236}">
                <a16:creationId xmlns:a16="http://schemas.microsoft.com/office/drawing/2014/main" id="{73448B17-7525-4853-9AC2-9FD5D0E1AB80}"/>
              </a:ext>
            </a:extLst>
          </p:cNvPr>
          <p:cNvSpPr txBox="1">
            <a:spLocks/>
          </p:cNvSpPr>
          <p:nvPr/>
        </p:nvSpPr>
        <p:spPr bwMode="auto">
          <a:xfrm>
            <a:off x="1129554" y="1334938"/>
            <a:ext cx="5257800" cy="3311676"/>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algn="l" defTabSz="457200" rtl="0" eaLnBrk="1" fontAlgn="base" hangingPunct="1">
              <a:spcBef>
                <a:spcPct val="20000"/>
              </a:spcBef>
              <a:spcAft>
                <a:spcPts val="600"/>
              </a:spcAft>
              <a:buFont typeface="Arial"/>
              <a:buChar char="•"/>
              <a:defRPr sz="2800" kern="1200">
                <a:solidFill>
                  <a:schemeClr val="tx1"/>
                </a:solidFill>
                <a:latin typeface="Arial"/>
                <a:ea typeface="ＭＳ Ｐゴシック" pitchFamily="1" charset="-128"/>
                <a:cs typeface="Arial"/>
              </a:defRPr>
            </a:lvl1pPr>
            <a:lvl2pPr marL="742950" indent="-285750" algn="l" defTabSz="457200" rtl="0" eaLnBrk="1" fontAlgn="base" hangingPunct="1">
              <a:spcBef>
                <a:spcPct val="20000"/>
              </a:spcBef>
              <a:spcAft>
                <a:spcPct val="0"/>
              </a:spcAft>
              <a:buFont typeface="Arial"/>
              <a:buChar char="•"/>
              <a:defRPr sz="2000" kern="1200">
                <a:solidFill>
                  <a:srgbClr val="696A6C"/>
                </a:solidFill>
                <a:latin typeface="Arial"/>
                <a:ea typeface="ＭＳ Ｐゴシック" pitchFamily="1" charset="-128"/>
                <a:cs typeface="Arial"/>
              </a:defRPr>
            </a:lvl2pPr>
            <a:lvl3pPr marL="1143000" indent="-228600" algn="l" defTabSz="457200" rtl="0" eaLnBrk="1" fontAlgn="base" hangingPunct="1">
              <a:spcBef>
                <a:spcPct val="20000"/>
              </a:spcBef>
              <a:spcAft>
                <a:spcPct val="0"/>
              </a:spcAft>
              <a:buFont typeface="Arial"/>
              <a:buChar char="•"/>
              <a:defRPr kern="1200">
                <a:solidFill>
                  <a:srgbClr val="696A6C"/>
                </a:solidFill>
                <a:latin typeface="Arial"/>
                <a:ea typeface="ＭＳ Ｐゴシック" pitchFamily="1" charset="-128"/>
                <a:cs typeface="Arial"/>
              </a:defRPr>
            </a:lvl3pPr>
            <a:lvl4pPr marL="1600200" indent="-228600" algn="l" defTabSz="457200" rtl="0" eaLnBrk="1" fontAlgn="base" hangingPunct="1">
              <a:spcBef>
                <a:spcPct val="20000"/>
              </a:spcBef>
              <a:spcAft>
                <a:spcPct val="0"/>
              </a:spcAft>
              <a:buFont typeface="Arial"/>
              <a:buChar char="•"/>
              <a:defRPr sz="1600" kern="1200">
                <a:solidFill>
                  <a:srgbClr val="696A6C"/>
                </a:solidFill>
                <a:latin typeface="Arial"/>
                <a:ea typeface="ＭＳ Ｐゴシック" pitchFamily="1" charset="-128"/>
                <a:cs typeface="Arial"/>
              </a:defRPr>
            </a:lvl4pPr>
            <a:lvl5pPr marL="2057400" indent="-228600" algn="l" defTabSz="457200" rtl="0" eaLnBrk="1" fontAlgn="base" hangingPunct="1">
              <a:spcBef>
                <a:spcPct val="20000"/>
              </a:spcBef>
              <a:spcAft>
                <a:spcPct val="0"/>
              </a:spcAft>
              <a:buFont typeface="Arial"/>
              <a:buChar char="•"/>
              <a:defRPr sz="1400" kern="1200">
                <a:solidFill>
                  <a:srgbClr val="696A6C"/>
                </a:solidFill>
                <a:latin typeface="Arial"/>
                <a:ea typeface="ＭＳ Ｐゴシック" pitchFamily="1"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342900" marR="0" lvl="0" indent="-342900" algn="l" defTabSz="457200" rtl="0" eaLnBrk="1" fontAlgn="base" latinLnBrk="0" hangingPunct="1">
              <a:lnSpc>
                <a:spcPct val="100000"/>
              </a:lnSpc>
              <a:spcBef>
                <a:spcPct val="20000"/>
              </a:spcBef>
              <a:spcAft>
                <a:spcPts val="600"/>
              </a:spcAft>
              <a:buClrTx/>
              <a:buSzTx/>
              <a:buFont typeface="Arial"/>
              <a:buChar char="•"/>
              <a:tabLst/>
              <a:defRPr/>
            </a:pPr>
            <a:r>
              <a:rPr kumimoji="0" lang="en-US" sz="1800" b="0" i="0" u="none" strike="noStrike" kern="1200" cap="none" spc="0" normalizeH="0" baseline="0" noProof="0" dirty="0">
                <a:ln>
                  <a:noFill/>
                </a:ln>
                <a:effectLst/>
                <a:uLnTx/>
                <a:uFillTx/>
                <a:latin typeface="Century Gothic"/>
                <a:ea typeface="ＭＳ Ｐゴシック"/>
              </a:rPr>
              <a:t>Same product code, but modified design:</a:t>
            </a:r>
            <a:endParaRPr lang="en-US" sz="1800" b="0" i="0" u="none" strike="noStrike" kern="1200" cap="none" spc="0" normalizeH="0" baseline="0" noProof="0" dirty="0">
              <a:ln>
                <a:noFill/>
              </a:ln>
              <a:effectLst/>
              <a:uLnTx/>
              <a:uFillTx/>
              <a:latin typeface="Century Gothic"/>
              <a:ea typeface="ＭＳ Ｐゴシック"/>
            </a:endParaRPr>
          </a:p>
          <a:p>
            <a:pPr lvl="1">
              <a:buFont typeface="Arial" pitchFamily="34" charset="0"/>
              <a:buChar char="–"/>
              <a:defRPr/>
            </a:pPr>
            <a:r>
              <a:rPr lang="en-US" sz="1800" dirty="0">
                <a:latin typeface="Century Gothic"/>
                <a:ea typeface="ＭＳ Ｐゴシック"/>
              </a:rPr>
              <a:t> </a:t>
            </a:r>
            <a:r>
              <a:rPr kumimoji="0" lang="en-US" sz="1800" b="0" i="0" u="none" strike="noStrike" kern="1200" cap="none" spc="0" normalizeH="0" baseline="0" noProof="0" dirty="0">
                <a:ln>
                  <a:noFill/>
                </a:ln>
                <a:effectLst/>
                <a:uLnTx/>
                <a:uFillTx/>
                <a:latin typeface="Century Gothic"/>
                <a:ea typeface="ＭＳ Ｐゴシック"/>
              </a:rPr>
              <a:t>Hollow shaft</a:t>
            </a:r>
            <a:endParaRPr lang="en-US" sz="1800" b="0" i="0" u="none" strike="noStrike" kern="1200" cap="none" spc="0" normalizeH="0" baseline="0" noProof="0" dirty="0">
              <a:ln>
                <a:noFill/>
              </a:ln>
              <a:effectLst/>
              <a:uLnTx/>
              <a:uFillTx/>
              <a:latin typeface="Century Gothic"/>
              <a:ea typeface="ＭＳ Ｐゴシック"/>
            </a:endParaRPr>
          </a:p>
          <a:p>
            <a:pPr lvl="1">
              <a:buFont typeface="Arial" pitchFamily="34" charset="0"/>
              <a:buChar char="–"/>
              <a:defRPr/>
            </a:pPr>
            <a:r>
              <a:rPr lang="en-US" sz="1800" dirty="0">
                <a:latin typeface="Century Gothic"/>
                <a:ea typeface="ＭＳ Ｐゴシック"/>
              </a:rPr>
              <a:t> </a:t>
            </a:r>
            <a:r>
              <a:rPr kumimoji="0" lang="en-US" sz="1800" b="0" i="0" u="none" strike="noStrike" kern="1200" cap="none" spc="0" normalizeH="0" baseline="0" noProof="0" dirty="0">
                <a:ln>
                  <a:noFill/>
                </a:ln>
                <a:effectLst/>
                <a:uLnTx/>
                <a:uFillTx/>
                <a:latin typeface="Century Gothic"/>
                <a:ea typeface="ＭＳ Ｐゴシック"/>
              </a:rPr>
              <a:t>More robust ball-and-socket mechanism and ring attachment</a:t>
            </a:r>
            <a:endParaRPr lang="en-US" sz="1800" b="0" i="0" u="none" strike="noStrike" kern="1200" cap="none" spc="0" normalizeH="0" baseline="0" noProof="0" dirty="0">
              <a:ln>
                <a:noFill/>
              </a:ln>
              <a:effectLst/>
              <a:uLnTx/>
              <a:uFillTx/>
              <a:latin typeface="Century Gothic"/>
              <a:ea typeface="ＭＳ Ｐゴシック"/>
            </a:endParaRPr>
          </a:p>
          <a:p>
            <a:pPr marL="342900" marR="0" lvl="0" indent="-342900" algn="l" defTabSz="457200" rtl="0" eaLnBrk="1" fontAlgn="base" latinLnBrk="0" hangingPunct="1">
              <a:lnSpc>
                <a:spcPct val="100000"/>
              </a:lnSpc>
              <a:spcBef>
                <a:spcPct val="20000"/>
              </a:spcBef>
              <a:spcAft>
                <a:spcPts val="600"/>
              </a:spcAft>
              <a:buClrTx/>
              <a:buSzTx/>
              <a:buFont typeface="Arial" pitchFamily="34" charset="0"/>
              <a:buChar char="•"/>
              <a:tabLst/>
              <a:defRPr/>
            </a:pPr>
            <a:r>
              <a:rPr kumimoji="0" lang="en-US" sz="1800" b="0" i="0" u="none" strike="noStrike" kern="1200" cap="none" spc="0" normalizeH="0" baseline="0" noProof="0" dirty="0">
                <a:ln>
                  <a:noFill/>
                </a:ln>
                <a:effectLst/>
                <a:uLnTx/>
                <a:uFillTx/>
                <a:latin typeface="Century Gothic"/>
                <a:ea typeface="ＭＳ Ｐゴシック"/>
              </a:rPr>
              <a:t>Weight loss:</a:t>
            </a:r>
            <a:endParaRPr lang="en-US" sz="1800" b="0" i="0" u="none" strike="noStrike" kern="1200" cap="none" spc="0" normalizeH="0" baseline="0" noProof="0" dirty="0">
              <a:ln>
                <a:noFill/>
              </a:ln>
              <a:effectLst/>
              <a:uLnTx/>
              <a:uFillTx/>
              <a:latin typeface="Century Gothic"/>
              <a:ea typeface="ＭＳ Ｐゴシック"/>
            </a:endParaRPr>
          </a:p>
          <a:p>
            <a:pPr lvl="1">
              <a:buFont typeface="Arial" pitchFamily="34" charset="0"/>
              <a:buChar char="–"/>
              <a:defRPr/>
            </a:pPr>
            <a:r>
              <a:rPr lang="en-US" sz="1800" dirty="0">
                <a:latin typeface="Century Gothic"/>
                <a:ea typeface="ＭＳ Ｐゴシック"/>
              </a:rPr>
              <a:t> </a:t>
            </a:r>
            <a:r>
              <a:rPr kumimoji="0" lang="en-US" sz="1800" b="0" i="0" u="none" strike="noStrike" kern="1200" cap="none" spc="0" normalizeH="0" baseline="0" noProof="0" dirty="0">
                <a:ln>
                  <a:noFill/>
                </a:ln>
                <a:effectLst/>
                <a:uLnTx/>
                <a:uFillTx/>
                <a:latin typeface="Century Gothic"/>
                <a:ea typeface="ＭＳ Ｐゴシック"/>
              </a:rPr>
              <a:t>Previous = 4 lbs. 6.3 oz.</a:t>
            </a:r>
            <a:endParaRPr lang="en-US" sz="1800" b="0" i="0" u="none" strike="noStrike" kern="1200" cap="none" spc="0" normalizeH="0" baseline="0" noProof="0" dirty="0">
              <a:ln>
                <a:noFill/>
              </a:ln>
              <a:effectLst/>
              <a:uLnTx/>
              <a:uFillTx/>
              <a:latin typeface="Century Gothic"/>
              <a:ea typeface="ＭＳ Ｐゴシック"/>
            </a:endParaRPr>
          </a:p>
          <a:p>
            <a:pPr lvl="1">
              <a:buFont typeface="Arial" pitchFamily="34" charset="0"/>
              <a:buChar char="–"/>
              <a:defRPr/>
            </a:pPr>
            <a:r>
              <a:rPr lang="en-US" sz="1800" dirty="0">
                <a:latin typeface="Century Gothic"/>
                <a:ea typeface="ＭＳ Ｐゴシック"/>
              </a:rPr>
              <a:t> </a:t>
            </a:r>
            <a:r>
              <a:rPr kumimoji="0" lang="en-US" sz="1800" b="0" i="0" u="none" strike="noStrike" kern="1200" cap="none" spc="0" normalizeH="0" baseline="0" noProof="0" dirty="0">
                <a:ln>
                  <a:noFill/>
                </a:ln>
                <a:effectLst/>
                <a:uLnTx/>
                <a:uFillTx/>
                <a:latin typeface="Century Gothic"/>
                <a:ea typeface="ＭＳ Ｐゴシック"/>
              </a:rPr>
              <a:t>New = 2 lbs. 12.9 oz.</a:t>
            </a:r>
            <a:endParaRPr lang="en-US" sz="1800" b="0" i="0" u="none" strike="noStrike" kern="1200" cap="none" spc="0" normalizeH="0" baseline="0" noProof="0" dirty="0">
              <a:ln>
                <a:noFill/>
              </a:ln>
              <a:effectLst/>
              <a:uLnTx/>
              <a:uFillTx/>
              <a:latin typeface="Century Gothic"/>
              <a:ea typeface="ＭＳ Ｐゴシック"/>
            </a:endParaRPr>
          </a:p>
          <a:p>
            <a:pPr lvl="1">
              <a:buFont typeface="Arial" pitchFamily="34" charset="0"/>
              <a:buChar char="–"/>
              <a:defRPr/>
            </a:pPr>
            <a:r>
              <a:rPr lang="en-US" sz="1800" dirty="0">
                <a:latin typeface="Century Gothic"/>
                <a:ea typeface="ＭＳ Ｐゴシック"/>
              </a:rPr>
              <a:t> </a:t>
            </a:r>
            <a:r>
              <a:rPr kumimoji="0" lang="en-US" sz="1800" b="0" i="0" u="none" strike="noStrike" kern="1200" cap="none" spc="0" normalizeH="0" baseline="0" noProof="0" dirty="0">
                <a:ln>
                  <a:noFill/>
                </a:ln>
                <a:effectLst/>
                <a:uLnTx/>
                <a:uFillTx/>
                <a:latin typeface="Century Gothic"/>
                <a:ea typeface="ＭＳ Ｐゴシック"/>
              </a:rPr>
              <a:t>Total Weight Loss = 1 lb. 9.4 oz.</a:t>
            </a:r>
            <a:endParaRPr lang="en-US" sz="1800" b="0" i="0" u="none" strike="noStrike" kern="1200" cap="none" spc="0" normalizeH="0" baseline="0" noProof="0" dirty="0">
              <a:ln>
                <a:noFill/>
              </a:ln>
              <a:effectLst/>
              <a:uLnTx/>
              <a:uFillTx/>
              <a:latin typeface="Century Gothic"/>
              <a:ea typeface="ＭＳ Ｐゴシック"/>
            </a:endParaRPr>
          </a:p>
          <a:p>
            <a:pPr marL="342900" marR="0" lvl="0" indent="-342900" algn="l" defTabSz="457200" rtl="0" eaLnBrk="1" fontAlgn="base" latinLnBrk="0" hangingPunct="1">
              <a:lnSpc>
                <a:spcPct val="100000"/>
              </a:lnSpc>
              <a:spcBef>
                <a:spcPct val="20000"/>
              </a:spcBef>
              <a:spcAft>
                <a:spcPts val="600"/>
              </a:spcAft>
              <a:buClrTx/>
              <a:buSzTx/>
              <a:buFont typeface="Arial"/>
              <a:buChar char="•"/>
              <a:tabLst/>
              <a:defRPr/>
            </a:pPr>
            <a:endParaRPr kumimoji="0" lang="en-US" sz="2800" b="0" i="0" u="none" strike="noStrike" kern="1200" cap="none" spc="0" normalizeH="0" baseline="0" noProof="0" dirty="0">
              <a:ln>
                <a:noFill/>
              </a:ln>
              <a:solidFill>
                <a:sysClr val="windowText" lastClr="000000"/>
              </a:solidFill>
              <a:effectLst/>
              <a:uLnTx/>
              <a:uFillTx/>
              <a:latin typeface="Arial" pitchFamily="34" charset="0"/>
              <a:ea typeface="ＭＳ Ｐゴシック" pitchFamily="1" charset="-128"/>
              <a:cs typeface="Arial" pitchFamily="34" charset="0"/>
            </a:endParaRPr>
          </a:p>
        </p:txBody>
      </p:sp>
      <p:pic>
        <p:nvPicPr>
          <p:cNvPr id="6" name="Picture 2">
            <a:extLst>
              <a:ext uri="{FF2B5EF4-FFF2-40B4-BE49-F238E27FC236}">
                <a16:creationId xmlns:a16="http://schemas.microsoft.com/office/drawing/2014/main" id="{D9334676-3853-4B6C-BF23-A43950898E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5200" y="1493838"/>
            <a:ext cx="2879498" cy="4525963"/>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7" name="Explosion 1 5">
            <a:extLst>
              <a:ext uri="{FF2B5EF4-FFF2-40B4-BE49-F238E27FC236}">
                <a16:creationId xmlns:a16="http://schemas.microsoft.com/office/drawing/2014/main" id="{1BF8A2A9-8F9A-4083-B798-07EE3CFCFBDA}"/>
              </a:ext>
            </a:extLst>
          </p:cNvPr>
          <p:cNvSpPr/>
          <p:nvPr/>
        </p:nvSpPr>
        <p:spPr>
          <a:xfrm>
            <a:off x="7543801" y="4072650"/>
            <a:ext cx="2767013" cy="1982788"/>
          </a:xfrm>
          <a:prstGeom prst="irregularSeal1">
            <a:avLst/>
          </a:prstGeom>
          <a:gradFill rotWithShape="1">
            <a:gsLst>
              <a:gs pos="0">
                <a:srgbClr val="4F81BD">
                  <a:tint val="100000"/>
                  <a:shade val="100000"/>
                  <a:satMod val="130000"/>
                </a:srgbClr>
              </a:gs>
              <a:gs pos="100000">
                <a:srgbClr val="4F81BD">
                  <a:tint val="50000"/>
                  <a:shade val="100000"/>
                  <a:satMod val="350000"/>
                </a:srgbClr>
              </a:gs>
            </a:gsLst>
            <a:lin ang="16200000" scaled="0"/>
          </a:gradFill>
          <a:ln w="9525" cap="flat" cmpd="sng" algn="ctr">
            <a:solidFill>
              <a:srgbClr val="4F81BD">
                <a:shade val="95000"/>
                <a:satMod val="105000"/>
              </a:srgbClr>
            </a:solidFill>
            <a:prstDash val="solid"/>
          </a:ln>
          <a:effectLst>
            <a:outerShdw blurRad="40000" dist="23000" dir="5400000" rotWithShape="0">
              <a:srgbClr val="000000">
                <a:alpha val="35000"/>
              </a:srgbClr>
            </a:outerShdw>
          </a:effectLst>
        </p:spPr>
        <p:txBody>
          <a:bodyPr lIns="91440" tIns="45720" rIns="91440" bIns="4572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effectLst/>
                <a:uLnTx/>
                <a:uFillTx/>
                <a:latin typeface="Century Gothic"/>
              </a:rPr>
              <a:t>36% Reduction in Weight</a:t>
            </a:r>
            <a:endParaRPr lang="en-US" sz="1800" b="0" i="0" u="none" strike="noStrike" kern="0" cap="none" spc="0" normalizeH="0" baseline="0" noProof="0">
              <a:ln>
                <a:noFill/>
              </a:ln>
              <a:effectLst/>
              <a:uLnTx/>
              <a:uFillTx/>
              <a:latin typeface="Century Gothic"/>
            </a:endParaRPr>
          </a:p>
        </p:txBody>
      </p:sp>
      <p:pic>
        <p:nvPicPr>
          <p:cNvPr id="8" name="Picture 3">
            <a:extLst>
              <a:ext uri="{FF2B5EF4-FFF2-40B4-BE49-F238E27FC236}">
                <a16:creationId xmlns:a16="http://schemas.microsoft.com/office/drawing/2014/main" id="{5A9D8DEB-73F5-41E3-AF91-DDFEA585A0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3601" y="4343401"/>
            <a:ext cx="3671047" cy="185516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TextBox 8">
            <a:extLst>
              <a:ext uri="{FF2B5EF4-FFF2-40B4-BE49-F238E27FC236}">
                <a16:creationId xmlns:a16="http://schemas.microsoft.com/office/drawing/2014/main" id="{01465490-6498-4BB5-AC72-BEF41B7DB37B}"/>
              </a:ext>
            </a:extLst>
          </p:cNvPr>
          <p:cNvSpPr txBox="1"/>
          <p:nvPr/>
        </p:nvSpPr>
        <p:spPr>
          <a:xfrm>
            <a:off x="5803367" y="4800601"/>
            <a:ext cx="1273628" cy="646331"/>
          </a:xfrm>
          <a:prstGeom prst="rect">
            <a:avLst/>
          </a:prstGeom>
          <a:noFill/>
        </p:spPr>
        <p:txBody>
          <a:bodyPr wrap="square" lIns="91440" tIns="45720" rIns="91440" bIns="45720" rtlCol="0" anchor="t">
            <a:spAutoFit/>
          </a:bodyPr>
          <a:lstStyle/>
          <a:p>
            <a:r>
              <a:rPr lang="en-US" sz="1800">
                <a:latin typeface="Century Gothic"/>
                <a:cs typeface="Arial"/>
              </a:rPr>
              <a:t>New</a:t>
            </a:r>
          </a:p>
          <a:p>
            <a:r>
              <a:rPr lang="en-US" sz="1800">
                <a:latin typeface="Century Gothic"/>
                <a:cs typeface="Arial"/>
              </a:rPr>
              <a:t>Design</a:t>
            </a:r>
          </a:p>
        </p:txBody>
      </p:sp>
    </p:spTree>
    <p:custDataLst>
      <p:tags r:id="rId1"/>
    </p:custDataLst>
    <p:extLst>
      <p:ext uri="{BB962C8B-B14F-4D97-AF65-F5344CB8AC3E}">
        <p14:creationId xmlns:p14="http://schemas.microsoft.com/office/powerpoint/2010/main" val="42628272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F9368-8A1E-4FF3-89D3-194363647698}"/>
              </a:ext>
            </a:extLst>
          </p:cNvPr>
          <p:cNvSpPr>
            <a:spLocks noGrp="1"/>
          </p:cNvSpPr>
          <p:nvPr>
            <p:ph type="title"/>
          </p:nvPr>
        </p:nvSpPr>
        <p:spPr>
          <a:xfrm>
            <a:off x="649664" y="210141"/>
            <a:ext cx="10515600" cy="719755"/>
          </a:xfrm>
        </p:spPr>
        <p:txBody>
          <a:bodyPr vert="horz" lIns="91440" tIns="45720" rIns="91440" bIns="45720" rtlCol="0" anchor="ctr">
            <a:noAutofit/>
          </a:bodyPr>
          <a:lstStyle/>
          <a:p>
            <a:pPr marL="571500" indent="-571500">
              <a:buFont typeface="Arial" panose="020B0604020202020204" pitchFamily="34" charset="0"/>
            </a:pPr>
            <a:r>
              <a:rPr lang="en-US" sz="3600" dirty="0">
                <a:latin typeface="Century Gothic" panose="020B0502020202020204" pitchFamily="34" charset="0"/>
              </a:rPr>
              <a:t>Identifying Old Horizontal Flex Bars</a:t>
            </a:r>
          </a:p>
        </p:txBody>
      </p:sp>
      <p:pic>
        <p:nvPicPr>
          <p:cNvPr id="5" name="Picture 2" descr="C:\Users\jill.savolskis\AppData\Local\Microsoft\Windows\Temporary Internet Files\Content.Outlook\7Y3IYQ5D\IMG_2878.JPG">
            <a:extLst>
              <a:ext uri="{FF2B5EF4-FFF2-40B4-BE49-F238E27FC236}">
                <a16:creationId xmlns:a16="http://schemas.microsoft.com/office/drawing/2014/main" id="{925B0EE2-5436-469C-AA85-7E499B5003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0" y="1447800"/>
            <a:ext cx="6299200" cy="4724400"/>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extBox 5">
            <a:extLst>
              <a:ext uri="{FF2B5EF4-FFF2-40B4-BE49-F238E27FC236}">
                <a16:creationId xmlns:a16="http://schemas.microsoft.com/office/drawing/2014/main" id="{D4A340DC-56D5-44C2-B959-F874F9D3F947}"/>
              </a:ext>
            </a:extLst>
          </p:cNvPr>
          <p:cNvSpPr txBox="1"/>
          <p:nvPr/>
        </p:nvSpPr>
        <p:spPr>
          <a:xfrm>
            <a:off x="2971800" y="1563470"/>
            <a:ext cx="2286000" cy="646331"/>
          </a:xfrm>
          <a:prstGeom prst="rect">
            <a:avLst/>
          </a:prstGeom>
          <a:noFill/>
        </p:spPr>
        <p:txBody>
          <a:bodyPr wrap="square" rtlCol="0">
            <a:spAutoFit/>
          </a:bodyPr>
          <a:lstStyle/>
          <a:p>
            <a:r>
              <a:rPr lang="en-US" sz="1800">
                <a:solidFill>
                  <a:prstClr val="black"/>
                </a:solidFill>
                <a:latin typeface="Arial" panose="020B0604020202020204" pitchFamily="34" charset="0"/>
                <a:cs typeface="Arial" panose="020B0604020202020204" pitchFamily="34" charset="0"/>
              </a:rPr>
              <a:t>Original Codman</a:t>
            </a:r>
            <a:r>
              <a:rPr lang="en-US" sz="1800" baseline="30000">
                <a:solidFill>
                  <a:prstClr val="black"/>
                </a:solidFill>
                <a:latin typeface="Arial" panose="020B0604020202020204" pitchFamily="34" charset="0"/>
                <a:cs typeface="Arial" panose="020B0604020202020204" pitchFamily="34" charset="0"/>
              </a:rPr>
              <a:t>®</a:t>
            </a:r>
            <a:r>
              <a:rPr lang="en-US" sz="1800">
                <a:solidFill>
                  <a:prstClr val="black"/>
                </a:solidFill>
                <a:latin typeface="Arial" panose="020B0604020202020204" pitchFamily="34" charset="0"/>
                <a:cs typeface="Arial" panose="020B0604020202020204" pitchFamily="34" charset="0"/>
              </a:rPr>
              <a:t> Horizontal Flex Bar</a:t>
            </a:r>
          </a:p>
        </p:txBody>
      </p:sp>
      <p:sp>
        <p:nvSpPr>
          <p:cNvPr id="7" name="TextBox 6">
            <a:extLst>
              <a:ext uri="{FF2B5EF4-FFF2-40B4-BE49-F238E27FC236}">
                <a16:creationId xmlns:a16="http://schemas.microsoft.com/office/drawing/2014/main" id="{74170C43-93CD-4CC0-B256-E1332673B22B}"/>
              </a:ext>
            </a:extLst>
          </p:cNvPr>
          <p:cNvSpPr txBox="1"/>
          <p:nvPr/>
        </p:nvSpPr>
        <p:spPr>
          <a:xfrm>
            <a:off x="7543800" y="1466672"/>
            <a:ext cx="1828800" cy="1200329"/>
          </a:xfrm>
          <a:prstGeom prst="rect">
            <a:avLst/>
          </a:prstGeom>
          <a:noFill/>
        </p:spPr>
        <p:txBody>
          <a:bodyPr wrap="square" rtlCol="0">
            <a:spAutoFit/>
          </a:bodyPr>
          <a:lstStyle/>
          <a:p>
            <a:r>
              <a:rPr lang="en-US" sz="1800">
                <a:solidFill>
                  <a:prstClr val="black"/>
                </a:solidFill>
                <a:latin typeface="Arial" panose="020B0604020202020204" pitchFamily="34" charset="0"/>
                <a:cs typeface="Arial" panose="020B0604020202020204" pitchFamily="34" charset="0"/>
              </a:rPr>
              <a:t>Symmetry</a:t>
            </a:r>
          </a:p>
          <a:p>
            <a:r>
              <a:rPr lang="en-US" sz="1800">
                <a:solidFill>
                  <a:prstClr val="black"/>
                </a:solidFill>
                <a:latin typeface="Arial" panose="020B0604020202020204" pitchFamily="34" charset="0"/>
                <a:cs typeface="Arial" panose="020B0604020202020204" pitchFamily="34" charset="0"/>
              </a:rPr>
              <a:t>Surgical</a:t>
            </a:r>
            <a:r>
              <a:rPr lang="en-US" sz="1800" baseline="30000">
                <a:solidFill>
                  <a:prstClr val="black"/>
                </a:solidFill>
                <a:latin typeface="Arial" panose="020B0604020202020204" pitchFamily="34" charset="0"/>
                <a:cs typeface="Arial" panose="020B0604020202020204" pitchFamily="34" charset="0"/>
              </a:rPr>
              <a:t>®</a:t>
            </a:r>
            <a:r>
              <a:rPr lang="en-US" sz="1800">
                <a:solidFill>
                  <a:prstClr val="black"/>
                </a:solidFill>
                <a:latin typeface="Arial" panose="020B0604020202020204" pitchFamily="34" charset="0"/>
                <a:cs typeface="Arial" panose="020B0604020202020204" pitchFamily="34" charset="0"/>
              </a:rPr>
              <a:t> Horizontal Flex Bar</a:t>
            </a:r>
          </a:p>
        </p:txBody>
      </p:sp>
      <p:cxnSp>
        <p:nvCxnSpPr>
          <p:cNvPr id="8" name="Straight Arrow Connector 7">
            <a:extLst>
              <a:ext uri="{FF2B5EF4-FFF2-40B4-BE49-F238E27FC236}">
                <a16:creationId xmlns:a16="http://schemas.microsoft.com/office/drawing/2014/main" id="{1C7F5394-9DB9-499F-BE20-86336EB7DE15}"/>
              </a:ext>
            </a:extLst>
          </p:cNvPr>
          <p:cNvCxnSpPr/>
          <p:nvPr/>
        </p:nvCxnSpPr>
        <p:spPr>
          <a:xfrm flipV="1">
            <a:off x="4495800" y="2198133"/>
            <a:ext cx="838200" cy="832991"/>
          </a:xfrm>
          <a:prstGeom prst="straightConnector1">
            <a:avLst/>
          </a:prstGeom>
          <a:noFill/>
          <a:ln w="25400" cap="flat" cmpd="sng" algn="ctr">
            <a:solidFill>
              <a:srgbClr val="C00000"/>
            </a:solidFill>
            <a:prstDash val="solid"/>
            <a:tailEnd type="arrow"/>
          </a:ln>
          <a:effectLst>
            <a:outerShdw blurRad="40000" dist="20000" dir="5400000" rotWithShape="0">
              <a:srgbClr val="000000">
                <a:alpha val="38000"/>
              </a:srgbClr>
            </a:outerShdw>
          </a:effectLst>
        </p:spPr>
      </p:cxnSp>
      <p:sp>
        <p:nvSpPr>
          <p:cNvPr id="9" name="TextBox 8">
            <a:extLst>
              <a:ext uri="{FF2B5EF4-FFF2-40B4-BE49-F238E27FC236}">
                <a16:creationId xmlns:a16="http://schemas.microsoft.com/office/drawing/2014/main" id="{4E172452-545C-4B96-82EA-007D703739FD}"/>
              </a:ext>
            </a:extLst>
          </p:cNvPr>
          <p:cNvSpPr txBox="1"/>
          <p:nvPr/>
        </p:nvSpPr>
        <p:spPr>
          <a:xfrm>
            <a:off x="3048000" y="2861846"/>
            <a:ext cx="1676400" cy="338554"/>
          </a:xfrm>
          <a:prstGeom prst="rect">
            <a:avLst/>
          </a:prstGeom>
          <a:noFill/>
        </p:spPr>
        <p:txBody>
          <a:bodyPr wrap="square" rtlCol="0">
            <a:spAutoFit/>
          </a:bodyPr>
          <a:lstStyle/>
          <a:p>
            <a:r>
              <a:rPr lang="en-US" sz="1600">
                <a:solidFill>
                  <a:prstClr val="black"/>
                </a:solidFill>
                <a:latin typeface="Arial" panose="020B0604020202020204" pitchFamily="34" charset="0"/>
                <a:cs typeface="Arial" panose="020B0604020202020204" pitchFamily="34" charset="0"/>
              </a:rPr>
              <a:t>Narrower Jaw</a:t>
            </a:r>
          </a:p>
        </p:txBody>
      </p:sp>
      <p:cxnSp>
        <p:nvCxnSpPr>
          <p:cNvPr id="10" name="Straight Arrow Connector 9">
            <a:extLst>
              <a:ext uri="{FF2B5EF4-FFF2-40B4-BE49-F238E27FC236}">
                <a16:creationId xmlns:a16="http://schemas.microsoft.com/office/drawing/2014/main" id="{B140B79D-20A1-4E71-BF81-44AA249B2CAD}"/>
              </a:ext>
            </a:extLst>
          </p:cNvPr>
          <p:cNvCxnSpPr/>
          <p:nvPr/>
        </p:nvCxnSpPr>
        <p:spPr>
          <a:xfrm flipH="1" flipV="1">
            <a:off x="7239000" y="2209800"/>
            <a:ext cx="685800" cy="914400"/>
          </a:xfrm>
          <a:prstGeom prst="straightConnector1">
            <a:avLst/>
          </a:prstGeom>
          <a:noFill/>
          <a:ln w="25400" cap="flat" cmpd="sng" algn="ctr">
            <a:solidFill>
              <a:srgbClr val="C00000"/>
            </a:solidFill>
            <a:prstDash val="solid"/>
            <a:tailEnd type="arrow"/>
          </a:ln>
          <a:effectLst>
            <a:outerShdw blurRad="40000" dist="20000" dir="5400000" rotWithShape="0">
              <a:srgbClr val="000000">
                <a:alpha val="38000"/>
              </a:srgbClr>
            </a:outerShdw>
          </a:effectLst>
        </p:spPr>
      </p:cxnSp>
      <p:sp>
        <p:nvSpPr>
          <p:cNvPr id="11" name="TextBox 10">
            <a:extLst>
              <a:ext uri="{FF2B5EF4-FFF2-40B4-BE49-F238E27FC236}">
                <a16:creationId xmlns:a16="http://schemas.microsoft.com/office/drawing/2014/main" id="{E42F7F84-F55F-4DCF-B566-44E05B64DDFB}"/>
              </a:ext>
            </a:extLst>
          </p:cNvPr>
          <p:cNvSpPr txBox="1"/>
          <p:nvPr/>
        </p:nvSpPr>
        <p:spPr>
          <a:xfrm>
            <a:off x="7848600" y="2938046"/>
            <a:ext cx="1295400" cy="338554"/>
          </a:xfrm>
          <a:prstGeom prst="rect">
            <a:avLst/>
          </a:prstGeom>
          <a:noFill/>
        </p:spPr>
        <p:txBody>
          <a:bodyPr wrap="square" rtlCol="0">
            <a:spAutoFit/>
          </a:bodyPr>
          <a:lstStyle/>
          <a:p>
            <a:r>
              <a:rPr lang="en-US" sz="1600">
                <a:solidFill>
                  <a:prstClr val="black"/>
                </a:solidFill>
                <a:latin typeface="Arial" panose="020B0604020202020204" pitchFamily="34" charset="0"/>
                <a:cs typeface="Arial" panose="020B0604020202020204" pitchFamily="34" charset="0"/>
              </a:rPr>
              <a:t>Wider Jaw</a:t>
            </a:r>
          </a:p>
        </p:txBody>
      </p:sp>
      <p:cxnSp>
        <p:nvCxnSpPr>
          <p:cNvPr id="12" name="Straight Arrow Connector 11">
            <a:extLst>
              <a:ext uri="{FF2B5EF4-FFF2-40B4-BE49-F238E27FC236}">
                <a16:creationId xmlns:a16="http://schemas.microsoft.com/office/drawing/2014/main" id="{E87903B6-3ADF-4BAA-A28F-0453237BC885}"/>
              </a:ext>
            </a:extLst>
          </p:cNvPr>
          <p:cNvCxnSpPr/>
          <p:nvPr/>
        </p:nvCxnSpPr>
        <p:spPr>
          <a:xfrm flipV="1">
            <a:off x="4648200" y="4123730"/>
            <a:ext cx="533400" cy="981670"/>
          </a:xfrm>
          <a:prstGeom prst="straightConnector1">
            <a:avLst/>
          </a:prstGeom>
          <a:noFill/>
          <a:ln w="25400" cap="flat" cmpd="sng" algn="ctr">
            <a:solidFill>
              <a:srgbClr val="C00000"/>
            </a:solidFill>
            <a:prstDash val="solid"/>
            <a:tailEnd type="arrow"/>
          </a:ln>
          <a:effectLst>
            <a:outerShdw blurRad="40000" dist="20000" dir="5400000" rotWithShape="0">
              <a:srgbClr val="000000">
                <a:alpha val="38000"/>
              </a:srgbClr>
            </a:outerShdw>
          </a:effectLst>
        </p:spPr>
      </p:cxnSp>
      <p:sp>
        <p:nvSpPr>
          <p:cNvPr id="13" name="TextBox 12">
            <a:extLst>
              <a:ext uri="{FF2B5EF4-FFF2-40B4-BE49-F238E27FC236}">
                <a16:creationId xmlns:a16="http://schemas.microsoft.com/office/drawing/2014/main" id="{6FF3FB30-05E3-4BF7-8C30-7D6586B12DAA}"/>
              </a:ext>
            </a:extLst>
          </p:cNvPr>
          <p:cNvSpPr txBox="1"/>
          <p:nvPr/>
        </p:nvSpPr>
        <p:spPr>
          <a:xfrm>
            <a:off x="3124200" y="5036404"/>
            <a:ext cx="1866900" cy="830997"/>
          </a:xfrm>
          <a:prstGeom prst="rect">
            <a:avLst/>
          </a:prstGeom>
          <a:noFill/>
        </p:spPr>
        <p:txBody>
          <a:bodyPr wrap="square" rtlCol="0">
            <a:spAutoFit/>
          </a:bodyPr>
          <a:lstStyle/>
          <a:p>
            <a:r>
              <a:rPr lang="en-US" sz="1600">
                <a:solidFill>
                  <a:prstClr val="black"/>
                </a:solidFill>
                <a:latin typeface="Arial" panose="020B0604020202020204" pitchFamily="34" charset="0"/>
                <a:cs typeface="Arial" panose="020B0604020202020204" pitchFamily="34" charset="0"/>
              </a:rPr>
              <a:t>Protruding End on Tightening Mechanism</a:t>
            </a:r>
          </a:p>
        </p:txBody>
      </p:sp>
      <p:cxnSp>
        <p:nvCxnSpPr>
          <p:cNvPr id="14" name="Straight Arrow Connector 13">
            <a:extLst>
              <a:ext uri="{FF2B5EF4-FFF2-40B4-BE49-F238E27FC236}">
                <a16:creationId xmlns:a16="http://schemas.microsoft.com/office/drawing/2014/main" id="{43EFF2ED-D44E-4AD5-8913-D8E59ECF531F}"/>
              </a:ext>
            </a:extLst>
          </p:cNvPr>
          <p:cNvCxnSpPr/>
          <p:nvPr/>
        </p:nvCxnSpPr>
        <p:spPr>
          <a:xfrm flipH="1" flipV="1">
            <a:off x="6705600" y="4038600"/>
            <a:ext cx="1066800" cy="1143000"/>
          </a:xfrm>
          <a:prstGeom prst="straightConnector1">
            <a:avLst/>
          </a:prstGeom>
          <a:noFill/>
          <a:ln w="25400" cap="flat" cmpd="sng" algn="ctr">
            <a:solidFill>
              <a:srgbClr val="C00000"/>
            </a:solidFill>
            <a:prstDash val="solid"/>
            <a:tailEnd type="arrow"/>
          </a:ln>
          <a:effectLst>
            <a:outerShdw blurRad="40000" dist="20000" dir="5400000" rotWithShape="0">
              <a:srgbClr val="000000">
                <a:alpha val="38000"/>
              </a:srgbClr>
            </a:outerShdw>
          </a:effectLst>
        </p:spPr>
      </p:cxnSp>
      <p:sp>
        <p:nvSpPr>
          <p:cNvPr id="15" name="TextBox 14">
            <a:extLst>
              <a:ext uri="{FF2B5EF4-FFF2-40B4-BE49-F238E27FC236}">
                <a16:creationId xmlns:a16="http://schemas.microsoft.com/office/drawing/2014/main" id="{BADB6AB2-7F3D-49F3-8393-32C19221FD82}"/>
              </a:ext>
            </a:extLst>
          </p:cNvPr>
          <p:cNvSpPr txBox="1"/>
          <p:nvPr/>
        </p:nvSpPr>
        <p:spPr>
          <a:xfrm>
            <a:off x="7696200" y="5029201"/>
            <a:ext cx="1422400" cy="830997"/>
          </a:xfrm>
          <a:prstGeom prst="rect">
            <a:avLst/>
          </a:prstGeom>
          <a:noFill/>
        </p:spPr>
        <p:txBody>
          <a:bodyPr wrap="square" rtlCol="0">
            <a:spAutoFit/>
          </a:bodyPr>
          <a:lstStyle/>
          <a:p>
            <a:r>
              <a:rPr lang="en-US" sz="1600">
                <a:solidFill>
                  <a:prstClr val="black"/>
                </a:solidFill>
                <a:latin typeface="Arial" panose="020B0604020202020204" pitchFamily="34" charset="0"/>
                <a:cs typeface="Arial" panose="020B0604020202020204" pitchFamily="34" charset="0"/>
              </a:rPr>
              <a:t>Flush End on Tightening Mechanism</a:t>
            </a:r>
          </a:p>
        </p:txBody>
      </p:sp>
      <p:sp>
        <p:nvSpPr>
          <p:cNvPr id="16" name="TextBox 15">
            <a:extLst>
              <a:ext uri="{FF2B5EF4-FFF2-40B4-BE49-F238E27FC236}">
                <a16:creationId xmlns:a16="http://schemas.microsoft.com/office/drawing/2014/main" id="{D9199C2A-AB70-4617-9633-08D6BE6991BE}"/>
              </a:ext>
            </a:extLst>
          </p:cNvPr>
          <p:cNvSpPr txBox="1"/>
          <p:nvPr/>
        </p:nvSpPr>
        <p:spPr>
          <a:xfrm>
            <a:off x="3048000" y="3505201"/>
            <a:ext cx="1866900" cy="584775"/>
          </a:xfrm>
          <a:prstGeom prst="rect">
            <a:avLst/>
          </a:prstGeom>
          <a:noFill/>
        </p:spPr>
        <p:txBody>
          <a:bodyPr wrap="square" rtlCol="0">
            <a:spAutoFit/>
          </a:bodyPr>
          <a:lstStyle/>
          <a:p>
            <a:r>
              <a:rPr lang="en-US" sz="1600">
                <a:solidFill>
                  <a:prstClr val="black"/>
                </a:solidFill>
                <a:latin typeface="Arial" panose="020B0604020202020204" pitchFamily="34" charset="0"/>
                <a:cs typeface="Arial" panose="020B0604020202020204" pitchFamily="34" charset="0"/>
              </a:rPr>
              <a:t>Narrower Housing for Ball Joints</a:t>
            </a:r>
          </a:p>
        </p:txBody>
      </p:sp>
      <p:cxnSp>
        <p:nvCxnSpPr>
          <p:cNvPr id="17" name="Straight Arrow Connector 16">
            <a:extLst>
              <a:ext uri="{FF2B5EF4-FFF2-40B4-BE49-F238E27FC236}">
                <a16:creationId xmlns:a16="http://schemas.microsoft.com/office/drawing/2014/main" id="{866729AD-CC72-4770-957C-CA1DB89CF18A}"/>
              </a:ext>
            </a:extLst>
          </p:cNvPr>
          <p:cNvCxnSpPr/>
          <p:nvPr/>
        </p:nvCxnSpPr>
        <p:spPr>
          <a:xfrm>
            <a:off x="4800600" y="3733800"/>
            <a:ext cx="457200" cy="0"/>
          </a:xfrm>
          <a:prstGeom prst="straightConnector1">
            <a:avLst/>
          </a:prstGeom>
          <a:noFill/>
          <a:ln w="25400" cap="flat" cmpd="sng" algn="ctr">
            <a:solidFill>
              <a:srgbClr val="C00000"/>
            </a:solidFill>
            <a:prstDash val="solid"/>
            <a:tailEnd type="arrow"/>
          </a:ln>
          <a:effectLst>
            <a:outerShdw blurRad="40000" dist="20000" dir="5400000" rotWithShape="0">
              <a:srgbClr val="000000">
                <a:alpha val="38000"/>
              </a:srgbClr>
            </a:outerShdw>
          </a:effectLst>
        </p:spPr>
      </p:cxnSp>
      <p:sp>
        <p:nvSpPr>
          <p:cNvPr id="18" name="TextBox 17">
            <a:extLst>
              <a:ext uri="{FF2B5EF4-FFF2-40B4-BE49-F238E27FC236}">
                <a16:creationId xmlns:a16="http://schemas.microsoft.com/office/drawing/2014/main" id="{B830ECD8-86EB-482F-8D46-5731DEE8B9FD}"/>
              </a:ext>
            </a:extLst>
          </p:cNvPr>
          <p:cNvSpPr txBox="1"/>
          <p:nvPr/>
        </p:nvSpPr>
        <p:spPr>
          <a:xfrm>
            <a:off x="7924800" y="3505201"/>
            <a:ext cx="1295400" cy="830997"/>
          </a:xfrm>
          <a:prstGeom prst="rect">
            <a:avLst/>
          </a:prstGeom>
          <a:noFill/>
        </p:spPr>
        <p:txBody>
          <a:bodyPr wrap="square" rtlCol="0">
            <a:spAutoFit/>
          </a:bodyPr>
          <a:lstStyle/>
          <a:p>
            <a:r>
              <a:rPr lang="en-US" sz="1600">
                <a:solidFill>
                  <a:prstClr val="black"/>
                </a:solidFill>
                <a:latin typeface="Arial" panose="020B0604020202020204" pitchFamily="34" charset="0"/>
                <a:cs typeface="Arial" panose="020B0604020202020204" pitchFamily="34" charset="0"/>
              </a:rPr>
              <a:t>Wider Housing for Ball Joints</a:t>
            </a:r>
          </a:p>
        </p:txBody>
      </p:sp>
      <p:cxnSp>
        <p:nvCxnSpPr>
          <p:cNvPr id="19" name="Straight Arrow Connector 18">
            <a:extLst>
              <a:ext uri="{FF2B5EF4-FFF2-40B4-BE49-F238E27FC236}">
                <a16:creationId xmlns:a16="http://schemas.microsoft.com/office/drawing/2014/main" id="{76854FCC-633F-42BA-8C20-6C5211FB416C}"/>
              </a:ext>
            </a:extLst>
          </p:cNvPr>
          <p:cNvCxnSpPr/>
          <p:nvPr/>
        </p:nvCxnSpPr>
        <p:spPr>
          <a:xfrm flipH="1">
            <a:off x="7315200" y="3733800"/>
            <a:ext cx="609600" cy="0"/>
          </a:xfrm>
          <a:prstGeom prst="straightConnector1">
            <a:avLst/>
          </a:prstGeom>
          <a:noFill/>
          <a:ln w="25400" cap="flat" cmpd="sng" algn="ctr">
            <a:solidFill>
              <a:srgbClr val="C00000"/>
            </a:solidFill>
            <a:prstDash val="solid"/>
            <a:tailEnd type="arrow"/>
          </a:ln>
          <a:effectLst>
            <a:outerShdw blurRad="40000" dist="20000" dir="5400000" rotWithShape="0">
              <a:srgbClr val="000000">
                <a:alpha val="38000"/>
              </a:srgbClr>
            </a:outerShdw>
          </a:effectLst>
        </p:spPr>
      </p:cxnSp>
    </p:spTree>
    <p:custDataLst>
      <p:tags r:id="rId1"/>
    </p:custDataLst>
    <p:extLst>
      <p:ext uri="{BB962C8B-B14F-4D97-AF65-F5344CB8AC3E}">
        <p14:creationId xmlns:p14="http://schemas.microsoft.com/office/powerpoint/2010/main" val="26815062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ACD2B-2081-4E54-A09B-1E7AD9AE248D}"/>
              </a:ext>
            </a:extLst>
          </p:cNvPr>
          <p:cNvSpPr>
            <a:spLocks noGrp="1"/>
          </p:cNvSpPr>
          <p:nvPr>
            <p:ph type="title"/>
          </p:nvPr>
        </p:nvSpPr>
        <p:spPr>
          <a:xfrm>
            <a:off x="564822" y="230037"/>
            <a:ext cx="10515600" cy="719755"/>
          </a:xfrm>
        </p:spPr>
        <p:txBody>
          <a:bodyPr vert="horz" lIns="91440" tIns="45720" rIns="91440" bIns="45720" rtlCol="0" anchor="ctr">
            <a:noAutofit/>
          </a:bodyPr>
          <a:lstStyle/>
          <a:p>
            <a:pPr marL="571500" indent="-571500">
              <a:buFont typeface="Arial" panose="020B0604020202020204" pitchFamily="34" charset="0"/>
            </a:pPr>
            <a:r>
              <a:rPr lang="en-US" sz="3600" dirty="0">
                <a:latin typeface="Century Gothic" panose="020B0502020202020204" pitchFamily="34" charset="0"/>
              </a:rPr>
              <a:t>Post Coupling 50-4554</a:t>
            </a:r>
          </a:p>
        </p:txBody>
      </p:sp>
      <p:sp>
        <p:nvSpPr>
          <p:cNvPr id="5" name="Content Placeholder 2">
            <a:extLst>
              <a:ext uri="{FF2B5EF4-FFF2-40B4-BE49-F238E27FC236}">
                <a16:creationId xmlns:a16="http://schemas.microsoft.com/office/drawing/2014/main" id="{2747C7B2-374D-4854-90B2-4457F210B9E3}"/>
              </a:ext>
            </a:extLst>
          </p:cNvPr>
          <p:cNvSpPr txBox="1">
            <a:spLocks/>
          </p:cNvSpPr>
          <p:nvPr/>
        </p:nvSpPr>
        <p:spPr bwMode="auto">
          <a:xfrm>
            <a:off x="5410200" y="1219201"/>
            <a:ext cx="4648200" cy="4525963"/>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lvl1pPr marL="342900" indent="-342900" algn="l" defTabSz="457200" rtl="0" eaLnBrk="1" fontAlgn="base" hangingPunct="1">
              <a:spcBef>
                <a:spcPct val="20000"/>
              </a:spcBef>
              <a:spcAft>
                <a:spcPts val="600"/>
              </a:spcAft>
              <a:buFont typeface="Arial"/>
              <a:buChar char="•"/>
              <a:defRPr sz="2800" kern="1200">
                <a:solidFill>
                  <a:schemeClr val="tx1"/>
                </a:solidFill>
                <a:latin typeface="Arial"/>
                <a:ea typeface="ＭＳ Ｐゴシック" pitchFamily="1" charset="-128"/>
                <a:cs typeface="Arial"/>
              </a:defRPr>
            </a:lvl1pPr>
            <a:lvl2pPr marL="742950" indent="-285750" algn="l" defTabSz="457200" rtl="0" eaLnBrk="1" fontAlgn="base" hangingPunct="1">
              <a:spcBef>
                <a:spcPct val="20000"/>
              </a:spcBef>
              <a:spcAft>
                <a:spcPct val="0"/>
              </a:spcAft>
              <a:buFont typeface="Arial"/>
              <a:buChar char="•"/>
              <a:defRPr sz="2000" kern="1200">
                <a:solidFill>
                  <a:srgbClr val="696A6C"/>
                </a:solidFill>
                <a:latin typeface="Arial"/>
                <a:ea typeface="ＭＳ Ｐゴシック" pitchFamily="1" charset="-128"/>
                <a:cs typeface="Arial"/>
              </a:defRPr>
            </a:lvl2pPr>
            <a:lvl3pPr marL="1143000" indent="-228600" algn="l" defTabSz="457200" rtl="0" eaLnBrk="1" fontAlgn="base" hangingPunct="1">
              <a:spcBef>
                <a:spcPct val="20000"/>
              </a:spcBef>
              <a:spcAft>
                <a:spcPct val="0"/>
              </a:spcAft>
              <a:buFont typeface="Arial"/>
              <a:buChar char="•"/>
              <a:defRPr kern="1200">
                <a:solidFill>
                  <a:srgbClr val="696A6C"/>
                </a:solidFill>
                <a:latin typeface="Arial"/>
                <a:ea typeface="ＭＳ Ｐゴシック" pitchFamily="1" charset="-128"/>
                <a:cs typeface="Arial"/>
              </a:defRPr>
            </a:lvl3pPr>
            <a:lvl4pPr marL="1600200" indent="-228600" algn="l" defTabSz="457200" rtl="0" eaLnBrk="1" fontAlgn="base" hangingPunct="1">
              <a:spcBef>
                <a:spcPct val="20000"/>
              </a:spcBef>
              <a:spcAft>
                <a:spcPct val="0"/>
              </a:spcAft>
              <a:buFont typeface="Arial"/>
              <a:buChar char="•"/>
              <a:defRPr sz="1600" kern="1200">
                <a:solidFill>
                  <a:srgbClr val="696A6C"/>
                </a:solidFill>
                <a:latin typeface="Arial"/>
                <a:ea typeface="ＭＳ Ｐゴシック" pitchFamily="1" charset="-128"/>
                <a:cs typeface="Arial"/>
              </a:defRPr>
            </a:lvl4pPr>
            <a:lvl5pPr marL="2057400" indent="-228600" algn="l" defTabSz="457200" rtl="0" eaLnBrk="1" fontAlgn="base" hangingPunct="1">
              <a:spcBef>
                <a:spcPct val="20000"/>
              </a:spcBef>
              <a:spcAft>
                <a:spcPct val="0"/>
              </a:spcAft>
              <a:buFont typeface="Arial"/>
              <a:buChar char="•"/>
              <a:defRPr sz="1400" kern="1200">
                <a:solidFill>
                  <a:srgbClr val="696A6C"/>
                </a:solidFill>
                <a:latin typeface="Arial"/>
                <a:ea typeface="ＭＳ Ｐゴシック" pitchFamily="1"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342900" marR="0" lvl="0" indent="-342900" algn="ctr" defTabSz="457200" rtl="0" eaLnBrk="1" fontAlgn="auto" latinLnBrk="0" hangingPunct="1">
              <a:lnSpc>
                <a:spcPct val="100000"/>
              </a:lnSpc>
              <a:spcBef>
                <a:spcPct val="20000"/>
              </a:spcBef>
              <a:spcAft>
                <a:spcPts val="0"/>
              </a:spcAft>
              <a:buClrTx/>
              <a:buSzTx/>
              <a:buFont typeface="Arial" pitchFamily="34" charset="0"/>
              <a:buNone/>
              <a:tabLst/>
              <a:defRPr/>
            </a:pPr>
            <a:endParaRPr kumimoji="0" lang="en-US" sz="1400" b="1" i="0" u="sng" strike="noStrike" kern="1200" cap="none" spc="0" normalizeH="0" baseline="0" noProof="0">
              <a:ln>
                <a:noFill/>
              </a:ln>
              <a:solidFill>
                <a:sysClr val="windowText" lastClr="000000"/>
              </a:solidFill>
              <a:effectLst/>
              <a:uLnTx/>
              <a:uFillTx/>
              <a:latin typeface="Arial"/>
              <a:ea typeface="ＭＳ Ｐゴシック" pitchFamily="1" charset="-128"/>
              <a:cs typeface="Arial"/>
            </a:endParaRPr>
          </a:p>
          <a:p>
            <a:pPr marL="514350" indent="-514350" fontAlgn="auto">
              <a:spcAft>
                <a:spcPts val="0"/>
              </a:spcAft>
              <a:buFont typeface="Arial" pitchFamily="34" charset="0"/>
              <a:buAutoNum type="arabicPeriod"/>
              <a:defRPr/>
            </a:pPr>
            <a:r>
              <a:rPr kumimoji="0" lang="en-US" sz="1400" b="0" i="0" u="none" strike="noStrike" kern="1200" cap="none" spc="0" normalizeH="0" baseline="0" noProof="0">
                <a:ln>
                  <a:noFill/>
                </a:ln>
                <a:effectLst/>
                <a:uLnTx/>
                <a:uFillTx/>
                <a:latin typeface="Century Gothic"/>
                <a:ea typeface="ＭＳ Ｐゴシック"/>
                <a:cs typeface="Arial"/>
              </a:rPr>
              <a:t>Slide a Table Post and a Horizontal (Flex) Bar into the two holes of the Post Coupling. Tighten the Post Coupling by turning the lever clockwise.</a:t>
            </a:r>
            <a:r>
              <a:rPr lang="en-US" sz="1400">
                <a:latin typeface="Century Gothic"/>
                <a:ea typeface="ＭＳ Ｐゴシック"/>
              </a:rPr>
              <a:t> </a:t>
            </a:r>
            <a:r>
              <a:rPr kumimoji="0" lang="en-US" sz="1400" b="0" i="0" u="none" strike="noStrike" kern="1200" cap="none" spc="0" normalizeH="0" baseline="0" noProof="0">
                <a:ln>
                  <a:noFill/>
                </a:ln>
                <a:effectLst/>
                <a:uLnTx/>
                <a:uFillTx/>
                <a:latin typeface="Century Gothic"/>
                <a:ea typeface="ＭＳ Ｐゴシック"/>
                <a:cs typeface="Arial"/>
              </a:rPr>
              <a:t> Check the teeth (starburst) on both parts of the Post Coupling to ensure that they are not worn down, gouged, out of line, or blunt.</a:t>
            </a:r>
            <a:r>
              <a:rPr lang="en-US" sz="1400">
                <a:latin typeface="Century Gothic"/>
                <a:ea typeface="ＭＳ Ｐゴシック"/>
              </a:rPr>
              <a:t> </a:t>
            </a:r>
            <a:r>
              <a:rPr kumimoji="0" lang="en-US" sz="1400" b="0" i="0" u="none" strike="noStrike" kern="1200" cap="none" spc="0" normalizeH="0" baseline="0" noProof="0">
                <a:ln>
                  <a:noFill/>
                </a:ln>
                <a:effectLst/>
                <a:uLnTx/>
                <a:uFillTx/>
                <a:latin typeface="Century Gothic"/>
                <a:ea typeface="ＭＳ Ｐゴシック"/>
                <a:cs typeface="Arial"/>
              </a:rPr>
              <a:t> The Post Coupling must easily tighten down on the Table Post and Horizontal (Flex) Bar . (Do not tighten the Post Coupling without having a Table Post and Horizontal (Flex) Bar loaded.)</a:t>
            </a:r>
            <a:endParaRPr lang="en-US" sz="1400" b="0" i="0" u="none" strike="noStrike" kern="1200" cap="none" spc="0" normalizeH="0" baseline="0" noProof="0">
              <a:ln>
                <a:noFill/>
              </a:ln>
              <a:effectLst/>
              <a:uLnTx/>
              <a:uFillTx/>
              <a:latin typeface="Century Gothic"/>
              <a:ea typeface="ＭＳ Ｐゴシック"/>
              <a:cs typeface="Arial"/>
            </a:endParaRP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1400" b="0" i="0" u="none" strike="noStrike" kern="1200" cap="none" spc="0" normalizeH="0" baseline="0" noProof="0">
                <a:ln>
                  <a:noFill/>
                </a:ln>
                <a:effectLst/>
                <a:uLnTx/>
                <a:uFillTx/>
                <a:latin typeface="Century Gothic"/>
                <a:ea typeface="ＭＳ Ｐゴシック"/>
                <a:cs typeface="Arial"/>
              </a:rPr>
              <a:t>Check the shaft that connects the teeth. Make sure that it is not bent and that the teeth match up.</a:t>
            </a:r>
            <a:endParaRPr lang="en-US" sz="1400" b="0" i="0" u="none" strike="noStrike" kern="1200" cap="none" spc="0" normalizeH="0" baseline="0" noProof="0">
              <a:ln>
                <a:noFill/>
              </a:ln>
              <a:effectLst/>
              <a:uLnTx/>
              <a:uFillTx/>
              <a:latin typeface="Century Gothic"/>
              <a:ea typeface="ＭＳ Ｐゴシック"/>
              <a:cs typeface="Arial"/>
            </a:endParaRP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1400" b="0" i="0" u="none" strike="noStrike" kern="1200" cap="none" spc="0" normalizeH="0" baseline="0" noProof="0">
                <a:ln>
                  <a:noFill/>
                </a:ln>
                <a:effectLst/>
                <a:uLnTx/>
                <a:uFillTx/>
                <a:latin typeface="Century Gothic"/>
                <a:ea typeface="ＭＳ Ｐゴシック"/>
                <a:cs typeface="Arial"/>
              </a:rPr>
              <a:t>Check to make sure that the lever is not bent.</a:t>
            </a:r>
            <a:endParaRPr lang="en-US" sz="1400" b="0" i="0" u="none" strike="noStrike" kern="1200" cap="none" spc="0" normalizeH="0" baseline="0" noProof="0">
              <a:ln>
                <a:noFill/>
              </a:ln>
              <a:effectLst/>
              <a:uLnTx/>
              <a:uFillTx/>
              <a:latin typeface="Century Gothic"/>
              <a:ea typeface="ＭＳ Ｐゴシック"/>
              <a:cs typeface="Arial"/>
            </a:endParaRP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1400" b="0" i="0" u="none" strike="noStrike" kern="1200" cap="none" spc="0" normalizeH="0" baseline="0" noProof="0">
                <a:ln>
                  <a:noFill/>
                </a:ln>
                <a:effectLst/>
                <a:uLnTx/>
                <a:uFillTx/>
                <a:latin typeface="Century Gothic"/>
                <a:ea typeface="ＭＳ Ｐゴシック"/>
                <a:cs typeface="Arial"/>
              </a:rPr>
              <a:t>Check to see if the handle stops are removed or broken off.</a:t>
            </a:r>
            <a:endParaRPr lang="en-US" sz="1400" b="0" i="0" u="none" strike="noStrike" kern="1200" cap="none" spc="0" normalizeH="0" baseline="0" noProof="0">
              <a:ln>
                <a:noFill/>
              </a:ln>
              <a:effectLst/>
              <a:uLnTx/>
              <a:uFillTx/>
              <a:latin typeface="Century Gothic"/>
              <a:ea typeface="ＭＳ Ｐゴシック"/>
              <a:cs typeface="Arial"/>
            </a:endParaRP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1400" b="0" i="0" u="none" strike="noStrike" kern="1200" cap="none" spc="0" normalizeH="0" baseline="0" noProof="0">
                <a:ln>
                  <a:noFill/>
                </a:ln>
                <a:effectLst/>
                <a:uLnTx/>
                <a:uFillTx/>
                <a:latin typeface="Century Gothic"/>
                <a:ea typeface="ＭＳ Ｐゴシック"/>
                <a:cs typeface="Arial"/>
              </a:rPr>
              <a:t>Check the diameters of the holes to ensure that they are round and not oval from improper tightening. Slide the Horizontal Bar into the holes and make sure there is no binding or gaps in the Post Coupling.</a:t>
            </a:r>
            <a:endParaRPr lang="en-US" sz="1400" b="0" i="0" u="none" strike="noStrike" kern="1200" cap="none" spc="0" normalizeH="0" baseline="0" noProof="0">
              <a:ln>
                <a:noFill/>
              </a:ln>
              <a:effectLst/>
              <a:uLnTx/>
              <a:uFillTx/>
              <a:latin typeface="Century Gothic"/>
              <a:ea typeface="ＭＳ Ｐゴシック"/>
              <a:cs typeface="Arial"/>
            </a:endParaRPr>
          </a:p>
        </p:txBody>
      </p:sp>
      <p:pic>
        <p:nvPicPr>
          <p:cNvPr id="6" name="Picture 5">
            <a:extLst>
              <a:ext uri="{FF2B5EF4-FFF2-40B4-BE49-F238E27FC236}">
                <a16:creationId xmlns:a16="http://schemas.microsoft.com/office/drawing/2014/main" id="{739F7EF6-848E-460F-B405-FDDF6C78820E}"/>
              </a:ext>
            </a:extLst>
          </p:cNvPr>
          <p:cNvPicPr>
            <a:picLocks noChangeAspect="1" noChangeArrowheads="1"/>
          </p:cNvPicPr>
          <p:nvPr/>
        </p:nvPicPr>
        <p:blipFill>
          <a:blip r:embed="rId3" cstate="print"/>
          <a:srcRect/>
          <a:stretch>
            <a:fillRect/>
          </a:stretch>
        </p:blipFill>
        <p:spPr bwMode="auto">
          <a:xfrm>
            <a:off x="1752601" y="1371601"/>
            <a:ext cx="3349625" cy="2824163"/>
          </a:xfrm>
          <a:prstGeom prst="rect">
            <a:avLst/>
          </a:prstGeom>
          <a:noFill/>
          <a:ln w="9525">
            <a:noFill/>
            <a:miter lim="800000"/>
            <a:headEnd/>
            <a:tailEnd/>
          </a:ln>
        </p:spPr>
      </p:pic>
      <p:cxnSp>
        <p:nvCxnSpPr>
          <p:cNvPr id="7" name="Straight Arrow Connector 6">
            <a:extLst>
              <a:ext uri="{FF2B5EF4-FFF2-40B4-BE49-F238E27FC236}">
                <a16:creationId xmlns:a16="http://schemas.microsoft.com/office/drawing/2014/main" id="{B07E5828-49A2-411F-A6AA-EBB981F44A5A}"/>
              </a:ext>
            </a:extLst>
          </p:cNvPr>
          <p:cNvCxnSpPr/>
          <p:nvPr/>
        </p:nvCxnSpPr>
        <p:spPr>
          <a:xfrm flipH="1">
            <a:off x="3810002" y="1676400"/>
            <a:ext cx="1638298" cy="228600"/>
          </a:xfrm>
          <a:prstGeom prst="straightConnector1">
            <a:avLst/>
          </a:prstGeom>
          <a:noFill/>
          <a:ln w="25400" cap="flat" cmpd="sng" algn="ctr">
            <a:solidFill>
              <a:srgbClr val="E12619"/>
            </a:solidFill>
            <a:prstDash val="solid"/>
            <a:tailEnd type="arrow"/>
          </a:ln>
          <a:effectLst>
            <a:outerShdw blurRad="40000" dist="20000" dir="5400000" rotWithShape="0">
              <a:srgbClr val="000000">
                <a:alpha val="38000"/>
              </a:srgbClr>
            </a:outerShdw>
          </a:effectLst>
        </p:spPr>
      </p:cxnSp>
      <p:cxnSp>
        <p:nvCxnSpPr>
          <p:cNvPr id="8" name="Straight Arrow Connector 7">
            <a:extLst>
              <a:ext uri="{FF2B5EF4-FFF2-40B4-BE49-F238E27FC236}">
                <a16:creationId xmlns:a16="http://schemas.microsoft.com/office/drawing/2014/main" id="{686DC043-B84A-437F-A355-846323CBEDE0}"/>
              </a:ext>
            </a:extLst>
          </p:cNvPr>
          <p:cNvCxnSpPr/>
          <p:nvPr/>
        </p:nvCxnSpPr>
        <p:spPr>
          <a:xfrm flipH="1" flipV="1">
            <a:off x="2743202" y="2514600"/>
            <a:ext cx="2705099" cy="1295400"/>
          </a:xfrm>
          <a:prstGeom prst="straightConnector1">
            <a:avLst/>
          </a:prstGeom>
          <a:noFill/>
          <a:ln w="25400" cap="flat" cmpd="sng" algn="ctr">
            <a:solidFill>
              <a:srgbClr val="E12619"/>
            </a:solidFill>
            <a:prstDash val="solid"/>
            <a:tailEnd type="arrow"/>
          </a:ln>
          <a:effectLst>
            <a:outerShdw blurRad="40000" dist="20000" dir="5400000" rotWithShape="0">
              <a:srgbClr val="000000">
                <a:alpha val="38000"/>
              </a:srgbClr>
            </a:outerShdw>
          </a:effectLst>
        </p:spPr>
      </p:cxnSp>
      <p:cxnSp>
        <p:nvCxnSpPr>
          <p:cNvPr id="9" name="Straight Arrow Connector 8">
            <a:extLst>
              <a:ext uri="{FF2B5EF4-FFF2-40B4-BE49-F238E27FC236}">
                <a16:creationId xmlns:a16="http://schemas.microsoft.com/office/drawing/2014/main" id="{C218B784-19FF-4014-B9AE-C72B87A37DA8}"/>
              </a:ext>
            </a:extLst>
          </p:cNvPr>
          <p:cNvCxnSpPr/>
          <p:nvPr/>
        </p:nvCxnSpPr>
        <p:spPr>
          <a:xfrm flipH="1" flipV="1">
            <a:off x="2768470" y="3417876"/>
            <a:ext cx="2679830" cy="1001724"/>
          </a:xfrm>
          <a:prstGeom prst="straightConnector1">
            <a:avLst/>
          </a:prstGeom>
          <a:noFill/>
          <a:ln w="25400" cap="flat" cmpd="sng" algn="ctr">
            <a:solidFill>
              <a:srgbClr val="E12619"/>
            </a:solidFill>
            <a:prstDash val="solid"/>
            <a:tailEnd type="arrow"/>
          </a:ln>
          <a:effectLst>
            <a:outerShdw blurRad="40000" dist="20000" dir="5400000" rotWithShape="0">
              <a:srgbClr val="000000">
                <a:alpha val="38000"/>
              </a:srgbClr>
            </a:outerShdw>
          </a:effectLst>
        </p:spPr>
      </p:cxnSp>
      <p:cxnSp>
        <p:nvCxnSpPr>
          <p:cNvPr id="10" name="Straight Arrow Connector 9">
            <a:extLst>
              <a:ext uri="{FF2B5EF4-FFF2-40B4-BE49-F238E27FC236}">
                <a16:creationId xmlns:a16="http://schemas.microsoft.com/office/drawing/2014/main" id="{9CBDE37E-710E-4CAB-8CCF-103D9F0BA2C9}"/>
              </a:ext>
            </a:extLst>
          </p:cNvPr>
          <p:cNvCxnSpPr/>
          <p:nvPr/>
        </p:nvCxnSpPr>
        <p:spPr>
          <a:xfrm flipH="1" flipV="1">
            <a:off x="4572000" y="2286000"/>
            <a:ext cx="876300" cy="2895600"/>
          </a:xfrm>
          <a:prstGeom prst="straightConnector1">
            <a:avLst/>
          </a:prstGeom>
          <a:noFill/>
          <a:ln w="25400" cap="flat" cmpd="sng" algn="ctr">
            <a:solidFill>
              <a:srgbClr val="E12619"/>
            </a:solidFill>
            <a:prstDash val="solid"/>
            <a:tailEnd type="arrow"/>
          </a:ln>
          <a:effectLst>
            <a:outerShdw blurRad="40000" dist="20000" dir="5400000" rotWithShape="0">
              <a:srgbClr val="000000">
                <a:alpha val="38000"/>
              </a:srgbClr>
            </a:outerShdw>
          </a:effectLst>
        </p:spPr>
      </p:cxnSp>
      <p:cxnSp>
        <p:nvCxnSpPr>
          <p:cNvPr id="11" name="Straight Arrow Connector 10">
            <a:extLst>
              <a:ext uri="{FF2B5EF4-FFF2-40B4-BE49-F238E27FC236}">
                <a16:creationId xmlns:a16="http://schemas.microsoft.com/office/drawing/2014/main" id="{981D2E2C-57D9-472D-B9B4-B8AF52D2AA37}"/>
              </a:ext>
            </a:extLst>
          </p:cNvPr>
          <p:cNvCxnSpPr/>
          <p:nvPr/>
        </p:nvCxnSpPr>
        <p:spPr>
          <a:xfrm flipH="1" flipV="1">
            <a:off x="3065828" y="3918738"/>
            <a:ext cx="2382472" cy="805662"/>
          </a:xfrm>
          <a:prstGeom prst="straightConnector1">
            <a:avLst/>
          </a:prstGeom>
          <a:noFill/>
          <a:ln w="25400" cap="flat" cmpd="sng" algn="ctr">
            <a:solidFill>
              <a:srgbClr val="E12619"/>
            </a:solidFill>
            <a:prstDash val="solid"/>
            <a:tailEnd type="arrow"/>
          </a:ln>
          <a:effectLst>
            <a:outerShdw blurRad="40000" dist="20000" dir="5400000" rotWithShape="0">
              <a:srgbClr val="000000">
                <a:alpha val="38000"/>
              </a:srgbClr>
            </a:outerShdw>
          </a:effectLst>
        </p:spPr>
      </p:cxnSp>
      <p:sp>
        <p:nvSpPr>
          <p:cNvPr id="12" name="Text Placeholder 3">
            <a:extLst>
              <a:ext uri="{FF2B5EF4-FFF2-40B4-BE49-F238E27FC236}">
                <a16:creationId xmlns:a16="http://schemas.microsoft.com/office/drawing/2014/main" id="{8669EEF8-FA34-4A46-9A43-B7C113DE70D4}"/>
              </a:ext>
            </a:extLst>
          </p:cNvPr>
          <p:cNvSpPr txBox="1">
            <a:spLocks/>
          </p:cNvSpPr>
          <p:nvPr/>
        </p:nvSpPr>
        <p:spPr bwMode="auto">
          <a:xfrm>
            <a:off x="1674949" y="4604657"/>
            <a:ext cx="3777342" cy="1066800"/>
          </a:xfrm>
          <a:prstGeom prst="rect">
            <a:avLst/>
          </a:prstGeom>
          <a:noFill/>
          <a:ln>
            <a:noFill/>
            <a:miter lim="800000"/>
            <a:headEnd/>
            <a:tailEnd/>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800" kern="1200">
                <a:solidFill>
                  <a:srgbClr val="696A6C"/>
                </a:solidFill>
                <a:latin typeface="Arial"/>
                <a:ea typeface="ＭＳ Ｐゴシック" pitchFamily="1" charset="-128"/>
                <a:cs typeface="Arial"/>
              </a:defRPr>
            </a:lvl1pPr>
            <a:lvl2pPr marL="742950" indent="-285750" algn="l" defTabSz="457200" rtl="0" eaLnBrk="1" fontAlgn="base" hangingPunct="1">
              <a:spcBef>
                <a:spcPct val="20000"/>
              </a:spcBef>
              <a:spcAft>
                <a:spcPct val="0"/>
              </a:spcAft>
              <a:buFont typeface="Arial" charset="0"/>
              <a:buChar char="–"/>
              <a:defRPr sz="2000" kern="1200">
                <a:solidFill>
                  <a:srgbClr val="696A6C"/>
                </a:solidFill>
                <a:latin typeface="Arial"/>
                <a:ea typeface="ＭＳ Ｐゴシック" pitchFamily="1" charset="-128"/>
                <a:cs typeface="Arial"/>
              </a:defRPr>
            </a:lvl2pPr>
            <a:lvl3pPr marL="1143000" indent="-228600" algn="l" defTabSz="457200" rtl="0" eaLnBrk="1" fontAlgn="base" hangingPunct="1">
              <a:spcBef>
                <a:spcPct val="20000"/>
              </a:spcBef>
              <a:spcAft>
                <a:spcPct val="0"/>
              </a:spcAft>
              <a:buFont typeface="Arial" charset="0"/>
              <a:buChar char="•"/>
              <a:defRPr kern="1200">
                <a:solidFill>
                  <a:srgbClr val="696A6C"/>
                </a:solidFill>
                <a:latin typeface="Arial"/>
                <a:ea typeface="ＭＳ Ｐゴシック" pitchFamily="1" charset="-128"/>
                <a:cs typeface="Arial"/>
              </a:defRPr>
            </a:lvl3pPr>
            <a:lvl4pPr marL="1600200" indent="-228600" algn="l" defTabSz="457200" rtl="0" eaLnBrk="1" fontAlgn="base" hangingPunct="1">
              <a:spcBef>
                <a:spcPct val="20000"/>
              </a:spcBef>
              <a:spcAft>
                <a:spcPct val="0"/>
              </a:spcAft>
              <a:buFont typeface="Arial" charset="0"/>
              <a:buChar char="–"/>
              <a:defRPr sz="1600" kern="1200">
                <a:solidFill>
                  <a:srgbClr val="696A6C"/>
                </a:solidFill>
                <a:latin typeface="Arial"/>
                <a:ea typeface="ＭＳ Ｐゴシック" pitchFamily="1" charset="-128"/>
                <a:cs typeface="Arial"/>
              </a:defRPr>
            </a:lvl4pPr>
            <a:lvl5pPr marL="2057400" indent="-228600" algn="l" defTabSz="457200" rtl="0" eaLnBrk="1" fontAlgn="base" hangingPunct="1">
              <a:spcBef>
                <a:spcPct val="20000"/>
              </a:spcBef>
              <a:spcAft>
                <a:spcPct val="0"/>
              </a:spcAft>
              <a:buFont typeface="Arial" charset="0"/>
              <a:buChar char="»"/>
              <a:defRPr sz="1400" kern="1200">
                <a:solidFill>
                  <a:srgbClr val="696A6C"/>
                </a:solidFill>
                <a:latin typeface="Arial"/>
                <a:ea typeface="ＭＳ Ｐゴシック" pitchFamily="1"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base" latinLnBrk="0" hangingPunct="1">
              <a:lnSpc>
                <a:spcPct val="100000"/>
              </a:lnSpc>
              <a:spcBef>
                <a:spcPct val="20000"/>
              </a:spcBef>
              <a:spcAft>
                <a:spcPct val="0"/>
              </a:spcAft>
              <a:buClrTx/>
              <a:buSzTx/>
              <a:buFont typeface="Arial" charset="0"/>
              <a:buNone/>
              <a:tabLst/>
              <a:defRPr/>
            </a:pPr>
            <a:r>
              <a:rPr kumimoji="0" lang="en-US" sz="1800" b="1" i="0" u="sng" strike="noStrike" kern="1200" cap="none" spc="0" normalizeH="0" baseline="0" noProof="0">
                <a:ln>
                  <a:noFill/>
                </a:ln>
                <a:effectLst/>
                <a:uLnTx/>
                <a:uFillTx/>
                <a:latin typeface="Century Gothic"/>
                <a:ea typeface="ＭＳ Ｐゴシック"/>
              </a:rPr>
              <a:t>Recommendation:</a:t>
            </a:r>
            <a:endParaRPr lang="en-US" sz="1800" b="1" i="0" u="sng" strike="noStrike" kern="1200" cap="none" spc="0" normalizeH="0" baseline="0" noProof="0">
              <a:ln>
                <a:noFill/>
              </a:ln>
              <a:effectLst/>
              <a:uLnTx/>
              <a:uFillTx/>
              <a:latin typeface="Century Gothic"/>
              <a:ea typeface="ＭＳ Ｐゴシック"/>
            </a:endParaRPr>
          </a:p>
          <a:p>
            <a:pPr marL="342900" marR="0" lvl="0" indent="-342900" algn="l" defTabSz="457200" rtl="0" eaLnBrk="1" fontAlgn="base" latinLnBrk="0" hangingPunct="1">
              <a:lnSpc>
                <a:spcPct val="100000"/>
              </a:lnSpc>
              <a:spcBef>
                <a:spcPct val="20000"/>
              </a:spcBef>
              <a:spcAft>
                <a:spcPct val="0"/>
              </a:spcAft>
              <a:buClrTx/>
              <a:buSzTx/>
              <a:buFont typeface="Arial" charset="0"/>
              <a:buChar char="•"/>
              <a:tabLst/>
              <a:defRPr/>
            </a:pPr>
            <a:r>
              <a:rPr kumimoji="0" lang="en-US" sz="1800" b="0" i="0" u="none" strike="noStrike" kern="1200" cap="none" spc="0" normalizeH="0" baseline="0" noProof="0">
                <a:ln>
                  <a:noFill/>
                </a:ln>
                <a:effectLst/>
                <a:uLnTx/>
                <a:uFillTx/>
                <a:latin typeface="Century Gothic"/>
                <a:ea typeface="ＭＳ Ｐゴシック"/>
              </a:rPr>
              <a:t>Newer version of 50-4554 (Lightweight Post Coupling)</a:t>
            </a:r>
          </a:p>
        </p:txBody>
      </p:sp>
    </p:spTree>
    <p:custDataLst>
      <p:tags r:id="rId1"/>
    </p:custDataLst>
    <p:extLst>
      <p:ext uri="{BB962C8B-B14F-4D97-AF65-F5344CB8AC3E}">
        <p14:creationId xmlns:p14="http://schemas.microsoft.com/office/powerpoint/2010/main" val="34232079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F9368-8A1E-4FF3-89D3-194363647698}"/>
              </a:ext>
            </a:extLst>
          </p:cNvPr>
          <p:cNvSpPr>
            <a:spLocks noGrp="1"/>
          </p:cNvSpPr>
          <p:nvPr>
            <p:ph type="title"/>
          </p:nvPr>
        </p:nvSpPr>
        <p:spPr>
          <a:xfrm>
            <a:off x="574250" y="227567"/>
            <a:ext cx="10515600" cy="719755"/>
          </a:xfrm>
        </p:spPr>
        <p:txBody>
          <a:bodyPr vert="horz" lIns="91440" tIns="45720" rIns="91440" bIns="45720" rtlCol="0" anchor="ctr">
            <a:noAutofit/>
          </a:bodyPr>
          <a:lstStyle/>
          <a:p>
            <a:pPr marL="571500" indent="-571500">
              <a:buFont typeface="Arial" panose="020B0604020202020204" pitchFamily="34" charset="0"/>
            </a:pPr>
            <a:r>
              <a:rPr lang="en-US" sz="3600" dirty="0">
                <a:latin typeface="Century Gothic" panose="020B0502020202020204" pitchFamily="34" charset="0"/>
              </a:rPr>
              <a:t>Rings</a:t>
            </a:r>
          </a:p>
        </p:txBody>
      </p:sp>
      <p:pic>
        <p:nvPicPr>
          <p:cNvPr id="5" name="Picture 6">
            <a:extLst>
              <a:ext uri="{FF2B5EF4-FFF2-40B4-BE49-F238E27FC236}">
                <a16:creationId xmlns:a16="http://schemas.microsoft.com/office/drawing/2014/main" id="{B35D4B2A-7CB9-4546-9B69-4AB00059C334}"/>
              </a:ext>
            </a:extLst>
          </p:cNvPr>
          <p:cNvPicPr>
            <a:picLocks noChangeAspect="1" noChangeArrowheads="1"/>
          </p:cNvPicPr>
          <p:nvPr/>
        </p:nvPicPr>
        <p:blipFill>
          <a:blip r:embed="rId3" cstate="print"/>
          <a:srcRect/>
          <a:stretch>
            <a:fillRect/>
          </a:stretch>
        </p:blipFill>
        <p:spPr bwMode="auto">
          <a:xfrm>
            <a:off x="1942730" y="2123983"/>
            <a:ext cx="2057400" cy="2743200"/>
          </a:xfrm>
          <a:prstGeom prst="rect">
            <a:avLst/>
          </a:prstGeom>
          <a:noFill/>
          <a:ln w="9525">
            <a:noFill/>
            <a:miter lim="800000"/>
            <a:headEnd/>
            <a:tailEnd/>
          </a:ln>
        </p:spPr>
      </p:pic>
      <p:sp>
        <p:nvSpPr>
          <p:cNvPr id="6" name="Content Placeholder 2">
            <a:extLst>
              <a:ext uri="{FF2B5EF4-FFF2-40B4-BE49-F238E27FC236}">
                <a16:creationId xmlns:a16="http://schemas.microsoft.com/office/drawing/2014/main" id="{FA29F106-46F4-4874-B755-944E6D975FCA}"/>
              </a:ext>
            </a:extLst>
          </p:cNvPr>
          <p:cNvSpPr txBox="1">
            <a:spLocks/>
          </p:cNvSpPr>
          <p:nvPr/>
        </p:nvSpPr>
        <p:spPr bwMode="auto">
          <a:xfrm>
            <a:off x="5486400" y="1295401"/>
            <a:ext cx="4572000" cy="4525963"/>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2500" lnSpcReduction="20000"/>
          </a:bodyPr>
          <a:lstStyle>
            <a:lvl1pPr marL="342900" indent="-342900" algn="l" defTabSz="457200" rtl="0" eaLnBrk="1" fontAlgn="base" hangingPunct="1">
              <a:spcBef>
                <a:spcPct val="20000"/>
              </a:spcBef>
              <a:spcAft>
                <a:spcPts val="600"/>
              </a:spcAft>
              <a:buFont typeface="Arial"/>
              <a:buChar char="•"/>
              <a:defRPr sz="2800" kern="1200">
                <a:solidFill>
                  <a:schemeClr val="tx1"/>
                </a:solidFill>
                <a:latin typeface="Arial"/>
                <a:ea typeface="ＭＳ Ｐゴシック" pitchFamily="1" charset="-128"/>
                <a:cs typeface="Arial"/>
              </a:defRPr>
            </a:lvl1pPr>
            <a:lvl2pPr marL="742950" indent="-285750" algn="l" defTabSz="457200" rtl="0" eaLnBrk="1" fontAlgn="base" hangingPunct="1">
              <a:spcBef>
                <a:spcPct val="20000"/>
              </a:spcBef>
              <a:spcAft>
                <a:spcPct val="0"/>
              </a:spcAft>
              <a:buFont typeface="Arial"/>
              <a:buChar char="•"/>
              <a:defRPr sz="2000" kern="1200">
                <a:solidFill>
                  <a:srgbClr val="696A6C"/>
                </a:solidFill>
                <a:latin typeface="Arial"/>
                <a:ea typeface="ＭＳ Ｐゴシック" pitchFamily="1" charset="-128"/>
                <a:cs typeface="Arial"/>
              </a:defRPr>
            </a:lvl2pPr>
            <a:lvl3pPr marL="1143000" indent="-228600" algn="l" defTabSz="457200" rtl="0" eaLnBrk="1" fontAlgn="base" hangingPunct="1">
              <a:spcBef>
                <a:spcPct val="20000"/>
              </a:spcBef>
              <a:spcAft>
                <a:spcPct val="0"/>
              </a:spcAft>
              <a:buFont typeface="Arial"/>
              <a:buChar char="•"/>
              <a:defRPr kern="1200">
                <a:solidFill>
                  <a:srgbClr val="696A6C"/>
                </a:solidFill>
                <a:latin typeface="Arial"/>
                <a:ea typeface="ＭＳ Ｐゴシック" pitchFamily="1" charset="-128"/>
                <a:cs typeface="Arial"/>
              </a:defRPr>
            </a:lvl3pPr>
            <a:lvl4pPr marL="1600200" indent="-228600" algn="l" defTabSz="457200" rtl="0" eaLnBrk="1" fontAlgn="base" hangingPunct="1">
              <a:spcBef>
                <a:spcPct val="20000"/>
              </a:spcBef>
              <a:spcAft>
                <a:spcPct val="0"/>
              </a:spcAft>
              <a:buFont typeface="Arial"/>
              <a:buChar char="•"/>
              <a:defRPr sz="1600" kern="1200">
                <a:solidFill>
                  <a:srgbClr val="696A6C"/>
                </a:solidFill>
                <a:latin typeface="Arial"/>
                <a:ea typeface="ＭＳ Ｐゴシック" pitchFamily="1" charset="-128"/>
                <a:cs typeface="Arial"/>
              </a:defRPr>
            </a:lvl4pPr>
            <a:lvl5pPr marL="2057400" indent="-228600" algn="l" defTabSz="457200" rtl="0" eaLnBrk="1" fontAlgn="base" hangingPunct="1">
              <a:spcBef>
                <a:spcPct val="20000"/>
              </a:spcBef>
              <a:spcAft>
                <a:spcPct val="0"/>
              </a:spcAft>
              <a:buFont typeface="Arial"/>
              <a:buChar char="•"/>
              <a:defRPr sz="1400" kern="1200">
                <a:solidFill>
                  <a:srgbClr val="696A6C"/>
                </a:solidFill>
                <a:latin typeface="Arial"/>
                <a:ea typeface="ＭＳ Ｐゴシック" pitchFamily="1"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342900" marR="0" lvl="0" indent="-342900" algn="ctr" defTabSz="457200" rtl="0" eaLnBrk="1" fontAlgn="auto" latinLnBrk="0" hangingPunct="1">
              <a:lnSpc>
                <a:spcPct val="100000"/>
              </a:lnSpc>
              <a:spcBef>
                <a:spcPct val="20000"/>
              </a:spcBef>
              <a:spcAft>
                <a:spcPts val="0"/>
              </a:spcAft>
              <a:buClrTx/>
              <a:buSzTx/>
              <a:buFont typeface="Arial" pitchFamily="34" charset="0"/>
              <a:buNone/>
              <a:tabLst/>
              <a:defRPr/>
            </a:pPr>
            <a:endParaRPr lang="en-US" sz="1400" b="1" i="0" u="sng" strike="noStrike" kern="1200" cap="none" spc="0" normalizeH="0" baseline="0" noProof="0">
              <a:ln>
                <a:noFill/>
              </a:ln>
              <a:effectLst/>
              <a:uLnTx/>
              <a:uFillTx/>
              <a:latin typeface="Century Gothic"/>
              <a:ea typeface="ＭＳ Ｐゴシック" pitchFamily="1" charset="-128"/>
              <a:cs typeface="Arial"/>
            </a:endParaRP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1800" b="0" i="0" u="none" strike="noStrike" kern="1200" cap="none" spc="0" normalizeH="0" baseline="0" noProof="0">
                <a:ln>
                  <a:noFill/>
                </a:ln>
                <a:effectLst/>
                <a:uLnTx/>
                <a:uFillTx/>
                <a:latin typeface="Century Gothic"/>
                <a:ea typeface="ＭＳ Ｐゴシック"/>
                <a:cs typeface="Arial"/>
              </a:rPr>
              <a:t>Check for missing parts on segmented ring (screws, segments, etc.).</a:t>
            </a:r>
            <a:endParaRPr lang="en-US" sz="1800" b="0" i="0" u="none" strike="noStrike" kern="1200" cap="none" spc="0" normalizeH="0" baseline="0" noProof="0">
              <a:ln>
                <a:noFill/>
              </a:ln>
              <a:effectLst/>
              <a:uLnTx/>
              <a:uFillTx/>
              <a:latin typeface="Century Gothic"/>
              <a:ea typeface="ＭＳ Ｐゴシック"/>
              <a:cs typeface="Arial"/>
            </a:endParaRP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1800" b="0" i="0" u="none" strike="noStrike" kern="1200" cap="none" spc="0" normalizeH="0" baseline="0" noProof="0">
                <a:ln>
                  <a:noFill/>
                </a:ln>
                <a:effectLst/>
                <a:uLnTx/>
                <a:uFillTx/>
                <a:latin typeface="Century Gothic"/>
                <a:ea typeface="ＭＳ Ｐゴシック"/>
                <a:cs typeface="Arial"/>
              </a:rPr>
              <a:t>Check for cracks at the joints of the segmented ring.</a:t>
            </a:r>
            <a:endParaRPr lang="en-US" sz="1800" b="0" i="0" u="none" strike="noStrike" kern="1200" cap="none" spc="0" normalizeH="0" baseline="0" noProof="0">
              <a:ln>
                <a:noFill/>
              </a:ln>
              <a:effectLst/>
              <a:uLnTx/>
              <a:uFillTx/>
              <a:latin typeface="Century Gothic"/>
              <a:ea typeface="ＭＳ Ｐゴシック"/>
              <a:cs typeface="Arial"/>
            </a:endParaRP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1800" b="0" i="0" u="none" strike="noStrike" kern="1200" cap="none" spc="0" normalizeH="0" baseline="0" noProof="0">
                <a:ln>
                  <a:noFill/>
                </a:ln>
                <a:effectLst/>
                <a:uLnTx/>
                <a:uFillTx/>
                <a:latin typeface="Century Gothic"/>
                <a:ea typeface="ＭＳ Ｐゴシック"/>
                <a:cs typeface="Arial"/>
              </a:rPr>
              <a:t>Make sure teeth on the segments line up and are not blunt.</a:t>
            </a:r>
            <a:endParaRPr lang="en-US" sz="1800" b="0" i="0" u="none" strike="noStrike" kern="1200" cap="none" spc="0" normalizeH="0" baseline="0" noProof="0">
              <a:ln>
                <a:noFill/>
              </a:ln>
              <a:effectLst/>
              <a:uLnTx/>
              <a:uFillTx/>
              <a:latin typeface="Century Gothic"/>
              <a:ea typeface="ＭＳ Ｐゴシック"/>
              <a:cs typeface="Arial"/>
            </a:endParaRPr>
          </a:p>
          <a:p>
            <a:pPr marL="514350" indent="-514350" fontAlgn="auto">
              <a:spcAft>
                <a:spcPts val="0"/>
              </a:spcAft>
              <a:buFont typeface="Arial" pitchFamily="34" charset="0"/>
              <a:buAutoNum type="arabicPeriod"/>
              <a:defRPr/>
            </a:pPr>
            <a:r>
              <a:rPr kumimoji="0" lang="en-US" sz="1800" b="0" i="0" u="none" strike="noStrike" kern="1200" cap="none" spc="0" normalizeH="0" baseline="0" noProof="0">
                <a:ln>
                  <a:noFill/>
                </a:ln>
                <a:effectLst/>
                <a:uLnTx/>
                <a:uFillTx/>
                <a:latin typeface="Century Gothic"/>
                <a:ea typeface="ＭＳ Ｐゴシック"/>
                <a:cs typeface="Arial"/>
              </a:rPr>
              <a:t>Slide a ratchet around the entire circumference of the ring to ensure it doesn’t stick or bind.</a:t>
            </a:r>
            <a:r>
              <a:rPr lang="en-US" sz="1800">
                <a:latin typeface="Century Gothic"/>
                <a:ea typeface="ＭＳ Ｐゴシック"/>
              </a:rPr>
              <a:t>  </a:t>
            </a: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1800" b="0" i="0" u="none" strike="noStrike" kern="1200" cap="none" spc="0" normalizeH="0" baseline="0" noProof="0">
                <a:ln>
                  <a:noFill/>
                </a:ln>
                <a:effectLst/>
                <a:uLnTx/>
                <a:uFillTx/>
                <a:latin typeface="Century Gothic"/>
                <a:ea typeface="ＭＳ Ｐゴシック"/>
                <a:cs typeface="Arial"/>
              </a:rPr>
              <a:t>Check for gouges that could tear a surgical glove or hinder movement of a ratchet.</a:t>
            </a:r>
            <a:endParaRPr lang="en-US" sz="1800" b="0" i="0" u="none" strike="noStrike" kern="1200" cap="none" spc="0" normalizeH="0" baseline="0" noProof="0">
              <a:ln>
                <a:noFill/>
              </a:ln>
              <a:effectLst/>
              <a:uLnTx/>
              <a:uFillTx/>
              <a:latin typeface="Century Gothic"/>
              <a:ea typeface="ＭＳ Ｐゴシック"/>
              <a:cs typeface="Arial"/>
            </a:endParaRPr>
          </a:p>
          <a:p>
            <a:pPr marL="514350" indent="-514350" fontAlgn="auto">
              <a:spcAft>
                <a:spcPts val="0"/>
              </a:spcAft>
              <a:buFont typeface="Arial" pitchFamily="34" charset="0"/>
              <a:buAutoNum type="arabicPeriod"/>
              <a:defRPr/>
            </a:pPr>
            <a:r>
              <a:rPr kumimoji="0" lang="en-US" sz="1800" b="0" i="0" u="none" strike="noStrike" kern="1200" cap="none" spc="0" normalizeH="0" baseline="0" noProof="0">
                <a:ln>
                  <a:noFill/>
                </a:ln>
                <a:effectLst/>
                <a:uLnTx/>
                <a:uFillTx/>
                <a:latin typeface="Century Gothic"/>
                <a:ea typeface="ＭＳ Ｐゴシック"/>
                <a:cs typeface="Arial"/>
              </a:rPr>
              <a:t>Lay the ring on a flat surface to ensure it is not bent.</a:t>
            </a:r>
            <a:r>
              <a:rPr lang="en-US" sz="1800">
                <a:latin typeface="Century Gothic"/>
                <a:ea typeface="ＭＳ Ｐゴシック"/>
              </a:rPr>
              <a:t> </a:t>
            </a:r>
            <a:r>
              <a:rPr kumimoji="0" lang="en-US" sz="1800" b="0" i="0" u="none" strike="noStrike" kern="1200" cap="none" spc="0" normalizeH="0" baseline="0" noProof="0">
                <a:ln>
                  <a:noFill/>
                </a:ln>
                <a:effectLst/>
                <a:uLnTx/>
                <a:uFillTx/>
                <a:latin typeface="Century Gothic"/>
                <a:ea typeface="ＭＳ Ｐゴシック"/>
                <a:cs typeface="Arial"/>
              </a:rPr>
              <a:t> (If it is a segmented ring, assemble it completely before checking that it is flat.)</a:t>
            </a:r>
            <a:endParaRPr lang="en-US" sz="1800" b="0" i="0" u="none" strike="noStrike" kern="1200" cap="none" spc="0" normalizeH="0" baseline="0" noProof="0">
              <a:ln>
                <a:noFill/>
              </a:ln>
              <a:effectLst/>
              <a:uLnTx/>
              <a:uFillTx/>
              <a:latin typeface="Century Gothic"/>
              <a:ea typeface="ＭＳ Ｐゴシック"/>
              <a:cs typeface="Arial"/>
            </a:endParaRPr>
          </a:p>
        </p:txBody>
      </p:sp>
      <p:cxnSp>
        <p:nvCxnSpPr>
          <p:cNvPr id="7" name="Straight Arrow Connector 6">
            <a:extLst>
              <a:ext uri="{FF2B5EF4-FFF2-40B4-BE49-F238E27FC236}">
                <a16:creationId xmlns:a16="http://schemas.microsoft.com/office/drawing/2014/main" id="{D69F57E5-D55C-4B1D-8AEB-4A3CFAAEE7E5}"/>
              </a:ext>
            </a:extLst>
          </p:cNvPr>
          <p:cNvCxnSpPr/>
          <p:nvPr/>
        </p:nvCxnSpPr>
        <p:spPr>
          <a:xfrm flipH="1">
            <a:off x="2018930" y="1752601"/>
            <a:ext cx="3543670" cy="1514383"/>
          </a:xfrm>
          <a:prstGeom prst="straightConnector1">
            <a:avLst/>
          </a:prstGeom>
          <a:noFill/>
          <a:ln w="25400" cap="flat" cmpd="sng" algn="ctr">
            <a:solidFill>
              <a:srgbClr val="C00000"/>
            </a:solidFill>
            <a:prstDash val="solid"/>
            <a:tailEnd type="arrow"/>
          </a:ln>
          <a:effectLst>
            <a:outerShdw blurRad="40000" dist="20000" dir="5400000" rotWithShape="0">
              <a:srgbClr val="000000">
                <a:alpha val="38000"/>
              </a:srgbClr>
            </a:outerShdw>
          </a:effectLst>
        </p:spPr>
      </p:cxnSp>
      <p:cxnSp>
        <p:nvCxnSpPr>
          <p:cNvPr id="8" name="Straight Arrow Connector 7">
            <a:extLst>
              <a:ext uri="{FF2B5EF4-FFF2-40B4-BE49-F238E27FC236}">
                <a16:creationId xmlns:a16="http://schemas.microsoft.com/office/drawing/2014/main" id="{845DDAA9-7D2A-477F-8918-1108B6824558}"/>
              </a:ext>
            </a:extLst>
          </p:cNvPr>
          <p:cNvCxnSpPr/>
          <p:nvPr/>
        </p:nvCxnSpPr>
        <p:spPr>
          <a:xfrm flipH="1">
            <a:off x="3790766" y="2209801"/>
            <a:ext cx="1771834" cy="1285783"/>
          </a:xfrm>
          <a:prstGeom prst="straightConnector1">
            <a:avLst/>
          </a:prstGeom>
          <a:noFill/>
          <a:ln w="25400" cap="flat" cmpd="sng" algn="ctr">
            <a:solidFill>
              <a:srgbClr val="C00000"/>
            </a:solidFill>
            <a:prstDash val="solid"/>
            <a:tailEnd type="arrow"/>
          </a:ln>
          <a:effectLst>
            <a:outerShdw blurRad="40000" dist="20000" dir="5400000" rotWithShape="0">
              <a:srgbClr val="000000">
                <a:alpha val="38000"/>
              </a:srgbClr>
            </a:outerShdw>
          </a:effectLst>
        </p:spPr>
      </p:cxnSp>
      <p:cxnSp>
        <p:nvCxnSpPr>
          <p:cNvPr id="9" name="Straight Arrow Connector 8">
            <a:extLst>
              <a:ext uri="{FF2B5EF4-FFF2-40B4-BE49-F238E27FC236}">
                <a16:creationId xmlns:a16="http://schemas.microsoft.com/office/drawing/2014/main" id="{F8E67BE6-F1D6-4A38-B9A9-F02BFB7C90A5}"/>
              </a:ext>
            </a:extLst>
          </p:cNvPr>
          <p:cNvCxnSpPr/>
          <p:nvPr/>
        </p:nvCxnSpPr>
        <p:spPr>
          <a:xfrm flipH="1">
            <a:off x="3801862" y="2743200"/>
            <a:ext cx="1760738" cy="861504"/>
          </a:xfrm>
          <a:prstGeom prst="straightConnector1">
            <a:avLst/>
          </a:prstGeom>
          <a:noFill/>
          <a:ln w="25400" cap="flat" cmpd="sng" algn="ctr">
            <a:solidFill>
              <a:srgbClr val="C00000"/>
            </a:solidFill>
            <a:prstDash val="solid"/>
            <a:tailEnd type="arrow"/>
          </a:ln>
          <a:effectLst>
            <a:outerShdw blurRad="40000" dist="20000" dir="5400000" rotWithShape="0">
              <a:srgbClr val="000000">
                <a:alpha val="38000"/>
              </a:srgbClr>
            </a:outerShdw>
          </a:effectLst>
        </p:spPr>
      </p:cxnSp>
      <p:sp>
        <p:nvSpPr>
          <p:cNvPr id="10" name="Text Placeholder 3">
            <a:extLst>
              <a:ext uri="{FF2B5EF4-FFF2-40B4-BE49-F238E27FC236}">
                <a16:creationId xmlns:a16="http://schemas.microsoft.com/office/drawing/2014/main" id="{DBFCAFBE-4183-4D88-8205-29E3A01C3A40}"/>
              </a:ext>
            </a:extLst>
          </p:cNvPr>
          <p:cNvSpPr txBox="1">
            <a:spLocks/>
          </p:cNvSpPr>
          <p:nvPr/>
        </p:nvSpPr>
        <p:spPr bwMode="auto">
          <a:xfrm>
            <a:off x="1828801" y="4884028"/>
            <a:ext cx="3581399" cy="1059573"/>
          </a:xfrm>
          <a:prstGeom prst="rect">
            <a:avLst/>
          </a:prstGeom>
          <a:noFill/>
          <a:ln>
            <a:noFill/>
            <a:miter lim="800000"/>
            <a:headEnd/>
            <a:tailEnd/>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800" kern="1200">
                <a:solidFill>
                  <a:srgbClr val="696A6C"/>
                </a:solidFill>
                <a:latin typeface="Arial"/>
                <a:ea typeface="ＭＳ Ｐゴシック" pitchFamily="1" charset="-128"/>
                <a:cs typeface="Arial"/>
              </a:defRPr>
            </a:lvl1pPr>
            <a:lvl2pPr marL="742950" indent="-285750" algn="l" defTabSz="457200" rtl="0" eaLnBrk="1" fontAlgn="base" hangingPunct="1">
              <a:spcBef>
                <a:spcPct val="20000"/>
              </a:spcBef>
              <a:spcAft>
                <a:spcPct val="0"/>
              </a:spcAft>
              <a:buFont typeface="Arial" charset="0"/>
              <a:buChar char="–"/>
              <a:defRPr sz="2000" kern="1200">
                <a:solidFill>
                  <a:srgbClr val="696A6C"/>
                </a:solidFill>
                <a:latin typeface="Arial"/>
                <a:ea typeface="ＭＳ Ｐゴシック" pitchFamily="1" charset="-128"/>
                <a:cs typeface="Arial"/>
              </a:defRPr>
            </a:lvl2pPr>
            <a:lvl3pPr marL="1143000" indent="-228600" algn="l" defTabSz="457200" rtl="0" eaLnBrk="1" fontAlgn="base" hangingPunct="1">
              <a:spcBef>
                <a:spcPct val="20000"/>
              </a:spcBef>
              <a:spcAft>
                <a:spcPct val="0"/>
              </a:spcAft>
              <a:buFont typeface="Arial" charset="0"/>
              <a:buChar char="•"/>
              <a:defRPr kern="1200">
                <a:solidFill>
                  <a:srgbClr val="696A6C"/>
                </a:solidFill>
                <a:latin typeface="Arial"/>
                <a:ea typeface="ＭＳ Ｐゴシック" pitchFamily="1" charset="-128"/>
                <a:cs typeface="Arial"/>
              </a:defRPr>
            </a:lvl3pPr>
            <a:lvl4pPr marL="1600200" indent="-228600" algn="l" defTabSz="457200" rtl="0" eaLnBrk="1" fontAlgn="base" hangingPunct="1">
              <a:spcBef>
                <a:spcPct val="20000"/>
              </a:spcBef>
              <a:spcAft>
                <a:spcPct val="0"/>
              </a:spcAft>
              <a:buFont typeface="Arial" charset="0"/>
              <a:buChar char="–"/>
              <a:defRPr sz="1600" kern="1200">
                <a:solidFill>
                  <a:srgbClr val="696A6C"/>
                </a:solidFill>
                <a:latin typeface="Arial"/>
                <a:ea typeface="ＭＳ Ｐゴシック" pitchFamily="1" charset="-128"/>
                <a:cs typeface="Arial"/>
              </a:defRPr>
            </a:lvl4pPr>
            <a:lvl5pPr marL="2057400" indent="-228600" algn="l" defTabSz="457200" rtl="0" eaLnBrk="1" fontAlgn="base" hangingPunct="1">
              <a:spcBef>
                <a:spcPct val="20000"/>
              </a:spcBef>
              <a:spcAft>
                <a:spcPct val="0"/>
              </a:spcAft>
              <a:buFont typeface="Arial" charset="0"/>
              <a:buChar char="»"/>
              <a:defRPr sz="1400" kern="1200">
                <a:solidFill>
                  <a:srgbClr val="696A6C"/>
                </a:solidFill>
                <a:latin typeface="Arial"/>
                <a:ea typeface="ＭＳ Ｐゴシック" pitchFamily="1"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charset="0"/>
              <a:buNone/>
            </a:pPr>
            <a:r>
              <a:rPr lang="en-US" sz="1100" b="1">
                <a:solidFill>
                  <a:prstClr val="black"/>
                </a:solidFill>
                <a:latin typeface="Arial" charset="0"/>
                <a:cs typeface="Arial" charset="0"/>
              </a:rPr>
              <a:t>Recommendations:</a:t>
            </a:r>
          </a:p>
          <a:p>
            <a:pPr marL="0" indent="0">
              <a:buFont typeface="Arial" charset="0"/>
              <a:buNone/>
            </a:pPr>
            <a:r>
              <a:rPr lang="en-US" sz="1100">
                <a:solidFill>
                  <a:prstClr val="black"/>
                </a:solidFill>
                <a:latin typeface="Arial" charset="0"/>
                <a:cs typeface="Arial" charset="0"/>
              </a:rPr>
              <a:t>Various sizes of solid and segmented round and oval rings </a:t>
            </a:r>
          </a:p>
        </p:txBody>
      </p:sp>
    </p:spTree>
    <p:custDataLst>
      <p:tags r:id="rId1"/>
    </p:custDataLst>
    <p:extLst>
      <p:ext uri="{BB962C8B-B14F-4D97-AF65-F5344CB8AC3E}">
        <p14:creationId xmlns:p14="http://schemas.microsoft.com/office/powerpoint/2010/main" val="30433186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F9368-8A1E-4FF3-89D3-194363647698}"/>
              </a:ext>
            </a:extLst>
          </p:cNvPr>
          <p:cNvSpPr>
            <a:spLocks noGrp="1"/>
          </p:cNvSpPr>
          <p:nvPr>
            <p:ph type="title"/>
          </p:nvPr>
        </p:nvSpPr>
        <p:spPr>
          <a:xfrm>
            <a:off x="498835" y="210141"/>
            <a:ext cx="10515600" cy="719755"/>
          </a:xfrm>
        </p:spPr>
        <p:txBody>
          <a:bodyPr vert="horz" lIns="91440" tIns="45720" rIns="91440" bIns="45720" rtlCol="0" anchor="ctr">
            <a:noAutofit/>
          </a:bodyPr>
          <a:lstStyle/>
          <a:p>
            <a:pPr>
              <a:buFont typeface="Arial" panose="020B0604020202020204" pitchFamily="34" charset="0"/>
            </a:pPr>
            <a:r>
              <a:rPr lang="en-US" sz="3600" dirty="0">
                <a:latin typeface="Century Gothic" panose="020B0502020202020204" pitchFamily="34" charset="0"/>
              </a:rPr>
              <a:t>Ring Modifications</a:t>
            </a:r>
          </a:p>
        </p:txBody>
      </p:sp>
      <p:pic>
        <p:nvPicPr>
          <p:cNvPr id="5" name="Picture 4" descr="C:\My Documents\My Pictures\bw retractor rings.jpg">
            <a:extLst>
              <a:ext uri="{FF2B5EF4-FFF2-40B4-BE49-F238E27FC236}">
                <a16:creationId xmlns:a16="http://schemas.microsoft.com/office/drawing/2014/main" id="{A6160D56-F2C3-4E86-B350-CB065AB14ADA}"/>
              </a:ext>
            </a:extLst>
          </p:cNvPr>
          <p:cNvPicPr>
            <a:picLocks noChangeAspect="1" noChangeArrowheads="1"/>
          </p:cNvPicPr>
          <p:nvPr/>
        </p:nvPicPr>
        <p:blipFill rotWithShape="1">
          <a:blip r:embed="rId3"/>
          <a:srcRect l="-117341" t="-8874" r="-2405" b="-31798"/>
          <a:stretch/>
        </p:blipFill>
        <p:spPr bwMode="auto">
          <a:xfrm>
            <a:off x="2376899" y="1291530"/>
            <a:ext cx="8880775" cy="4884084"/>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Content Placeholder 2">
            <a:extLst>
              <a:ext uri="{FF2B5EF4-FFF2-40B4-BE49-F238E27FC236}">
                <a16:creationId xmlns:a16="http://schemas.microsoft.com/office/drawing/2014/main" id="{9E84A48C-51BD-47B0-BCEF-DD6198F33C1F}"/>
              </a:ext>
            </a:extLst>
          </p:cNvPr>
          <p:cNvSpPr txBox="1">
            <a:spLocks/>
          </p:cNvSpPr>
          <p:nvPr/>
        </p:nvSpPr>
        <p:spPr bwMode="auto">
          <a:xfrm>
            <a:off x="770416" y="1264307"/>
            <a:ext cx="5800066" cy="5245718"/>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ts val="600"/>
              </a:spcAft>
              <a:buFont typeface="Arial"/>
              <a:buChar char="•"/>
              <a:defRPr sz="2800" kern="1200">
                <a:solidFill>
                  <a:srgbClr val="696A6C"/>
                </a:solidFill>
                <a:latin typeface="Arial"/>
                <a:ea typeface="ＭＳ Ｐゴシック" pitchFamily="1" charset="-128"/>
                <a:cs typeface="Arial"/>
              </a:defRPr>
            </a:lvl1pPr>
            <a:lvl2pPr marL="742950" indent="-285750" algn="l" defTabSz="457200" rtl="0" eaLnBrk="1" fontAlgn="base" hangingPunct="1">
              <a:spcBef>
                <a:spcPct val="20000"/>
              </a:spcBef>
              <a:spcAft>
                <a:spcPct val="0"/>
              </a:spcAft>
              <a:buFont typeface="Arial"/>
              <a:buChar char="•"/>
              <a:defRPr sz="2000" kern="1200">
                <a:solidFill>
                  <a:srgbClr val="696A6C"/>
                </a:solidFill>
                <a:latin typeface="Arial"/>
                <a:ea typeface="ＭＳ Ｐゴシック" pitchFamily="1" charset="-128"/>
                <a:cs typeface="Arial"/>
              </a:defRPr>
            </a:lvl2pPr>
            <a:lvl3pPr marL="1143000" indent="-228600" algn="l" defTabSz="457200" rtl="0" eaLnBrk="1" fontAlgn="base" hangingPunct="1">
              <a:spcBef>
                <a:spcPct val="20000"/>
              </a:spcBef>
              <a:spcAft>
                <a:spcPct val="0"/>
              </a:spcAft>
              <a:buFont typeface="Arial"/>
              <a:buChar char="•"/>
              <a:defRPr kern="1200">
                <a:solidFill>
                  <a:srgbClr val="696A6C"/>
                </a:solidFill>
                <a:latin typeface="Arial"/>
                <a:ea typeface="ＭＳ Ｐゴシック" pitchFamily="1" charset="-128"/>
                <a:cs typeface="Arial"/>
              </a:defRPr>
            </a:lvl3pPr>
            <a:lvl4pPr marL="1600200" indent="-228600" algn="l" defTabSz="457200" rtl="0" eaLnBrk="1" fontAlgn="base" hangingPunct="1">
              <a:spcBef>
                <a:spcPct val="20000"/>
              </a:spcBef>
              <a:spcAft>
                <a:spcPct val="0"/>
              </a:spcAft>
              <a:buFont typeface="Arial"/>
              <a:buChar char="•"/>
              <a:defRPr sz="1600" kern="1200">
                <a:solidFill>
                  <a:srgbClr val="696A6C"/>
                </a:solidFill>
                <a:latin typeface="Arial"/>
                <a:ea typeface="ＭＳ Ｐゴシック" pitchFamily="1" charset="-128"/>
                <a:cs typeface="Arial"/>
              </a:defRPr>
            </a:lvl4pPr>
            <a:lvl5pPr marL="2057400" indent="-228600" algn="l" defTabSz="457200" rtl="0" eaLnBrk="1" fontAlgn="base" hangingPunct="1">
              <a:spcBef>
                <a:spcPct val="20000"/>
              </a:spcBef>
              <a:spcAft>
                <a:spcPct val="0"/>
              </a:spcAft>
              <a:buFont typeface="Arial"/>
              <a:buChar char="•"/>
              <a:defRPr sz="1400" kern="1200">
                <a:solidFill>
                  <a:srgbClr val="696A6C"/>
                </a:solidFill>
                <a:latin typeface="Arial"/>
                <a:ea typeface="ＭＳ Ｐゴシック" pitchFamily="1"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base" latinLnBrk="0" hangingPunct="1">
              <a:lnSpc>
                <a:spcPct val="100000"/>
              </a:lnSpc>
              <a:spcBef>
                <a:spcPct val="20000"/>
              </a:spcBef>
              <a:spcAft>
                <a:spcPts val="600"/>
              </a:spcAft>
              <a:buClrTx/>
              <a:buSzTx/>
              <a:buFont typeface="Arial"/>
              <a:buNone/>
              <a:tabLst/>
              <a:defRPr/>
            </a:pPr>
            <a:r>
              <a:rPr kumimoji="0" lang="en-US" sz="1800" b="1" i="0" strike="noStrike" kern="1200" cap="none" spc="0" normalizeH="0" baseline="0" noProof="0" dirty="0">
                <a:ln>
                  <a:noFill/>
                </a:ln>
                <a:solidFill>
                  <a:schemeClr val="tx1"/>
                </a:solidFill>
                <a:effectLst/>
                <a:uLnTx/>
                <a:uFillTx/>
                <a:latin typeface="Century Gothic"/>
                <a:ea typeface="ＭＳ Ｐゴシック"/>
                <a:cs typeface="Arial"/>
              </a:rPr>
              <a:t>2001</a:t>
            </a:r>
            <a:endParaRPr lang="en-US" sz="1800" b="1" i="0" strike="noStrike" kern="1200" cap="none" spc="0" normalizeH="0" baseline="0" noProof="0" dirty="0">
              <a:ln>
                <a:noFill/>
              </a:ln>
              <a:solidFill>
                <a:schemeClr val="tx1"/>
              </a:solidFill>
              <a:effectLst/>
              <a:uLnTx/>
              <a:uFillTx/>
              <a:latin typeface="Century Gothic"/>
              <a:ea typeface="ＭＳ Ｐゴシック"/>
              <a:cs typeface="Arial"/>
            </a:endParaRPr>
          </a:p>
          <a:p>
            <a:pPr marL="0" marR="0" lvl="0" indent="0" algn="l" defTabSz="457200" rtl="0" eaLnBrk="1" fontAlgn="base" latinLnBrk="0" hangingPunct="1">
              <a:lnSpc>
                <a:spcPct val="100000"/>
              </a:lnSpc>
              <a:spcBef>
                <a:spcPct val="20000"/>
              </a:spcBef>
              <a:spcAft>
                <a:spcPts val="600"/>
              </a:spcAft>
              <a:buClrTx/>
              <a:buSzTx/>
              <a:buFont typeface="Arial"/>
              <a:buNone/>
              <a:tabLst/>
              <a:defRPr/>
            </a:pPr>
            <a:r>
              <a:rPr kumimoji="0" lang="en-US" sz="1800" b="0" i="0" strike="noStrike" kern="1200" cap="none" spc="0" normalizeH="0" baseline="0" noProof="0" dirty="0">
                <a:ln>
                  <a:noFill/>
                </a:ln>
                <a:solidFill>
                  <a:schemeClr val="tx1"/>
                </a:solidFill>
                <a:effectLst/>
                <a:uLnTx/>
                <a:uFillTx/>
                <a:latin typeface="Century Gothic"/>
                <a:ea typeface="ＭＳ Ｐゴシック"/>
                <a:cs typeface="Arial"/>
              </a:rPr>
              <a:t>Spacing of ALL rings changed from 1/4” to 1/8”</a:t>
            </a:r>
            <a:endParaRPr lang="en-US" sz="1800" b="0" i="0" strike="noStrike" kern="1200" cap="none" spc="0" normalizeH="0" baseline="0" noProof="0" dirty="0">
              <a:ln>
                <a:noFill/>
              </a:ln>
              <a:solidFill>
                <a:schemeClr val="tx1"/>
              </a:solidFill>
              <a:effectLst/>
              <a:uLnTx/>
              <a:uFillTx/>
              <a:latin typeface="Century Gothic"/>
              <a:ea typeface="ＭＳ Ｐゴシック"/>
              <a:cs typeface="Arial"/>
            </a:endParaRPr>
          </a:p>
          <a:p>
            <a:pPr>
              <a:defRPr/>
            </a:pPr>
            <a:r>
              <a:rPr kumimoji="0" lang="en-US" sz="1800" b="0" i="0" strike="noStrike" kern="1200" cap="none" spc="0" normalizeH="0" baseline="0" noProof="0" dirty="0">
                <a:ln>
                  <a:noFill/>
                </a:ln>
                <a:solidFill>
                  <a:schemeClr val="tx1"/>
                </a:solidFill>
                <a:effectLst/>
                <a:uLnTx/>
                <a:uFillTx/>
                <a:latin typeface="Century Gothic"/>
                <a:ea typeface="ＭＳ Ｐゴシック"/>
                <a:cs typeface="Arial"/>
              </a:rPr>
              <a:t>This change dramatically improved the functionality of the ratchets on the ring.</a:t>
            </a:r>
            <a:r>
              <a:rPr lang="en-US" sz="1800" dirty="0">
                <a:solidFill>
                  <a:schemeClr val="tx1"/>
                </a:solidFill>
                <a:latin typeface="Century Gothic"/>
                <a:ea typeface="ＭＳ Ｐゴシック"/>
              </a:rPr>
              <a:t>  </a:t>
            </a:r>
            <a:endParaRPr lang="en-US" sz="1800" b="0" i="0" strike="noStrike" kern="1200" cap="none" spc="0" normalizeH="0" baseline="0" noProof="0" dirty="0">
              <a:ln>
                <a:noFill/>
              </a:ln>
              <a:solidFill>
                <a:schemeClr val="tx1"/>
              </a:solidFill>
              <a:effectLst/>
              <a:uLnTx/>
              <a:uFillTx/>
              <a:latin typeface="Century Gothic"/>
              <a:ea typeface="ＭＳ Ｐゴシック" pitchFamily="1" charset="-128"/>
              <a:cs typeface="Arial"/>
            </a:endParaRPr>
          </a:p>
          <a:p>
            <a:pPr marL="342900" marR="0" lvl="0" indent="-342900" algn="l" defTabSz="457200" rtl="0" eaLnBrk="1" fontAlgn="base" latinLnBrk="0" hangingPunct="1">
              <a:lnSpc>
                <a:spcPct val="100000"/>
              </a:lnSpc>
              <a:spcBef>
                <a:spcPct val="20000"/>
              </a:spcBef>
              <a:spcAft>
                <a:spcPts val="600"/>
              </a:spcAft>
              <a:buClrTx/>
              <a:buSzTx/>
              <a:buFont typeface="Arial"/>
              <a:buChar char="•"/>
              <a:tabLst/>
              <a:defRPr/>
            </a:pPr>
            <a:r>
              <a:rPr kumimoji="0" lang="en-US" sz="1800" b="0" i="0" strike="noStrike" kern="1200" cap="none" spc="0" normalizeH="0" baseline="0" noProof="0" dirty="0">
                <a:ln>
                  <a:noFill/>
                </a:ln>
                <a:solidFill>
                  <a:schemeClr val="tx1"/>
                </a:solidFill>
                <a:effectLst/>
                <a:uLnTx/>
                <a:uFillTx/>
                <a:latin typeface="Century Gothic"/>
                <a:ea typeface="ＭＳ Ｐゴシック"/>
                <a:cs typeface="Arial"/>
              </a:rPr>
              <a:t>Surgeons who have experienced slippage appreciate the importance of this modification. Rotation with no slippage!</a:t>
            </a:r>
            <a:endParaRPr lang="en-US" sz="1800" b="0" i="0" strike="noStrike" kern="1200" cap="none" spc="0" normalizeH="0" baseline="0" noProof="0" dirty="0">
              <a:ln>
                <a:noFill/>
              </a:ln>
              <a:solidFill>
                <a:schemeClr val="tx1"/>
              </a:solidFill>
              <a:effectLst/>
              <a:uLnTx/>
              <a:uFillTx/>
              <a:latin typeface="Century Gothic"/>
              <a:ea typeface="ＭＳ Ｐゴシック"/>
              <a:cs typeface="Arial"/>
            </a:endParaRPr>
          </a:p>
          <a:p>
            <a:pPr marL="342900" marR="0" lvl="0" indent="-342900" algn="l" defTabSz="457200" rtl="0" eaLnBrk="1" fontAlgn="base" latinLnBrk="0" hangingPunct="1">
              <a:lnSpc>
                <a:spcPct val="100000"/>
              </a:lnSpc>
              <a:spcBef>
                <a:spcPct val="20000"/>
              </a:spcBef>
              <a:spcAft>
                <a:spcPts val="600"/>
              </a:spcAft>
              <a:buClrTx/>
              <a:buSzTx/>
              <a:buFont typeface="Arial"/>
              <a:buChar char="•"/>
              <a:tabLst/>
              <a:defRPr/>
            </a:pPr>
            <a:r>
              <a:rPr kumimoji="0" lang="en-US" sz="1800" b="0" i="0" strike="noStrike" kern="1200" cap="none" spc="0" normalizeH="0" baseline="0" noProof="0" dirty="0">
                <a:ln>
                  <a:noFill/>
                </a:ln>
                <a:solidFill>
                  <a:schemeClr val="tx1"/>
                </a:solidFill>
                <a:effectLst/>
                <a:uLnTx/>
                <a:uFillTx/>
                <a:latin typeface="Century Gothic"/>
                <a:ea typeface="ＭＳ Ｐゴシック"/>
                <a:cs typeface="Arial"/>
              </a:rPr>
              <a:t>Expanded blade placement option 30 degrees.</a:t>
            </a:r>
            <a:endParaRPr lang="en-US" sz="1800" b="0" i="0" strike="noStrike" kern="1200" cap="none" spc="0" normalizeH="0" baseline="0" noProof="0" dirty="0">
              <a:ln>
                <a:noFill/>
              </a:ln>
              <a:solidFill>
                <a:schemeClr val="tx1"/>
              </a:solidFill>
              <a:effectLst/>
              <a:uLnTx/>
              <a:uFillTx/>
              <a:latin typeface="Century Gothic"/>
              <a:ea typeface="ＭＳ Ｐゴシック"/>
              <a:cs typeface="Arial"/>
            </a:endParaRPr>
          </a:p>
          <a:p>
            <a:pPr>
              <a:defRPr/>
            </a:pPr>
            <a:r>
              <a:rPr kumimoji="0" lang="en-US" sz="1800" b="0" i="0" strike="noStrike" kern="1200" cap="none" spc="0" normalizeH="0" baseline="0" noProof="0" dirty="0">
                <a:ln>
                  <a:noFill/>
                </a:ln>
                <a:solidFill>
                  <a:schemeClr val="tx1"/>
                </a:solidFill>
                <a:effectLst/>
                <a:uLnTx/>
                <a:uFillTx/>
                <a:latin typeface="Century Gothic"/>
                <a:ea typeface="ＭＳ Ｐゴシック"/>
                <a:cs typeface="Arial"/>
              </a:rPr>
              <a:t>Surgeon can place retractor blade more off center without the ratchet slipping or skipping along the outside of the ring.</a:t>
            </a:r>
            <a:r>
              <a:rPr lang="en-US" sz="1800" dirty="0">
                <a:solidFill>
                  <a:schemeClr val="tx1"/>
                </a:solidFill>
                <a:latin typeface="Century Gothic"/>
                <a:ea typeface="ＭＳ Ｐゴシック"/>
              </a:rPr>
              <a:t> </a:t>
            </a:r>
            <a:endParaRPr lang="en-US" sz="1800" b="0" i="0" u="sng" strike="noStrike" kern="1200" cap="none" spc="0" normalizeH="0" baseline="0" noProof="0" dirty="0">
              <a:ln>
                <a:noFill/>
              </a:ln>
              <a:solidFill>
                <a:schemeClr val="tx1"/>
              </a:solidFill>
              <a:effectLst/>
              <a:uLnTx/>
              <a:uFillTx/>
              <a:latin typeface="Century Gothic"/>
              <a:cs typeface="Arial"/>
            </a:endParaRPr>
          </a:p>
          <a:p>
            <a:pPr marL="342900" marR="0" lvl="0" indent="-342900" algn="l" defTabSz="457200" rtl="0" eaLnBrk="1" fontAlgn="base" latinLnBrk="0" hangingPunct="1">
              <a:lnSpc>
                <a:spcPct val="100000"/>
              </a:lnSpc>
              <a:spcBef>
                <a:spcPct val="20000"/>
              </a:spcBef>
              <a:spcAft>
                <a:spcPts val="600"/>
              </a:spcAft>
              <a:buClrTx/>
              <a:buSzTx/>
              <a:buFont typeface="Arial"/>
              <a:buChar char="•"/>
              <a:tabLst/>
              <a:defRPr/>
            </a:pPr>
            <a:endParaRPr kumimoji="0" lang="en-US" sz="1600" b="0" i="0" u="none" strike="noStrike" kern="1200" cap="none" spc="0" normalizeH="0" baseline="0" noProof="0" dirty="0">
              <a:ln>
                <a:noFill/>
              </a:ln>
              <a:solidFill>
                <a:srgbClr val="595959"/>
              </a:solidFill>
              <a:effectLst/>
              <a:uLnTx/>
              <a:uFillTx/>
              <a:latin typeface="Arial"/>
              <a:ea typeface="ＭＳ Ｐゴシック" pitchFamily="1" charset="-128"/>
              <a:cs typeface="Arial"/>
            </a:endParaRPr>
          </a:p>
        </p:txBody>
      </p:sp>
    </p:spTree>
    <p:custDataLst>
      <p:tags r:id="rId1"/>
    </p:custDataLst>
    <p:extLst>
      <p:ext uri="{BB962C8B-B14F-4D97-AF65-F5344CB8AC3E}">
        <p14:creationId xmlns:p14="http://schemas.microsoft.com/office/powerpoint/2010/main" val="40996094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F9368-8A1E-4FF3-89D3-194363647698}"/>
              </a:ext>
            </a:extLst>
          </p:cNvPr>
          <p:cNvSpPr>
            <a:spLocks noGrp="1"/>
          </p:cNvSpPr>
          <p:nvPr>
            <p:ph type="title"/>
          </p:nvPr>
        </p:nvSpPr>
        <p:spPr>
          <a:xfrm>
            <a:off x="381000" y="236507"/>
            <a:ext cx="10515600" cy="719755"/>
          </a:xfrm>
        </p:spPr>
        <p:txBody>
          <a:bodyPr vert="horz" lIns="91440" tIns="45720" rIns="91440" bIns="45720" rtlCol="0" anchor="ctr">
            <a:noAutofit/>
          </a:bodyPr>
          <a:lstStyle/>
          <a:p>
            <a:pPr marL="571500" indent="-571500">
              <a:buFont typeface="Arial" panose="020B0604020202020204" pitchFamily="34" charset="0"/>
            </a:pPr>
            <a:r>
              <a:rPr lang="en-US" sz="3600" dirty="0">
                <a:latin typeface="Century Gothic" panose="020B0502020202020204" pitchFamily="34" charset="0"/>
              </a:rPr>
              <a:t>Identifying Old Rings</a:t>
            </a:r>
          </a:p>
        </p:txBody>
      </p:sp>
      <p:pic>
        <p:nvPicPr>
          <p:cNvPr id="5" name="Picture 2" descr="C:\Users\jill.savolskis\AppData\Local\Microsoft\Windows\Temporary Internet Files\Content.Outlook\7Y3IYQ5D\IMG_2875.JPG">
            <a:extLst>
              <a:ext uri="{FF2B5EF4-FFF2-40B4-BE49-F238E27FC236}">
                <a16:creationId xmlns:a16="http://schemas.microsoft.com/office/drawing/2014/main" id="{A384488F-E0CE-4202-A8C5-26ABBF0E4B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17800" y="1276350"/>
            <a:ext cx="6426200" cy="4819650"/>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extBox 5">
            <a:extLst>
              <a:ext uri="{FF2B5EF4-FFF2-40B4-BE49-F238E27FC236}">
                <a16:creationId xmlns:a16="http://schemas.microsoft.com/office/drawing/2014/main" id="{BA602D3D-6A4C-4AB6-929E-322CF28EFC47}"/>
              </a:ext>
            </a:extLst>
          </p:cNvPr>
          <p:cNvSpPr txBox="1"/>
          <p:nvPr/>
        </p:nvSpPr>
        <p:spPr>
          <a:xfrm>
            <a:off x="5511800" y="2634734"/>
            <a:ext cx="2829560" cy="369332"/>
          </a:xfrm>
          <a:prstGeom prst="rect">
            <a:avLst/>
          </a:prstGeom>
          <a:solidFill>
            <a:schemeClr val="bg1">
              <a:lumMod val="95000"/>
            </a:schemeClr>
          </a:solid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rPr>
              <a:t>Original Codman</a:t>
            </a:r>
            <a:r>
              <a:rPr kumimoji="0" lang="en-US" sz="1800" b="1" i="0" u="none" strike="noStrike" kern="0" cap="none" spc="0" normalizeH="0" baseline="30000" noProof="0">
                <a:ln>
                  <a:noFill/>
                </a:ln>
                <a:solidFill>
                  <a:prstClr val="black"/>
                </a:solidFill>
                <a:effectLst/>
                <a:uLnTx/>
                <a:uFillTx/>
                <a:latin typeface="Arial" panose="020B0604020202020204" pitchFamily="34" charset="0"/>
                <a:cs typeface="Arial" panose="020B0604020202020204" pitchFamily="34" charset="0"/>
              </a:rPr>
              <a:t>® </a:t>
            </a:r>
            <a:r>
              <a:rPr kumimoji="0" lang="en-US" sz="1800" b="1"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rPr>
              <a:t> Ring</a:t>
            </a:r>
            <a:endParaRPr kumimoji="0" lang="en-US" sz="1800" b="1" i="0" u="none" strike="noStrike" kern="0" cap="none" spc="0" normalizeH="0" baseline="0" noProof="0">
              <a:ln>
                <a:noFill/>
              </a:ln>
              <a:solidFill>
                <a:prstClr val="black"/>
              </a:solidFill>
              <a:effectLst/>
              <a:uLnTx/>
              <a:uFillTx/>
            </a:endParaRPr>
          </a:p>
        </p:txBody>
      </p:sp>
      <p:sp>
        <p:nvSpPr>
          <p:cNvPr id="7" name="TextBox 6">
            <a:extLst>
              <a:ext uri="{FF2B5EF4-FFF2-40B4-BE49-F238E27FC236}">
                <a16:creationId xmlns:a16="http://schemas.microsoft.com/office/drawing/2014/main" id="{E5D099D1-EF7F-4A4A-9EFD-58E81C121D67}"/>
              </a:ext>
            </a:extLst>
          </p:cNvPr>
          <p:cNvSpPr txBox="1"/>
          <p:nvPr/>
        </p:nvSpPr>
        <p:spPr>
          <a:xfrm>
            <a:off x="5638800" y="4463534"/>
            <a:ext cx="3134360" cy="369332"/>
          </a:xfrm>
          <a:prstGeom prst="rect">
            <a:avLst/>
          </a:prstGeom>
          <a:solidFill>
            <a:schemeClr val="bg1">
              <a:lumMod val="95000"/>
            </a:schemeClr>
          </a:solid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rPr>
              <a:t>Symmetry Surgical</a:t>
            </a:r>
            <a:r>
              <a:rPr kumimoji="0" lang="en-US" sz="1800" b="1" i="0" u="none" strike="noStrike" kern="0" cap="none" spc="0" normalizeH="0" baseline="30000" noProof="0">
                <a:ln>
                  <a:noFill/>
                </a:ln>
                <a:solidFill>
                  <a:prstClr val="black"/>
                </a:solidFill>
                <a:effectLst/>
                <a:uLnTx/>
                <a:uFillTx/>
                <a:latin typeface="Arial" panose="020B0604020202020204" pitchFamily="34" charset="0"/>
                <a:cs typeface="Arial" panose="020B0604020202020204" pitchFamily="34" charset="0"/>
              </a:rPr>
              <a:t>® </a:t>
            </a:r>
            <a:r>
              <a:rPr kumimoji="0" lang="en-US" sz="1800" b="1"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rPr>
              <a:t> Ring</a:t>
            </a:r>
            <a:endParaRPr kumimoji="0" lang="en-US" sz="1800" b="1" i="0" u="none" strike="noStrike" kern="0" cap="none" spc="0" normalizeH="0" baseline="0" noProof="0">
              <a:ln>
                <a:noFill/>
              </a:ln>
              <a:solidFill>
                <a:prstClr val="black"/>
              </a:solidFill>
              <a:effectLst/>
              <a:uLnTx/>
              <a:uFillTx/>
            </a:endParaRPr>
          </a:p>
        </p:txBody>
      </p:sp>
      <p:sp>
        <p:nvSpPr>
          <p:cNvPr id="8" name="TextBox 7">
            <a:extLst>
              <a:ext uri="{FF2B5EF4-FFF2-40B4-BE49-F238E27FC236}">
                <a16:creationId xmlns:a16="http://schemas.microsoft.com/office/drawing/2014/main" id="{44AB4B8B-0DAC-4A01-8A2B-1E1FDB5CFFF6}"/>
              </a:ext>
            </a:extLst>
          </p:cNvPr>
          <p:cNvSpPr txBox="1"/>
          <p:nvPr/>
        </p:nvSpPr>
        <p:spPr>
          <a:xfrm>
            <a:off x="3276600" y="2514600"/>
            <a:ext cx="2009140" cy="369332"/>
          </a:xfrm>
          <a:prstGeom prst="rect">
            <a:avLst/>
          </a:prstGeom>
          <a:solidFill>
            <a:schemeClr val="bg1">
              <a:lumMod val="95000"/>
              <a:alpha val="68000"/>
            </a:schemeClr>
          </a:solid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prstClr val="black"/>
                </a:solidFill>
                <a:effectLst/>
                <a:uLnTx/>
                <a:uFillTx/>
              </a:rPr>
              <a:t>Wider Space (1/4”)</a:t>
            </a:r>
          </a:p>
        </p:txBody>
      </p:sp>
      <p:sp>
        <p:nvSpPr>
          <p:cNvPr id="9" name="TextBox 8">
            <a:extLst>
              <a:ext uri="{FF2B5EF4-FFF2-40B4-BE49-F238E27FC236}">
                <a16:creationId xmlns:a16="http://schemas.microsoft.com/office/drawing/2014/main" id="{4CD0E5EB-2FEE-4C43-ADA9-D6E58A007BA5}"/>
              </a:ext>
            </a:extLst>
          </p:cNvPr>
          <p:cNvSpPr txBox="1"/>
          <p:nvPr/>
        </p:nvSpPr>
        <p:spPr>
          <a:xfrm>
            <a:off x="3124200" y="4876800"/>
            <a:ext cx="2362200" cy="381000"/>
          </a:xfrm>
          <a:prstGeom prst="rect">
            <a:avLst/>
          </a:prstGeom>
          <a:solidFill>
            <a:schemeClr val="bg1">
              <a:lumMod val="95000"/>
              <a:alpha val="68000"/>
            </a:schemeClr>
          </a:solid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a:ln>
                  <a:noFill/>
                </a:ln>
                <a:solidFill>
                  <a:prstClr val="black"/>
                </a:solidFill>
                <a:effectLst/>
                <a:uLnTx/>
                <a:uFillTx/>
              </a:rPr>
              <a:t>Narrower Space (1/8”)</a:t>
            </a:r>
          </a:p>
        </p:txBody>
      </p:sp>
      <p:cxnSp>
        <p:nvCxnSpPr>
          <p:cNvPr id="10" name="Straight Arrow Connector 9">
            <a:extLst>
              <a:ext uri="{FF2B5EF4-FFF2-40B4-BE49-F238E27FC236}">
                <a16:creationId xmlns:a16="http://schemas.microsoft.com/office/drawing/2014/main" id="{513C5C7A-B5AA-4D51-894E-3F6268B03E12}"/>
              </a:ext>
            </a:extLst>
          </p:cNvPr>
          <p:cNvCxnSpPr/>
          <p:nvPr/>
        </p:nvCxnSpPr>
        <p:spPr>
          <a:xfrm flipH="1">
            <a:off x="3352800" y="2819400"/>
            <a:ext cx="457200" cy="240268"/>
          </a:xfrm>
          <a:prstGeom prst="straightConnector1">
            <a:avLst/>
          </a:prstGeom>
          <a:noFill/>
          <a:ln w="25400" cap="flat" cmpd="sng" algn="ctr">
            <a:solidFill>
              <a:srgbClr val="C0504D"/>
            </a:solidFill>
            <a:prstDash val="solid"/>
            <a:tailEnd type="arrow"/>
          </a:ln>
          <a:effectLst>
            <a:outerShdw blurRad="40000" dist="20000" dir="5400000" rotWithShape="0">
              <a:srgbClr val="000000">
                <a:alpha val="38000"/>
              </a:srgbClr>
            </a:outerShdw>
          </a:effectLst>
        </p:spPr>
      </p:cxnSp>
      <p:cxnSp>
        <p:nvCxnSpPr>
          <p:cNvPr id="11" name="Straight Arrow Connector 10">
            <a:extLst>
              <a:ext uri="{FF2B5EF4-FFF2-40B4-BE49-F238E27FC236}">
                <a16:creationId xmlns:a16="http://schemas.microsoft.com/office/drawing/2014/main" id="{34A3678E-FDA2-4E31-BDF4-87E8322B1062}"/>
              </a:ext>
            </a:extLst>
          </p:cNvPr>
          <p:cNvCxnSpPr/>
          <p:nvPr/>
        </p:nvCxnSpPr>
        <p:spPr>
          <a:xfrm flipH="1">
            <a:off x="3733800" y="2819400"/>
            <a:ext cx="76200" cy="381000"/>
          </a:xfrm>
          <a:prstGeom prst="straightConnector1">
            <a:avLst/>
          </a:prstGeom>
          <a:noFill/>
          <a:ln w="25400" cap="flat" cmpd="sng" algn="ctr">
            <a:solidFill>
              <a:srgbClr val="C0504D"/>
            </a:solidFill>
            <a:prstDash val="solid"/>
            <a:tailEnd type="arrow"/>
          </a:ln>
          <a:effectLst>
            <a:outerShdw blurRad="40000" dist="20000" dir="5400000" rotWithShape="0">
              <a:srgbClr val="000000">
                <a:alpha val="38000"/>
              </a:srgbClr>
            </a:outerShdw>
          </a:effectLst>
        </p:spPr>
      </p:cxnSp>
      <p:cxnSp>
        <p:nvCxnSpPr>
          <p:cNvPr id="12" name="Straight Arrow Connector 11">
            <a:extLst>
              <a:ext uri="{FF2B5EF4-FFF2-40B4-BE49-F238E27FC236}">
                <a16:creationId xmlns:a16="http://schemas.microsoft.com/office/drawing/2014/main" id="{7AD86C65-20AC-45B9-A86C-7A11AC94BAE2}"/>
              </a:ext>
            </a:extLst>
          </p:cNvPr>
          <p:cNvCxnSpPr/>
          <p:nvPr/>
        </p:nvCxnSpPr>
        <p:spPr>
          <a:xfrm flipH="1" flipV="1">
            <a:off x="3581400" y="4419600"/>
            <a:ext cx="190500" cy="457200"/>
          </a:xfrm>
          <a:prstGeom prst="straightConnector1">
            <a:avLst/>
          </a:prstGeom>
          <a:noFill/>
          <a:ln w="25400" cap="flat" cmpd="sng" algn="ctr">
            <a:solidFill>
              <a:srgbClr val="C0504D"/>
            </a:solidFill>
            <a:prstDash val="solid"/>
            <a:tailEnd type="arrow"/>
          </a:ln>
          <a:effectLst>
            <a:outerShdw blurRad="40000" dist="20000" dir="5400000" rotWithShape="0">
              <a:srgbClr val="000000">
                <a:alpha val="38000"/>
              </a:srgbClr>
            </a:outerShdw>
          </a:effectLst>
        </p:spPr>
      </p:cxnSp>
      <p:cxnSp>
        <p:nvCxnSpPr>
          <p:cNvPr id="13" name="Straight Arrow Connector 12">
            <a:extLst>
              <a:ext uri="{FF2B5EF4-FFF2-40B4-BE49-F238E27FC236}">
                <a16:creationId xmlns:a16="http://schemas.microsoft.com/office/drawing/2014/main" id="{E97EDB79-86E7-4CE3-A4D6-D7F3D17EAA90}"/>
              </a:ext>
            </a:extLst>
          </p:cNvPr>
          <p:cNvCxnSpPr/>
          <p:nvPr/>
        </p:nvCxnSpPr>
        <p:spPr>
          <a:xfrm flipV="1">
            <a:off x="3771900" y="4343400"/>
            <a:ext cx="38100" cy="533400"/>
          </a:xfrm>
          <a:prstGeom prst="straightConnector1">
            <a:avLst/>
          </a:prstGeom>
          <a:noFill/>
          <a:ln w="25400" cap="flat" cmpd="sng" algn="ctr">
            <a:solidFill>
              <a:srgbClr val="C0504D"/>
            </a:solidFill>
            <a:prstDash val="solid"/>
            <a:tailEnd type="arrow"/>
          </a:ln>
          <a:effectLst>
            <a:outerShdw blurRad="40000" dist="20000" dir="5400000" rotWithShape="0">
              <a:srgbClr val="000000">
                <a:alpha val="38000"/>
              </a:srgbClr>
            </a:outerShdw>
          </a:effectLst>
        </p:spPr>
      </p:cxnSp>
    </p:spTree>
    <p:custDataLst>
      <p:tags r:id="rId1"/>
    </p:custDataLst>
    <p:extLst>
      <p:ext uri="{BB962C8B-B14F-4D97-AF65-F5344CB8AC3E}">
        <p14:creationId xmlns:p14="http://schemas.microsoft.com/office/powerpoint/2010/main" val="316936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7E133-E370-93F8-8A37-2D93E212248A}"/>
              </a:ext>
            </a:extLst>
          </p:cNvPr>
          <p:cNvSpPr>
            <a:spLocks noGrp="1"/>
          </p:cNvSpPr>
          <p:nvPr>
            <p:ph type="title"/>
          </p:nvPr>
        </p:nvSpPr>
        <p:spPr>
          <a:xfrm>
            <a:off x="468745" y="210141"/>
            <a:ext cx="10515600" cy="719755"/>
          </a:xfrm>
        </p:spPr>
        <p:txBody>
          <a:bodyPr vert="horz" lIns="91440" tIns="45720" rIns="91440" bIns="45720" rtlCol="0" anchor="ctr">
            <a:noAutofit/>
          </a:bodyPr>
          <a:lstStyle/>
          <a:p>
            <a:pPr marL="571500" indent="-571500">
              <a:buFont typeface="Arial" panose="020B0604020202020204" pitchFamily="34" charset="0"/>
            </a:pPr>
            <a:r>
              <a:rPr lang="en-US" sz="3600" dirty="0">
                <a:latin typeface="Century Gothic" panose="020B0502020202020204" pitchFamily="34" charset="0"/>
              </a:rPr>
              <a:t>Rachet Guide</a:t>
            </a:r>
          </a:p>
        </p:txBody>
      </p:sp>
      <p:pic>
        <p:nvPicPr>
          <p:cNvPr id="5" name="Picture 4">
            <a:extLst>
              <a:ext uri="{FF2B5EF4-FFF2-40B4-BE49-F238E27FC236}">
                <a16:creationId xmlns:a16="http://schemas.microsoft.com/office/drawing/2014/main" id="{87FDA9AD-1992-9C67-F9BA-72EF9AA38F26}"/>
              </a:ext>
            </a:extLst>
          </p:cNvPr>
          <p:cNvPicPr>
            <a:picLocks noChangeAspect="1"/>
          </p:cNvPicPr>
          <p:nvPr/>
        </p:nvPicPr>
        <p:blipFill>
          <a:blip r:embed="rId2"/>
          <a:stretch>
            <a:fillRect/>
          </a:stretch>
        </p:blipFill>
        <p:spPr>
          <a:xfrm>
            <a:off x="3419564" y="929896"/>
            <a:ext cx="5554801" cy="5208154"/>
          </a:xfrm>
          <a:prstGeom prst="rect">
            <a:avLst/>
          </a:prstGeom>
        </p:spPr>
      </p:pic>
    </p:spTree>
    <p:extLst>
      <p:ext uri="{BB962C8B-B14F-4D97-AF65-F5344CB8AC3E}">
        <p14:creationId xmlns:p14="http://schemas.microsoft.com/office/powerpoint/2010/main" val="32398449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F9368-8A1E-4FF3-89D3-194363647698}"/>
              </a:ext>
            </a:extLst>
          </p:cNvPr>
          <p:cNvSpPr>
            <a:spLocks noGrp="1"/>
          </p:cNvSpPr>
          <p:nvPr>
            <p:ph type="title"/>
          </p:nvPr>
        </p:nvSpPr>
        <p:spPr>
          <a:xfrm>
            <a:off x="630811" y="189412"/>
            <a:ext cx="10515600" cy="719755"/>
          </a:xfrm>
        </p:spPr>
        <p:txBody>
          <a:bodyPr vert="horz" lIns="91440" tIns="45720" rIns="91440" bIns="45720" rtlCol="0" anchor="ctr">
            <a:noAutofit/>
          </a:bodyPr>
          <a:lstStyle/>
          <a:p>
            <a:pPr marL="571500" indent="-571500">
              <a:buFont typeface="Arial" panose="020B0604020202020204" pitchFamily="34" charset="0"/>
            </a:pPr>
            <a:r>
              <a:rPr lang="en-US" sz="3600" dirty="0">
                <a:latin typeface="Century Gothic" panose="020B0502020202020204" pitchFamily="34" charset="0"/>
              </a:rPr>
              <a:t>Straight, Tilt, and </a:t>
            </a:r>
            <a:r>
              <a:rPr lang="en-US" sz="3600" dirty="0" err="1">
                <a:latin typeface="Century Gothic" panose="020B0502020202020204" pitchFamily="34" charset="0"/>
              </a:rPr>
              <a:t>RoTilt</a:t>
            </a:r>
            <a:r>
              <a:rPr lang="en-US" sz="3600" dirty="0">
                <a:latin typeface="Century Gothic" panose="020B0502020202020204" pitchFamily="34" charset="0"/>
              </a:rPr>
              <a:t> Ratchets</a:t>
            </a:r>
          </a:p>
        </p:txBody>
      </p:sp>
      <p:sp>
        <p:nvSpPr>
          <p:cNvPr id="5" name="Content Placeholder 2">
            <a:extLst>
              <a:ext uri="{FF2B5EF4-FFF2-40B4-BE49-F238E27FC236}">
                <a16:creationId xmlns:a16="http://schemas.microsoft.com/office/drawing/2014/main" id="{8EB5A407-090B-47E6-99A9-B1D6B1345C1C}"/>
              </a:ext>
            </a:extLst>
          </p:cNvPr>
          <p:cNvSpPr txBox="1">
            <a:spLocks/>
          </p:cNvSpPr>
          <p:nvPr/>
        </p:nvSpPr>
        <p:spPr bwMode="auto">
          <a:xfrm>
            <a:off x="5802085" y="990600"/>
            <a:ext cx="5257800" cy="5029200"/>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lvl1pPr marL="342900" indent="-342900" algn="l" defTabSz="457200" rtl="0" eaLnBrk="1" fontAlgn="base" hangingPunct="1">
              <a:spcBef>
                <a:spcPct val="20000"/>
              </a:spcBef>
              <a:spcAft>
                <a:spcPts val="600"/>
              </a:spcAft>
              <a:buFont typeface="Arial"/>
              <a:buChar char="•"/>
              <a:defRPr sz="2800" kern="1200">
                <a:solidFill>
                  <a:schemeClr val="tx1"/>
                </a:solidFill>
                <a:latin typeface="Arial"/>
                <a:ea typeface="ＭＳ Ｐゴシック" pitchFamily="1" charset="-128"/>
                <a:cs typeface="Arial"/>
              </a:defRPr>
            </a:lvl1pPr>
            <a:lvl2pPr marL="742950" indent="-285750" algn="l" defTabSz="457200" rtl="0" eaLnBrk="1" fontAlgn="base" hangingPunct="1">
              <a:spcBef>
                <a:spcPct val="20000"/>
              </a:spcBef>
              <a:spcAft>
                <a:spcPct val="0"/>
              </a:spcAft>
              <a:buFont typeface="Arial"/>
              <a:buChar char="•"/>
              <a:defRPr sz="2000" kern="1200">
                <a:solidFill>
                  <a:srgbClr val="696A6C"/>
                </a:solidFill>
                <a:latin typeface="Arial"/>
                <a:ea typeface="ＭＳ Ｐゴシック" pitchFamily="1" charset="-128"/>
                <a:cs typeface="Arial"/>
              </a:defRPr>
            </a:lvl2pPr>
            <a:lvl3pPr marL="1143000" indent="-228600" algn="l" defTabSz="457200" rtl="0" eaLnBrk="1" fontAlgn="base" hangingPunct="1">
              <a:spcBef>
                <a:spcPct val="20000"/>
              </a:spcBef>
              <a:spcAft>
                <a:spcPct val="0"/>
              </a:spcAft>
              <a:buFont typeface="Arial"/>
              <a:buChar char="•"/>
              <a:defRPr kern="1200">
                <a:solidFill>
                  <a:srgbClr val="696A6C"/>
                </a:solidFill>
                <a:latin typeface="Arial"/>
                <a:ea typeface="ＭＳ Ｐゴシック" pitchFamily="1" charset="-128"/>
                <a:cs typeface="Arial"/>
              </a:defRPr>
            </a:lvl3pPr>
            <a:lvl4pPr marL="1600200" indent="-228600" algn="l" defTabSz="457200" rtl="0" eaLnBrk="1" fontAlgn="base" hangingPunct="1">
              <a:spcBef>
                <a:spcPct val="20000"/>
              </a:spcBef>
              <a:spcAft>
                <a:spcPct val="0"/>
              </a:spcAft>
              <a:buFont typeface="Arial"/>
              <a:buChar char="•"/>
              <a:defRPr sz="1600" kern="1200">
                <a:solidFill>
                  <a:srgbClr val="696A6C"/>
                </a:solidFill>
                <a:latin typeface="Arial"/>
                <a:ea typeface="ＭＳ Ｐゴシック" pitchFamily="1" charset="-128"/>
                <a:cs typeface="Arial"/>
              </a:defRPr>
            </a:lvl4pPr>
            <a:lvl5pPr marL="2057400" indent="-228600" algn="l" defTabSz="457200" rtl="0" eaLnBrk="1" fontAlgn="base" hangingPunct="1">
              <a:spcBef>
                <a:spcPct val="20000"/>
              </a:spcBef>
              <a:spcAft>
                <a:spcPct val="0"/>
              </a:spcAft>
              <a:buFont typeface="Arial"/>
              <a:buChar char="•"/>
              <a:defRPr sz="1400" kern="1200">
                <a:solidFill>
                  <a:srgbClr val="696A6C"/>
                </a:solidFill>
                <a:latin typeface="Arial"/>
                <a:ea typeface="ＭＳ Ｐゴシック" pitchFamily="1"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342900" marR="0" lvl="0" indent="-342900" algn="ctr" defTabSz="457200" rtl="0" eaLnBrk="1" fontAlgn="auto" latinLnBrk="0" hangingPunct="1">
              <a:lnSpc>
                <a:spcPct val="100000"/>
              </a:lnSpc>
              <a:spcBef>
                <a:spcPct val="20000"/>
              </a:spcBef>
              <a:spcAft>
                <a:spcPts val="0"/>
              </a:spcAft>
              <a:buClrTx/>
              <a:buSzTx/>
              <a:buFont typeface="Arial" pitchFamily="34" charset="0"/>
              <a:buNone/>
              <a:tabLst/>
              <a:defRPr/>
            </a:pPr>
            <a:endParaRPr kumimoji="0" lang="en-US" sz="1200" b="1" i="0" u="sng" strike="noStrike" kern="1200" cap="none" spc="0" normalizeH="0" baseline="0" noProof="0">
              <a:ln>
                <a:noFill/>
              </a:ln>
              <a:solidFill>
                <a:sysClr val="windowText" lastClr="000000"/>
              </a:solidFill>
              <a:effectLst/>
              <a:uLnTx/>
              <a:uFillTx/>
              <a:latin typeface="Arial"/>
              <a:ea typeface="ＭＳ Ｐゴシック" pitchFamily="1" charset="-128"/>
              <a:cs typeface="Arial"/>
            </a:endParaRPr>
          </a:p>
          <a:p>
            <a:pPr marL="342900" marR="0" lvl="0" indent="-342900" algn="ctr" defTabSz="457200" rtl="0" eaLnBrk="1" fontAlgn="auto" latinLnBrk="0" hangingPunct="1">
              <a:lnSpc>
                <a:spcPct val="100000"/>
              </a:lnSpc>
              <a:spcBef>
                <a:spcPct val="20000"/>
              </a:spcBef>
              <a:spcAft>
                <a:spcPts val="0"/>
              </a:spcAft>
              <a:buClrTx/>
              <a:buSzTx/>
              <a:buFont typeface="Arial" pitchFamily="34" charset="0"/>
              <a:buNone/>
              <a:tabLst/>
              <a:defRPr/>
            </a:pPr>
            <a:endParaRPr kumimoji="0" lang="en-US" sz="1200" b="1" i="0" u="sng" strike="noStrike" kern="1200" cap="none" spc="0" normalizeH="0" baseline="0" noProof="0">
              <a:ln>
                <a:noFill/>
              </a:ln>
              <a:solidFill>
                <a:sysClr val="windowText" lastClr="000000"/>
              </a:solidFill>
              <a:effectLst/>
              <a:uLnTx/>
              <a:uFillTx/>
              <a:latin typeface="Arial"/>
              <a:ea typeface="ＭＳ Ｐゴシック" pitchFamily="1" charset="-128"/>
              <a:cs typeface="Arial"/>
            </a:endParaRPr>
          </a:p>
          <a:p>
            <a:pPr marL="514350" indent="-514350" fontAlgn="auto">
              <a:spcAft>
                <a:spcPts val="0"/>
              </a:spcAft>
              <a:buFont typeface="Arial" pitchFamily="34" charset="0"/>
              <a:buAutoNum type="arabicPeriod"/>
              <a:defRPr/>
            </a:pPr>
            <a:r>
              <a:rPr kumimoji="0" lang="en-US" sz="1300" b="0" i="0" u="none" strike="noStrike" kern="1200" cap="none" spc="0" normalizeH="0" baseline="0" noProof="0">
                <a:ln>
                  <a:noFill/>
                </a:ln>
                <a:effectLst/>
                <a:uLnTx/>
                <a:uFillTx/>
                <a:latin typeface="Century Gothic"/>
                <a:ea typeface="ＭＳ Ｐゴシック"/>
                <a:cs typeface="Arial"/>
              </a:rPr>
              <a:t>Slide the ratchet down the post of a blade to ensure the spring is working properly. The ratchet should “click” into each groove on the post.</a:t>
            </a:r>
            <a:r>
              <a:rPr lang="en-US" sz="1300">
                <a:latin typeface="Century Gothic"/>
                <a:ea typeface="ＭＳ Ｐゴシック"/>
              </a:rPr>
              <a:t> </a:t>
            </a:r>
            <a:r>
              <a:rPr kumimoji="0" lang="en-US" sz="1300" b="0" i="0" u="none" strike="noStrike" kern="1200" cap="none" spc="0" normalizeH="0" baseline="0" noProof="0">
                <a:ln>
                  <a:noFill/>
                </a:ln>
                <a:effectLst/>
                <a:uLnTx/>
                <a:uFillTx/>
                <a:latin typeface="Century Gothic"/>
                <a:ea typeface="ＭＳ Ｐゴシック"/>
                <a:cs typeface="Arial"/>
              </a:rPr>
              <a:t> </a:t>
            </a:r>
            <a:r>
              <a:rPr lang="en-US" sz="1300">
                <a:latin typeface="Century Gothic"/>
                <a:ea typeface="ＭＳ Ｐゴシック"/>
              </a:rPr>
              <a:t>Check</a:t>
            </a:r>
            <a:r>
              <a:rPr kumimoji="0" lang="en-US" sz="1300" b="0" i="0" u="none" strike="noStrike" kern="1200" cap="none" spc="0" normalizeH="0" baseline="0" noProof="0">
                <a:ln>
                  <a:noFill/>
                </a:ln>
                <a:effectLst/>
                <a:uLnTx/>
                <a:uFillTx/>
                <a:latin typeface="Century Gothic"/>
                <a:ea typeface="ＭＳ Ｐゴシック"/>
                <a:cs typeface="Arial"/>
              </a:rPr>
              <a:t> the tension of the spring to ensure it is not deformed.</a:t>
            </a:r>
            <a:endParaRPr lang="en-US" sz="1300" b="0" i="0" u="none" strike="noStrike" kern="1200" cap="none" spc="0" normalizeH="0" baseline="0" noProof="0">
              <a:ln>
                <a:noFill/>
              </a:ln>
              <a:effectLst/>
              <a:uLnTx/>
              <a:uFillTx/>
              <a:latin typeface="Century Gothic"/>
              <a:ea typeface="ＭＳ Ｐゴシック"/>
              <a:cs typeface="Arial"/>
            </a:endParaRP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1300" b="0" i="0" u="none" strike="noStrike" kern="1200" cap="none" spc="0" normalizeH="0" baseline="0" noProof="0">
                <a:ln>
                  <a:noFill/>
                </a:ln>
                <a:effectLst/>
                <a:uLnTx/>
                <a:uFillTx/>
                <a:latin typeface="Century Gothic"/>
                <a:ea typeface="ＭＳ Ｐゴシック"/>
                <a:cs typeface="Arial"/>
              </a:rPr>
              <a:t>Check the tilting mechanism by depressing the tilt lever and moving the body of the ratchet through the full arc of the tilt to ensure that it smoothly moves without binding into the body of the ratchet.</a:t>
            </a:r>
            <a:endParaRPr lang="en-US" sz="1300" b="0" i="0" u="none" strike="noStrike" kern="1200" cap="none" spc="0" normalizeH="0" baseline="0" noProof="0">
              <a:ln>
                <a:noFill/>
              </a:ln>
              <a:effectLst/>
              <a:uLnTx/>
              <a:uFillTx/>
              <a:latin typeface="Century Gothic"/>
              <a:ea typeface="ＭＳ Ｐゴシック"/>
              <a:cs typeface="Arial"/>
            </a:endParaRPr>
          </a:p>
          <a:p>
            <a:pPr marL="514350" indent="-514350" fontAlgn="auto">
              <a:spcAft>
                <a:spcPts val="0"/>
              </a:spcAft>
              <a:buFont typeface="Arial" pitchFamily="34" charset="0"/>
              <a:buAutoNum type="arabicPeriod"/>
              <a:defRPr/>
            </a:pPr>
            <a:r>
              <a:rPr kumimoji="0" lang="en-US" sz="1300" b="0" i="0" u="none" strike="noStrike" kern="1200" cap="none" spc="0" normalizeH="0" baseline="0" noProof="0">
                <a:ln>
                  <a:noFill/>
                </a:ln>
                <a:effectLst/>
                <a:uLnTx/>
                <a:uFillTx/>
                <a:latin typeface="Century Gothic"/>
                <a:ea typeface="ＭＳ Ｐゴシック"/>
                <a:cs typeface="Arial"/>
              </a:rPr>
              <a:t>Ensure the tilt ratchet does not “slip” or ‘chatter” when tilted due to a loose or broken cross bar that will not engage into the teeth.</a:t>
            </a:r>
            <a:r>
              <a:rPr lang="en-US" sz="1300">
                <a:latin typeface="Century Gothic"/>
                <a:ea typeface="ＭＳ Ｐゴシック"/>
              </a:rPr>
              <a:t> </a:t>
            </a:r>
            <a:r>
              <a:rPr kumimoji="0" lang="en-US" sz="1300" b="0" i="0" u="none" strike="noStrike" kern="1200" cap="none" spc="0" normalizeH="0" baseline="0" noProof="0">
                <a:ln>
                  <a:noFill/>
                </a:ln>
                <a:effectLst/>
                <a:uLnTx/>
                <a:uFillTx/>
                <a:latin typeface="Century Gothic"/>
                <a:ea typeface="ＭＳ Ｐゴシック"/>
                <a:cs typeface="Arial"/>
              </a:rPr>
              <a:t> Check the integrity of this mechanism by placing the end of a blade post into the ratchet and seeing how easily it slips when pressure is put on the top of the blade.</a:t>
            </a:r>
            <a:endParaRPr lang="en-US" sz="1300" b="0" i="0" u="none" strike="noStrike" kern="1200" cap="none" spc="0" normalizeH="0" baseline="0" noProof="0">
              <a:ln>
                <a:noFill/>
              </a:ln>
              <a:effectLst/>
              <a:uLnTx/>
              <a:uFillTx/>
              <a:latin typeface="Century Gothic"/>
              <a:ea typeface="ＭＳ Ｐゴシック"/>
              <a:cs typeface="Arial"/>
            </a:endParaRPr>
          </a:p>
          <a:p>
            <a:pPr marL="514350" indent="-514350" fontAlgn="auto">
              <a:spcAft>
                <a:spcPts val="0"/>
              </a:spcAft>
              <a:buFont typeface="Arial" pitchFamily="34" charset="0"/>
              <a:buAutoNum type="arabicPeriod"/>
              <a:defRPr/>
            </a:pPr>
            <a:r>
              <a:rPr kumimoji="0" lang="en-US" sz="1300" b="0" i="0" u="none" strike="noStrike" kern="1200" cap="none" spc="0" normalizeH="0" baseline="0" noProof="0">
                <a:ln>
                  <a:noFill/>
                </a:ln>
                <a:effectLst/>
                <a:uLnTx/>
                <a:uFillTx/>
                <a:latin typeface="Century Gothic"/>
                <a:ea typeface="ＭＳ Ｐゴシック"/>
                <a:cs typeface="Arial"/>
              </a:rPr>
              <a:t>Make sure each ratchet can smoothly be placed on the ring without binding.</a:t>
            </a:r>
            <a:r>
              <a:rPr lang="en-US" sz="1300">
                <a:latin typeface="Century Gothic"/>
                <a:ea typeface="ＭＳ Ｐゴシック"/>
              </a:rPr>
              <a:t> </a:t>
            </a:r>
            <a:r>
              <a:rPr kumimoji="0" lang="en-US" sz="1300" b="0" i="0" u="none" strike="noStrike" kern="1200" cap="none" spc="0" normalizeH="0" baseline="0" noProof="0">
                <a:ln>
                  <a:noFill/>
                </a:ln>
                <a:effectLst/>
                <a:uLnTx/>
                <a:uFillTx/>
                <a:latin typeface="Century Gothic"/>
                <a:ea typeface="ＭＳ Ｐゴシック"/>
                <a:cs typeface="Arial"/>
              </a:rPr>
              <a:t> Look into the slot where the ring engages and inspect for raised edges or bent materials.</a:t>
            </a:r>
            <a:endParaRPr lang="en-US" sz="1300" b="0" i="0" u="none" strike="noStrike" kern="1200" cap="none" spc="0" normalizeH="0" baseline="0" noProof="0">
              <a:ln>
                <a:noFill/>
              </a:ln>
              <a:effectLst/>
              <a:uLnTx/>
              <a:uFillTx/>
              <a:latin typeface="Century Gothic"/>
              <a:ea typeface="ＭＳ Ｐゴシック"/>
              <a:cs typeface="Arial"/>
            </a:endParaRPr>
          </a:p>
          <a:p>
            <a:pPr marL="514350" indent="-514350" fontAlgn="auto">
              <a:spcAft>
                <a:spcPts val="0"/>
              </a:spcAft>
              <a:buFont typeface="Arial" pitchFamily="34" charset="0"/>
              <a:buAutoNum type="arabicPeriod"/>
              <a:defRPr/>
            </a:pPr>
            <a:r>
              <a:rPr kumimoji="0" lang="en-US" sz="1300" b="0" i="0" u="none" strike="noStrike" kern="1200" cap="none" spc="0" normalizeH="0" baseline="0" noProof="0" err="1">
                <a:ln>
                  <a:noFill/>
                </a:ln>
                <a:effectLst/>
                <a:uLnTx/>
                <a:uFillTx/>
                <a:latin typeface="Century Gothic"/>
                <a:ea typeface="ＭＳ Ｐゴシック"/>
                <a:cs typeface="Arial"/>
              </a:rPr>
              <a:t>RoTilt</a:t>
            </a:r>
            <a:r>
              <a:rPr kumimoji="0" lang="en-US" sz="1300" b="0" i="0" u="none" strike="noStrike" kern="1200" cap="none" spc="0" normalizeH="0" baseline="0" noProof="0">
                <a:ln>
                  <a:noFill/>
                </a:ln>
                <a:effectLst/>
                <a:uLnTx/>
                <a:uFillTx/>
                <a:latin typeface="Century Gothic"/>
                <a:ea typeface="ＭＳ Ｐゴシック"/>
                <a:cs typeface="Arial"/>
              </a:rPr>
              <a:t> ratchets should </a:t>
            </a:r>
            <a:r>
              <a:rPr lang="en-US" sz="1300">
                <a:latin typeface="Century Gothic"/>
                <a:ea typeface="ＭＳ Ｐゴシック"/>
              </a:rPr>
              <a:t>rock</a:t>
            </a:r>
            <a:r>
              <a:rPr kumimoji="0" lang="en-US" sz="1300" b="0" i="0" u="none" strike="noStrike" kern="1200" cap="none" spc="0" normalizeH="0" baseline="0" noProof="0">
                <a:ln>
                  <a:noFill/>
                </a:ln>
                <a:effectLst/>
                <a:uLnTx/>
                <a:uFillTx/>
                <a:latin typeface="Century Gothic"/>
                <a:ea typeface="ＭＳ Ｐゴシック"/>
                <a:cs typeface="Arial"/>
              </a:rPr>
              <a:t> from side to side while being engaged.</a:t>
            </a:r>
            <a:r>
              <a:rPr lang="en-US" sz="1300">
                <a:latin typeface="Century Gothic"/>
                <a:ea typeface="ＭＳ Ｐゴシック"/>
              </a:rPr>
              <a:t> </a:t>
            </a:r>
            <a:r>
              <a:rPr kumimoji="0" lang="en-US" sz="1300" b="0" i="0" u="none" strike="noStrike" kern="1200" cap="none" spc="0" normalizeH="0" baseline="0" noProof="0">
                <a:ln>
                  <a:noFill/>
                </a:ln>
                <a:effectLst/>
                <a:uLnTx/>
                <a:uFillTx/>
                <a:latin typeface="Century Gothic"/>
                <a:ea typeface="ＭＳ Ｐゴシック"/>
                <a:cs typeface="Arial"/>
              </a:rPr>
              <a:t> The cam should also immediately disengage without “sticking” and there should be no residue or scarring in the slots of the cam where the internal pin locks the </a:t>
            </a:r>
            <a:r>
              <a:rPr kumimoji="0" lang="en-US" sz="1300" b="0" i="0" u="none" strike="noStrike" kern="1200" cap="none" spc="0" normalizeH="0" baseline="0" noProof="0" err="1">
                <a:ln>
                  <a:noFill/>
                </a:ln>
                <a:effectLst/>
                <a:uLnTx/>
                <a:uFillTx/>
                <a:latin typeface="Century Gothic"/>
                <a:ea typeface="ＭＳ Ｐゴシック"/>
                <a:cs typeface="Arial"/>
              </a:rPr>
              <a:t>RoTilt</a:t>
            </a:r>
            <a:r>
              <a:rPr kumimoji="0" lang="en-US" sz="1300" b="0" i="0" u="none" strike="noStrike" kern="1200" cap="none" spc="0" normalizeH="0" baseline="0" noProof="0">
                <a:ln>
                  <a:noFill/>
                </a:ln>
                <a:effectLst/>
                <a:uLnTx/>
                <a:uFillTx/>
                <a:latin typeface="Century Gothic"/>
                <a:ea typeface="ＭＳ Ｐゴシック"/>
                <a:cs typeface="Arial"/>
              </a:rPr>
              <a:t> in place.</a:t>
            </a:r>
            <a:r>
              <a:rPr lang="en-US" sz="1300">
                <a:latin typeface="Century Gothic"/>
                <a:ea typeface="ＭＳ Ｐゴシック"/>
              </a:rPr>
              <a:t> </a:t>
            </a:r>
            <a:endParaRPr lang="en-US" sz="1300" b="0" i="0" u="none" strike="noStrike" kern="1200" cap="none" spc="0" normalizeH="0" baseline="0" noProof="0">
              <a:ln>
                <a:noFill/>
              </a:ln>
              <a:effectLst/>
              <a:uLnTx/>
              <a:uFillTx/>
              <a:latin typeface="Century Gothic"/>
              <a:ea typeface="ＭＳ Ｐゴシック" pitchFamily="1" charset="-128"/>
              <a:cs typeface="Arial"/>
            </a:endParaRP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endParaRPr lang="en-US" sz="1200" b="0" i="0" u="none" strike="noStrike" kern="1200" cap="none" spc="0" normalizeH="0" baseline="0" noProof="0">
              <a:ln>
                <a:noFill/>
              </a:ln>
              <a:effectLst/>
              <a:uLnTx/>
              <a:uFillTx/>
              <a:latin typeface="Century Gothic"/>
              <a:ea typeface="ＭＳ Ｐゴシック" pitchFamily="1" charset="-128"/>
              <a:cs typeface="Arial"/>
            </a:endParaRPr>
          </a:p>
          <a:p>
            <a:pPr marL="342900" marR="0" lvl="0" indent="-342900" algn="l" defTabSz="457200" rtl="0" eaLnBrk="1" fontAlgn="auto" latinLnBrk="0" hangingPunct="1">
              <a:lnSpc>
                <a:spcPct val="100000"/>
              </a:lnSpc>
              <a:spcBef>
                <a:spcPct val="20000"/>
              </a:spcBef>
              <a:spcAft>
                <a:spcPts val="0"/>
              </a:spcAft>
              <a:buClrTx/>
              <a:buSzTx/>
              <a:buFont typeface="Arial" pitchFamily="34" charset="0"/>
              <a:buNone/>
              <a:tabLst/>
              <a:defRPr/>
            </a:pPr>
            <a:endParaRPr kumimoji="0" lang="en-US" sz="1200" b="1" i="0" u="none" strike="noStrike" kern="1200" cap="none" spc="0" normalizeH="0" baseline="0" noProof="0">
              <a:ln>
                <a:noFill/>
              </a:ln>
              <a:solidFill>
                <a:sysClr val="windowText" lastClr="000000"/>
              </a:solidFill>
              <a:effectLst/>
              <a:uLnTx/>
              <a:uFillTx/>
              <a:latin typeface="Arial"/>
              <a:ea typeface="ＭＳ Ｐゴシック" pitchFamily="1" charset="-128"/>
              <a:cs typeface="Arial"/>
            </a:endParaRPr>
          </a:p>
        </p:txBody>
      </p:sp>
      <p:sp>
        <p:nvSpPr>
          <p:cNvPr id="6" name="Text Placeholder 3">
            <a:extLst>
              <a:ext uri="{FF2B5EF4-FFF2-40B4-BE49-F238E27FC236}">
                <a16:creationId xmlns:a16="http://schemas.microsoft.com/office/drawing/2014/main" id="{42DFFEB5-2A92-4A2C-8C20-0C908F7461B7}"/>
              </a:ext>
            </a:extLst>
          </p:cNvPr>
          <p:cNvSpPr txBox="1">
            <a:spLocks/>
          </p:cNvSpPr>
          <p:nvPr/>
        </p:nvSpPr>
        <p:spPr bwMode="auto">
          <a:xfrm>
            <a:off x="1905000" y="4495800"/>
            <a:ext cx="3886200" cy="1676400"/>
          </a:xfrm>
          <a:prstGeom prst="rect">
            <a:avLst/>
          </a:prstGeom>
          <a:noFill/>
          <a:ln>
            <a:noFill/>
            <a:miter lim="800000"/>
            <a:headEnd/>
            <a:tailEnd/>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800" kern="1200">
                <a:solidFill>
                  <a:srgbClr val="696A6C"/>
                </a:solidFill>
                <a:latin typeface="Arial"/>
                <a:ea typeface="ＭＳ Ｐゴシック" pitchFamily="1" charset="-128"/>
                <a:cs typeface="Arial"/>
              </a:defRPr>
            </a:lvl1pPr>
            <a:lvl2pPr marL="742950" indent="-285750" algn="l" defTabSz="457200" rtl="0" eaLnBrk="1" fontAlgn="base" hangingPunct="1">
              <a:spcBef>
                <a:spcPct val="20000"/>
              </a:spcBef>
              <a:spcAft>
                <a:spcPct val="0"/>
              </a:spcAft>
              <a:buFont typeface="Arial" charset="0"/>
              <a:buChar char="–"/>
              <a:defRPr sz="2000" kern="1200">
                <a:solidFill>
                  <a:srgbClr val="696A6C"/>
                </a:solidFill>
                <a:latin typeface="Arial"/>
                <a:ea typeface="ＭＳ Ｐゴシック" pitchFamily="1" charset="-128"/>
                <a:cs typeface="Arial"/>
              </a:defRPr>
            </a:lvl2pPr>
            <a:lvl3pPr marL="1143000" indent="-228600" algn="l" defTabSz="457200" rtl="0" eaLnBrk="1" fontAlgn="base" hangingPunct="1">
              <a:spcBef>
                <a:spcPct val="20000"/>
              </a:spcBef>
              <a:spcAft>
                <a:spcPct val="0"/>
              </a:spcAft>
              <a:buFont typeface="Arial" charset="0"/>
              <a:buChar char="•"/>
              <a:defRPr kern="1200">
                <a:solidFill>
                  <a:srgbClr val="696A6C"/>
                </a:solidFill>
                <a:latin typeface="Arial"/>
                <a:ea typeface="ＭＳ Ｐゴシック" pitchFamily="1" charset="-128"/>
                <a:cs typeface="Arial"/>
              </a:defRPr>
            </a:lvl3pPr>
            <a:lvl4pPr marL="1600200" indent="-228600" algn="l" defTabSz="457200" rtl="0" eaLnBrk="1" fontAlgn="base" hangingPunct="1">
              <a:spcBef>
                <a:spcPct val="20000"/>
              </a:spcBef>
              <a:spcAft>
                <a:spcPct val="0"/>
              </a:spcAft>
              <a:buFont typeface="Arial" charset="0"/>
              <a:buChar char="–"/>
              <a:defRPr sz="1600" kern="1200">
                <a:solidFill>
                  <a:srgbClr val="696A6C"/>
                </a:solidFill>
                <a:latin typeface="Arial"/>
                <a:ea typeface="ＭＳ Ｐゴシック" pitchFamily="1" charset="-128"/>
                <a:cs typeface="Arial"/>
              </a:defRPr>
            </a:lvl4pPr>
            <a:lvl5pPr marL="2057400" indent="-228600" algn="l" defTabSz="457200" rtl="0" eaLnBrk="1" fontAlgn="base" hangingPunct="1">
              <a:spcBef>
                <a:spcPct val="20000"/>
              </a:spcBef>
              <a:spcAft>
                <a:spcPct val="0"/>
              </a:spcAft>
              <a:buFont typeface="Arial" charset="0"/>
              <a:buChar char="»"/>
              <a:defRPr sz="1400" kern="1200">
                <a:solidFill>
                  <a:srgbClr val="696A6C"/>
                </a:solidFill>
                <a:latin typeface="Arial"/>
                <a:ea typeface="ＭＳ Ｐゴシック" pitchFamily="1"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base" latinLnBrk="0" hangingPunct="1">
              <a:lnSpc>
                <a:spcPct val="100000"/>
              </a:lnSpc>
              <a:spcBef>
                <a:spcPct val="20000"/>
              </a:spcBef>
              <a:spcAft>
                <a:spcPct val="0"/>
              </a:spcAft>
              <a:buClrTx/>
              <a:buSzTx/>
              <a:buFont typeface="Arial" charset="0"/>
              <a:buNone/>
              <a:tabLst/>
              <a:defRPr/>
            </a:pPr>
            <a:r>
              <a:rPr kumimoji="0" lang="en-US" sz="1600" b="1" i="0" u="sng" strike="noStrike" kern="1200" cap="none" spc="0" normalizeH="0" baseline="0" noProof="0">
                <a:ln>
                  <a:noFill/>
                </a:ln>
                <a:solidFill>
                  <a:schemeClr val="tx1"/>
                </a:solidFill>
                <a:effectLst/>
                <a:uLnTx/>
                <a:uFillTx/>
                <a:latin typeface="Century Gothic"/>
                <a:ea typeface="ＭＳ Ｐゴシック"/>
              </a:rPr>
              <a:t>Recommendations:</a:t>
            </a:r>
            <a:endParaRPr lang="en-US" sz="1600" b="1" i="0" u="sng" strike="noStrike" kern="1200" cap="none" spc="0" normalizeH="0" baseline="0" noProof="0">
              <a:ln>
                <a:noFill/>
              </a:ln>
              <a:solidFill>
                <a:schemeClr val="tx1"/>
              </a:solidFill>
              <a:effectLst/>
              <a:uLnTx/>
              <a:uFillTx/>
              <a:latin typeface="Century Gothic"/>
              <a:ea typeface="ＭＳ Ｐゴシック"/>
            </a:endParaRPr>
          </a:p>
          <a:p>
            <a:pPr>
              <a:defRPr/>
            </a:pPr>
            <a:r>
              <a:rPr kumimoji="0" lang="en-US" sz="1600" b="0" i="0" u="none" strike="noStrike" kern="1200" cap="none" spc="0" normalizeH="0" baseline="0" noProof="0">
                <a:ln>
                  <a:noFill/>
                </a:ln>
                <a:solidFill>
                  <a:schemeClr val="tx1"/>
                </a:solidFill>
                <a:effectLst/>
                <a:uLnTx/>
                <a:uFillTx/>
                <a:latin typeface="Century Gothic"/>
                <a:ea typeface="ＭＳ Ｐゴシック"/>
              </a:rPr>
              <a:t>50-4695</a:t>
            </a:r>
            <a:r>
              <a:rPr lang="en-US" sz="1600">
                <a:solidFill>
                  <a:schemeClr val="tx1"/>
                </a:solidFill>
                <a:latin typeface="Century Gothic"/>
                <a:ea typeface="ＭＳ Ｐゴシック"/>
              </a:rPr>
              <a:t>  </a:t>
            </a:r>
            <a:r>
              <a:rPr kumimoji="0" lang="en-US" sz="1600" b="0" i="0" u="none" strike="noStrike" kern="1200" cap="none" spc="0" normalizeH="0" baseline="0" noProof="0">
                <a:ln>
                  <a:noFill/>
                </a:ln>
                <a:solidFill>
                  <a:schemeClr val="tx1"/>
                </a:solidFill>
                <a:effectLst/>
                <a:uLnTx/>
                <a:uFillTx/>
                <a:latin typeface="Century Gothic"/>
                <a:ea typeface="ＭＳ Ｐゴシック"/>
              </a:rPr>
              <a:t> Self-Retaining Low Profile 				Locking </a:t>
            </a:r>
            <a:r>
              <a:rPr kumimoji="0" lang="en-US" sz="1600" b="0" i="0" u="none" strike="noStrike" kern="1200" cap="none" spc="0" normalizeH="0" baseline="0" noProof="0" err="1">
                <a:ln>
                  <a:noFill/>
                </a:ln>
                <a:solidFill>
                  <a:schemeClr val="tx1"/>
                </a:solidFill>
                <a:effectLst/>
                <a:uLnTx/>
                <a:uFillTx/>
                <a:latin typeface="Century Gothic"/>
                <a:ea typeface="ＭＳ Ｐゴシック"/>
              </a:rPr>
              <a:t>RoTilt</a:t>
            </a:r>
            <a:endParaRPr lang="en-US" sz="1600" b="0" i="0" u="none" strike="noStrike" kern="1200" cap="none" spc="0" normalizeH="0" baseline="0" noProof="0">
              <a:ln>
                <a:noFill/>
              </a:ln>
              <a:solidFill>
                <a:schemeClr val="tx1"/>
              </a:solidFill>
              <a:effectLst/>
              <a:uLnTx/>
              <a:uFillTx/>
              <a:latin typeface="Century Gothic"/>
              <a:ea typeface="ＭＳ Ｐゴシック"/>
            </a:endParaRPr>
          </a:p>
        </p:txBody>
      </p:sp>
      <p:pic>
        <p:nvPicPr>
          <p:cNvPr id="7" name="Picture 2">
            <a:extLst>
              <a:ext uri="{FF2B5EF4-FFF2-40B4-BE49-F238E27FC236}">
                <a16:creationId xmlns:a16="http://schemas.microsoft.com/office/drawing/2014/main" id="{220CC408-367B-4001-89C6-52FB958AB5C1}"/>
              </a:ext>
            </a:extLst>
          </p:cNvPr>
          <p:cNvPicPr>
            <a:picLocks noChangeAspect="1" noChangeArrowheads="1"/>
          </p:cNvPicPr>
          <p:nvPr/>
        </p:nvPicPr>
        <p:blipFill>
          <a:blip r:embed="rId3" cstate="print"/>
          <a:srcRect/>
          <a:stretch>
            <a:fillRect/>
          </a:stretch>
        </p:blipFill>
        <p:spPr bwMode="auto">
          <a:xfrm>
            <a:off x="1981200" y="2209800"/>
            <a:ext cx="3309938" cy="2209800"/>
          </a:xfrm>
          <a:prstGeom prst="rect">
            <a:avLst/>
          </a:prstGeom>
          <a:noFill/>
          <a:ln w="9525">
            <a:noFill/>
            <a:miter lim="800000"/>
            <a:headEnd/>
            <a:tailEnd/>
          </a:ln>
        </p:spPr>
      </p:pic>
      <p:cxnSp>
        <p:nvCxnSpPr>
          <p:cNvPr id="8" name="Straight Arrow Connector 7">
            <a:extLst>
              <a:ext uri="{FF2B5EF4-FFF2-40B4-BE49-F238E27FC236}">
                <a16:creationId xmlns:a16="http://schemas.microsoft.com/office/drawing/2014/main" id="{1C471D09-EFA5-4BFF-869A-E088378DCB64}"/>
              </a:ext>
            </a:extLst>
          </p:cNvPr>
          <p:cNvCxnSpPr/>
          <p:nvPr/>
        </p:nvCxnSpPr>
        <p:spPr>
          <a:xfrm flipH="1">
            <a:off x="4114800" y="1676400"/>
            <a:ext cx="1676400" cy="1066800"/>
          </a:xfrm>
          <a:prstGeom prst="straightConnector1">
            <a:avLst/>
          </a:prstGeom>
          <a:noFill/>
          <a:ln w="25400" cap="flat" cmpd="sng" algn="ctr">
            <a:solidFill>
              <a:srgbClr val="C00000"/>
            </a:solidFill>
            <a:prstDash val="solid"/>
            <a:tailEnd type="arrow"/>
          </a:ln>
          <a:effectLst>
            <a:outerShdw blurRad="40000" dist="20000" dir="5400000" rotWithShape="0">
              <a:srgbClr val="000000">
                <a:alpha val="38000"/>
              </a:srgbClr>
            </a:outerShdw>
          </a:effectLst>
        </p:spPr>
      </p:cxnSp>
      <p:cxnSp>
        <p:nvCxnSpPr>
          <p:cNvPr id="9" name="Straight Arrow Connector 8">
            <a:extLst>
              <a:ext uri="{FF2B5EF4-FFF2-40B4-BE49-F238E27FC236}">
                <a16:creationId xmlns:a16="http://schemas.microsoft.com/office/drawing/2014/main" id="{365768A6-73A0-4D68-960E-6DD04AD6F253}"/>
              </a:ext>
            </a:extLst>
          </p:cNvPr>
          <p:cNvCxnSpPr/>
          <p:nvPr/>
        </p:nvCxnSpPr>
        <p:spPr>
          <a:xfrm flipH="1">
            <a:off x="3276600" y="2590801"/>
            <a:ext cx="2514600" cy="228601"/>
          </a:xfrm>
          <a:prstGeom prst="straightConnector1">
            <a:avLst/>
          </a:prstGeom>
          <a:noFill/>
          <a:ln w="25400" cap="flat" cmpd="sng" algn="ctr">
            <a:solidFill>
              <a:srgbClr val="C00000"/>
            </a:solidFill>
            <a:prstDash val="solid"/>
            <a:tailEnd type="arrow"/>
          </a:ln>
          <a:effectLst>
            <a:outerShdw blurRad="40000" dist="20000" dir="5400000" rotWithShape="0">
              <a:srgbClr val="000000">
                <a:alpha val="38000"/>
              </a:srgbClr>
            </a:outerShdw>
          </a:effectLst>
        </p:spPr>
      </p:cxnSp>
      <p:cxnSp>
        <p:nvCxnSpPr>
          <p:cNvPr id="10" name="Straight Arrow Connector 9">
            <a:extLst>
              <a:ext uri="{FF2B5EF4-FFF2-40B4-BE49-F238E27FC236}">
                <a16:creationId xmlns:a16="http://schemas.microsoft.com/office/drawing/2014/main" id="{BEA4FFE6-7969-4AA0-8007-50D5804EA9F0}"/>
              </a:ext>
            </a:extLst>
          </p:cNvPr>
          <p:cNvCxnSpPr/>
          <p:nvPr/>
        </p:nvCxnSpPr>
        <p:spPr>
          <a:xfrm flipH="1" flipV="1">
            <a:off x="2743200" y="3200402"/>
            <a:ext cx="3048000" cy="190499"/>
          </a:xfrm>
          <a:prstGeom prst="straightConnector1">
            <a:avLst/>
          </a:prstGeom>
          <a:noFill/>
          <a:ln w="25400" cap="flat" cmpd="sng" algn="ctr">
            <a:solidFill>
              <a:srgbClr val="C00000"/>
            </a:solidFill>
            <a:prstDash val="solid"/>
            <a:tailEnd type="arrow"/>
          </a:ln>
          <a:effectLst>
            <a:outerShdw blurRad="40000" dist="20000" dir="5400000" rotWithShape="0">
              <a:srgbClr val="000000">
                <a:alpha val="38000"/>
              </a:srgbClr>
            </a:outerShdw>
          </a:effectLst>
        </p:spPr>
      </p:cxnSp>
      <p:cxnSp>
        <p:nvCxnSpPr>
          <p:cNvPr id="11" name="Straight Arrow Connector 10">
            <a:extLst>
              <a:ext uri="{FF2B5EF4-FFF2-40B4-BE49-F238E27FC236}">
                <a16:creationId xmlns:a16="http://schemas.microsoft.com/office/drawing/2014/main" id="{43404755-619D-4C94-95D4-CC2EABC99853}"/>
              </a:ext>
            </a:extLst>
          </p:cNvPr>
          <p:cNvCxnSpPr/>
          <p:nvPr/>
        </p:nvCxnSpPr>
        <p:spPr>
          <a:xfrm flipH="1" flipV="1">
            <a:off x="3810000" y="3657600"/>
            <a:ext cx="1981200" cy="838200"/>
          </a:xfrm>
          <a:prstGeom prst="straightConnector1">
            <a:avLst/>
          </a:prstGeom>
          <a:noFill/>
          <a:ln w="25400" cap="flat" cmpd="sng" algn="ctr">
            <a:solidFill>
              <a:srgbClr val="C00000"/>
            </a:solidFill>
            <a:prstDash val="solid"/>
            <a:tailEnd type="arrow"/>
          </a:ln>
          <a:effectLst>
            <a:outerShdw blurRad="40000" dist="20000" dir="5400000" rotWithShape="0">
              <a:srgbClr val="000000">
                <a:alpha val="38000"/>
              </a:srgbClr>
            </a:outerShdw>
          </a:effectLst>
        </p:spPr>
      </p:cxnSp>
    </p:spTree>
    <p:custDataLst>
      <p:tags r:id="rId1"/>
    </p:custDataLst>
    <p:extLst>
      <p:ext uri="{BB962C8B-B14F-4D97-AF65-F5344CB8AC3E}">
        <p14:creationId xmlns:p14="http://schemas.microsoft.com/office/powerpoint/2010/main" val="19343238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F9368-8A1E-4FF3-89D3-194363647698}"/>
              </a:ext>
            </a:extLst>
          </p:cNvPr>
          <p:cNvSpPr>
            <a:spLocks noGrp="1"/>
          </p:cNvSpPr>
          <p:nvPr>
            <p:ph type="title"/>
          </p:nvPr>
        </p:nvSpPr>
        <p:spPr/>
        <p:txBody>
          <a:bodyPr vert="horz" lIns="91440" tIns="45720" rIns="91440" bIns="45720" rtlCol="0" anchor="ctr">
            <a:noAutofit/>
          </a:bodyPr>
          <a:lstStyle/>
          <a:p>
            <a:pPr>
              <a:buFont typeface="Arial" panose="020B0604020202020204" pitchFamily="34" charset="0"/>
            </a:pPr>
            <a:r>
              <a:rPr lang="en-US" sz="3200" dirty="0" err="1">
                <a:latin typeface="Century Gothic" panose="020B0502020202020204" pitchFamily="34" charset="0"/>
              </a:rPr>
              <a:t>RoTilt</a:t>
            </a:r>
            <a:r>
              <a:rPr lang="en-US" sz="3200" dirty="0">
                <a:latin typeface="Century Gothic" panose="020B0502020202020204" pitchFamily="34" charset="0"/>
              </a:rPr>
              <a:t> ® Ratchets</a:t>
            </a:r>
          </a:p>
        </p:txBody>
      </p:sp>
      <p:pic>
        <p:nvPicPr>
          <p:cNvPr id="11" name="Picture 2" descr="C:\Users\jill.savolskis\AppData\Local\Microsoft\Windows\Temporary Internet Files\Content.Outlook\7Y3IYQ5D\50-4589.jpg">
            <a:extLst>
              <a:ext uri="{FF2B5EF4-FFF2-40B4-BE49-F238E27FC236}">
                <a16:creationId xmlns:a16="http://schemas.microsoft.com/office/drawing/2014/main" id="{3FA8D103-2C63-4671-889E-E94254B5399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939" t="5253" r="-308944" b="-130463"/>
          <a:stretch/>
        </p:blipFill>
        <p:spPr bwMode="auto">
          <a:xfrm>
            <a:off x="914400" y="1252427"/>
            <a:ext cx="8229600" cy="4525963"/>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Lst>
        </p:spPr>
      </p:pic>
      <p:pic>
        <p:nvPicPr>
          <p:cNvPr id="12" name="Picture 3" descr="C:\Users\jill.savolskis\AppData\Local\Microsoft\Windows\Temporary Internet Files\Content.Outlook\7Y3IYQ5D\50-4695.jpg">
            <a:extLst>
              <a:ext uri="{FF2B5EF4-FFF2-40B4-BE49-F238E27FC236}">
                <a16:creationId xmlns:a16="http://schemas.microsoft.com/office/drawing/2014/main" id="{FC27C90E-809E-4A22-A93B-D7FDBAA4673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98508" y="1144466"/>
            <a:ext cx="2129032" cy="2066296"/>
          </a:xfrm>
          <a:prstGeom prst="rect">
            <a:avLst/>
          </a:prstGeom>
          <a:noFill/>
          <a:extLst>
            <a:ext uri="{909E8E84-426E-40dd-AFC4-6F175D3DCCD1}">
              <a14:hiddenFill xmlns:a14="http://schemas.microsoft.com/office/drawing/2010/main" xmlns="">
                <a:solidFill>
                  <a:srgbClr val="FFFFFF"/>
                </a:solidFill>
              </a14:hiddenFill>
            </a:ext>
          </a:extLst>
        </p:spPr>
      </p:pic>
      <p:pic>
        <p:nvPicPr>
          <p:cNvPr id="13" name="Picture 4" descr="C:\Users\jill.savolskis\AppData\Local\Microsoft\Windows\Temporary Internet Files\Content.Outlook\7Y3IYQ5D\50-4696_01_01 (2).jpg">
            <a:extLst>
              <a:ext uri="{FF2B5EF4-FFF2-40B4-BE49-F238E27FC236}">
                <a16:creationId xmlns:a16="http://schemas.microsoft.com/office/drawing/2014/main" id="{504D6E76-32A9-4BE4-81B7-40D67ADD1E8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96200" y="929896"/>
            <a:ext cx="2378953" cy="2380857"/>
          </a:xfrm>
          <a:prstGeom prst="rect">
            <a:avLst/>
          </a:prstGeom>
          <a:noFill/>
          <a:extLst>
            <a:ext uri="{909E8E84-426E-40dd-AFC4-6F175D3DCCD1}">
              <a14:hiddenFill xmlns:a14="http://schemas.microsoft.com/office/drawing/2010/main" xmlns="">
                <a:solidFill>
                  <a:srgbClr val="FFFFFF"/>
                </a:solidFill>
              </a14:hiddenFill>
            </a:ext>
          </a:extLst>
        </p:spPr>
      </p:pic>
      <p:sp>
        <p:nvSpPr>
          <p:cNvPr id="14" name="TextBox 13">
            <a:extLst>
              <a:ext uri="{FF2B5EF4-FFF2-40B4-BE49-F238E27FC236}">
                <a16:creationId xmlns:a16="http://schemas.microsoft.com/office/drawing/2014/main" id="{E23E5B1C-965D-4592-AB86-1DF9A7B59388}"/>
              </a:ext>
            </a:extLst>
          </p:cNvPr>
          <p:cNvSpPr txBox="1"/>
          <p:nvPr/>
        </p:nvSpPr>
        <p:spPr>
          <a:xfrm>
            <a:off x="725078" y="3425333"/>
            <a:ext cx="2895600" cy="2616101"/>
          </a:xfrm>
          <a:prstGeom prst="rect">
            <a:avLst/>
          </a:prstGeom>
          <a:noFill/>
        </p:spPr>
        <p:txBody>
          <a:bodyPr wrap="square" lIns="91440" tIns="45720" rIns="91440" bIns="45720" rtlCol="0" anchor="t">
            <a:spAutoFit/>
          </a:bodyPr>
          <a:lstStyle/>
          <a:p>
            <a:r>
              <a:rPr lang="en-US" sz="1800" dirty="0">
                <a:latin typeface="Century Gothic"/>
                <a:cs typeface="Arial"/>
              </a:rPr>
              <a:t>50-4589</a:t>
            </a:r>
          </a:p>
          <a:p>
            <a:pPr marL="285750" indent="-285750">
              <a:buFont typeface="Arial" panose="020B0604020202020204" pitchFamily="34" charset="0"/>
              <a:buChar char="•"/>
            </a:pPr>
            <a:r>
              <a:rPr lang="en-US" sz="1600" dirty="0">
                <a:latin typeface="Century Gothic"/>
                <a:cs typeface="Arial"/>
              </a:rPr>
              <a:t>Original </a:t>
            </a:r>
            <a:r>
              <a:rPr lang="en-US" sz="1600" dirty="0" err="1">
                <a:latin typeface="Century Gothic"/>
                <a:cs typeface="Arial"/>
              </a:rPr>
              <a:t>RoTilt</a:t>
            </a:r>
            <a:endParaRPr lang="en-US" sz="1600" dirty="0">
              <a:latin typeface="Century Gothic"/>
              <a:cs typeface="Arial"/>
            </a:endParaRPr>
          </a:p>
          <a:p>
            <a:pPr marL="285750" indent="-285750">
              <a:buFont typeface="Arial" panose="020B0604020202020204" pitchFamily="34" charset="0"/>
              <a:buChar char="•"/>
            </a:pPr>
            <a:r>
              <a:rPr lang="en-US" sz="1600" dirty="0">
                <a:latin typeface="Century Gothic"/>
                <a:cs typeface="Arial"/>
              </a:rPr>
              <a:t>High profile</a:t>
            </a:r>
          </a:p>
          <a:p>
            <a:pPr marL="285750" indent="-285750">
              <a:buFont typeface="Arial" panose="020B0604020202020204" pitchFamily="34" charset="0"/>
              <a:buChar char="•"/>
            </a:pPr>
            <a:r>
              <a:rPr lang="en-US" sz="1600" dirty="0">
                <a:latin typeface="Century Gothic"/>
                <a:cs typeface="Arial"/>
              </a:rPr>
              <a:t>Rotated position held in place by tension on the blade when retracting</a:t>
            </a:r>
          </a:p>
          <a:p>
            <a:pPr marL="285750" indent="-285750">
              <a:buFont typeface="Arial" panose="020B0604020202020204" pitchFamily="34" charset="0"/>
              <a:buChar char="•"/>
            </a:pPr>
            <a:r>
              <a:rPr lang="en-US" sz="1600" dirty="0">
                <a:latin typeface="Century Gothic"/>
                <a:cs typeface="Arial"/>
              </a:rPr>
              <a:t>Rotated position released when the tension on the blade is released</a:t>
            </a:r>
            <a:r>
              <a:rPr lang="en-US" sz="1800" dirty="0">
                <a:latin typeface="Century Gothic"/>
                <a:cs typeface="Arial"/>
              </a:rPr>
              <a:t>	</a:t>
            </a:r>
          </a:p>
        </p:txBody>
      </p:sp>
      <p:sp>
        <p:nvSpPr>
          <p:cNvPr id="15" name="TextBox 14">
            <a:extLst>
              <a:ext uri="{FF2B5EF4-FFF2-40B4-BE49-F238E27FC236}">
                <a16:creationId xmlns:a16="http://schemas.microsoft.com/office/drawing/2014/main" id="{C76DED2E-4A53-4062-9426-54B127B27FE4}"/>
              </a:ext>
            </a:extLst>
          </p:cNvPr>
          <p:cNvSpPr txBox="1"/>
          <p:nvPr/>
        </p:nvSpPr>
        <p:spPr>
          <a:xfrm>
            <a:off x="4382011" y="3425332"/>
            <a:ext cx="2667000" cy="2646878"/>
          </a:xfrm>
          <a:prstGeom prst="rect">
            <a:avLst/>
          </a:prstGeom>
          <a:noFill/>
        </p:spPr>
        <p:txBody>
          <a:bodyPr wrap="square" lIns="91440" tIns="45720" rIns="91440" bIns="45720" rtlCol="0" anchor="t">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effectLst/>
                <a:uLnTx/>
                <a:uFillTx/>
                <a:latin typeface="Century Gothic"/>
                <a:cs typeface="Arial"/>
              </a:rPr>
              <a:t>50-4695</a:t>
            </a:r>
            <a:endParaRPr lang="en-US" sz="1800" b="0" i="0" u="none" strike="noStrike" kern="0" cap="none" spc="0" normalizeH="0" baseline="0" noProof="0" dirty="0">
              <a:ln>
                <a:noFill/>
              </a:ln>
              <a:effectLst/>
              <a:uLnTx/>
              <a:uFillTx/>
              <a:latin typeface="Century Gothic"/>
              <a:cs typeface="Arial"/>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0" cap="none" spc="0" normalizeH="0" baseline="0" noProof="0" dirty="0">
                <a:ln>
                  <a:noFill/>
                </a:ln>
                <a:effectLst/>
                <a:uLnTx/>
                <a:uFillTx/>
                <a:latin typeface="Century Gothic"/>
                <a:cs typeface="Arial"/>
              </a:rPr>
              <a:t>Second Generation </a:t>
            </a:r>
            <a:r>
              <a:rPr kumimoji="0" lang="en-US" sz="1600" b="0" i="0" u="none" strike="noStrike" kern="0" cap="none" spc="0" normalizeH="0" baseline="0" noProof="0" dirty="0" err="1">
                <a:ln>
                  <a:noFill/>
                </a:ln>
                <a:effectLst/>
                <a:uLnTx/>
                <a:uFillTx/>
                <a:latin typeface="Century Gothic"/>
                <a:cs typeface="Arial"/>
              </a:rPr>
              <a:t>RoTilt</a:t>
            </a:r>
            <a:endParaRPr lang="en-US" sz="1600" b="0" i="0" u="none" strike="noStrike" kern="0" cap="none" spc="0" normalizeH="0" baseline="0" noProof="0" dirty="0">
              <a:ln>
                <a:noFill/>
              </a:ln>
              <a:effectLst/>
              <a:uLnTx/>
              <a:uFillTx/>
              <a:latin typeface="Century Gothic"/>
              <a:cs typeface="Arial"/>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0" cap="none" spc="0" normalizeH="0" baseline="0" noProof="0" dirty="0">
                <a:ln>
                  <a:noFill/>
                </a:ln>
                <a:effectLst/>
                <a:uLnTx/>
                <a:uFillTx/>
                <a:latin typeface="Century Gothic"/>
                <a:cs typeface="Arial"/>
              </a:rPr>
              <a:t>Lower profile</a:t>
            </a:r>
            <a:endParaRPr lang="en-US" sz="1600" b="0" i="0" u="none" strike="noStrike" kern="0" cap="none" spc="0" normalizeH="0" baseline="0" noProof="0" dirty="0">
              <a:ln>
                <a:noFill/>
              </a:ln>
              <a:effectLst/>
              <a:uLnTx/>
              <a:uFillTx/>
              <a:latin typeface="Century Gothic"/>
              <a:cs typeface="Arial"/>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0" cap="none" spc="0" normalizeH="0" baseline="0" noProof="0" dirty="0">
                <a:ln>
                  <a:noFill/>
                </a:ln>
                <a:effectLst/>
                <a:uLnTx/>
                <a:uFillTx/>
                <a:latin typeface="Century Gothic"/>
                <a:cs typeface="Arial"/>
              </a:rPr>
              <a:t>Self-retaining clip holds ratchet on ring</a:t>
            </a:r>
            <a:endParaRPr lang="en-US" sz="1600" b="0" i="0" u="none" strike="noStrike" kern="0" cap="none" spc="0" normalizeH="0" baseline="0" noProof="0" dirty="0">
              <a:ln>
                <a:noFill/>
              </a:ln>
              <a:effectLst/>
              <a:uLnTx/>
              <a:uFillTx/>
              <a:latin typeface="Century Gothic"/>
              <a:cs typeface="Arial"/>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0" cap="none" spc="0" normalizeH="0" baseline="0" noProof="0" dirty="0">
                <a:ln>
                  <a:noFill/>
                </a:ln>
                <a:effectLst/>
                <a:uLnTx/>
                <a:uFillTx/>
                <a:latin typeface="Century Gothic"/>
                <a:cs typeface="Arial"/>
              </a:rPr>
              <a:t>Rotated position controlled by thumb piece on side</a:t>
            </a:r>
            <a:endParaRPr lang="en-US" sz="1600" b="0" i="0" u="none" strike="noStrike" kern="0" cap="none" spc="0" normalizeH="0" baseline="0" noProof="0" dirty="0">
              <a:ln>
                <a:noFill/>
              </a:ln>
              <a:effectLst/>
              <a:uLnTx/>
              <a:uFillTx/>
              <a:latin typeface="Century Gothic"/>
              <a:cs typeface="Arial"/>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0" cap="none" spc="0" normalizeH="0" baseline="0" noProof="0" dirty="0">
              <a:ln>
                <a:noFill/>
              </a:ln>
              <a:solidFill>
                <a:prstClr val="black"/>
              </a:solidFill>
              <a:effectLst/>
              <a:uLnTx/>
              <a:uFillTx/>
            </a:endParaRPr>
          </a:p>
        </p:txBody>
      </p:sp>
      <p:sp>
        <p:nvSpPr>
          <p:cNvPr id="16" name="TextBox 15">
            <a:extLst>
              <a:ext uri="{FF2B5EF4-FFF2-40B4-BE49-F238E27FC236}">
                <a16:creationId xmlns:a16="http://schemas.microsoft.com/office/drawing/2014/main" id="{16848FFF-D5AA-4CC7-96D7-8D149AC92E3F}"/>
              </a:ext>
            </a:extLst>
          </p:cNvPr>
          <p:cNvSpPr txBox="1"/>
          <p:nvPr/>
        </p:nvSpPr>
        <p:spPr>
          <a:xfrm>
            <a:off x="7696200" y="3413252"/>
            <a:ext cx="2895600" cy="3139321"/>
          </a:xfrm>
          <a:prstGeom prst="rect">
            <a:avLst/>
          </a:prstGeom>
          <a:noFill/>
        </p:spPr>
        <p:txBody>
          <a:bodyPr wrap="square" lIns="91440" tIns="45720" rIns="91440" bIns="45720" rtlCol="0" anchor="t">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effectLst/>
                <a:uLnTx/>
                <a:uFillTx/>
                <a:latin typeface="Century Gothic"/>
                <a:cs typeface="Arial"/>
              </a:rPr>
              <a:t>50-4696</a:t>
            </a:r>
            <a:endParaRPr lang="en-US" sz="1800" b="0" i="0" u="none" strike="noStrike" kern="0" cap="none" spc="0" normalizeH="0" baseline="0" noProof="0" dirty="0">
              <a:ln>
                <a:noFill/>
              </a:ln>
              <a:effectLst/>
              <a:uLnTx/>
              <a:uFillTx/>
              <a:latin typeface="Century Gothic"/>
              <a:cs typeface="Arial"/>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0" cap="none" spc="0" normalizeH="0" baseline="0" noProof="0" dirty="0">
                <a:ln>
                  <a:noFill/>
                </a:ln>
                <a:effectLst/>
                <a:uLnTx/>
                <a:uFillTx/>
                <a:latin typeface="Century Gothic"/>
                <a:cs typeface="Arial"/>
              </a:rPr>
              <a:t>Current Version of </a:t>
            </a:r>
            <a:r>
              <a:rPr kumimoji="0" lang="en-US" sz="1600" b="0" i="0" u="none" strike="noStrike" kern="0" cap="none" spc="0" normalizeH="0" baseline="0" noProof="0" dirty="0" err="1">
                <a:ln>
                  <a:noFill/>
                </a:ln>
                <a:effectLst/>
                <a:uLnTx/>
                <a:uFillTx/>
                <a:latin typeface="Century Gothic"/>
                <a:cs typeface="Arial"/>
              </a:rPr>
              <a:t>RoTilt</a:t>
            </a:r>
            <a:r>
              <a:rPr kumimoji="0" lang="en-US" sz="1600" b="0" i="0" u="none" strike="noStrike" kern="0" cap="none" spc="0" normalizeH="0" baseline="30000" noProof="0" dirty="0">
                <a:ln>
                  <a:noFill/>
                </a:ln>
                <a:effectLst/>
                <a:uLnTx/>
                <a:uFillTx/>
                <a:latin typeface="Century Gothic"/>
                <a:cs typeface="Arial"/>
              </a:rPr>
              <a:t> </a:t>
            </a:r>
            <a:endParaRPr lang="en-US" sz="1600" b="0" i="0" u="none" strike="noStrike" kern="0" cap="none" spc="0" normalizeH="0" baseline="0" noProof="0" dirty="0">
              <a:ln>
                <a:noFill/>
              </a:ln>
              <a:effectLst/>
              <a:uLnTx/>
              <a:uFillTx/>
              <a:latin typeface="Century Gothic"/>
              <a:cs typeface="Arial"/>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0" cap="none" spc="0" normalizeH="0" baseline="0" noProof="0" dirty="0">
                <a:ln>
                  <a:noFill/>
                </a:ln>
                <a:effectLst/>
                <a:uLnTx/>
                <a:uFillTx/>
                <a:latin typeface="Century Gothic"/>
                <a:cs typeface="Arial"/>
              </a:rPr>
              <a:t>Lower profile</a:t>
            </a:r>
            <a:endParaRPr lang="en-US" sz="1600" b="0" i="0" u="none" strike="noStrike" kern="0" cap="none" spc="0" normalizeH="0" baseline="0" noProof="0" dirty="0">
              <a:ln>
                <a:noFill/>
              </a:ln>
              <a:effectLst/>
              <a:uLnTx/>
              <a:uFillTx/>
              <a:latin typeface="Century Gothic"/>
              <a:cs typeface="Arial"/>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0" cap="none" spc="0" normalizeH="0" baseline="0" noProof="0" dirty="0">
                <a:ln>
                  <a:noFill/>
                </a:ln>
                <a:effectLst/>
                <a:uLnTx/>
                <a:uFillTx/>
                <a:latin typeface="Century Gothic"/>
                <a:cs typeface="Arial"/>
              </a:rPr>
              <a:t>Rotated position locked in place by tension on the blade when retracting</a:t>
            </a:r>
            <a:endParaRPr lang="en-US" sz="1600" b="0" i="0" u="none" strike="noStrike" kern="0" cap="none" spc="0" normalizeH="0" baseline="0" noProof="0" dirty="0">
              <a:ln>
                <a:noFill/>
              </a:ln>
              <a:effectLst/>
              <a:uLnTx/>
              <a:uFillTx/>
              <a:latin typeface="Century Gothic"/>
              <a:cs typeface="Arial"/>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0" cap="none" spc="0" normalizeH="0" baseline="0" noProof="0" dirty="0">
                <a:ln>
                  <a:noFill/>
                </a:ln>
                <a:effectLst/>
                <a:uLnTx/>
                <a:uFillTx/>
                <a:latin typeface="Century Gothic"/>
                <a:cs typeface="Arial"/>
              </a:rPr>
              <a:t>Rotated position released by lever on the side</a:t>
            </a:r>
            <a:endParaRPr lang="en-US" sz="1600" b="0" i="0" u="none" strike="noStrike" kern="0" cap="none" spc="0" normalizeH="0" baseline="0" noProof="0" dirty="0">
              <a:ln>
                <a:noFill/>
              </a:ln>
              <a:effectLst/>
              <a:uLnTx/>
              <a:uFillTx/>
              <a:latin typeface="Century Gothic"/>
              <a:cs typeface="Arial"/>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0" cap="none" spc="0" normalizeH="0" baseline="0" noProof="0" dirty="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endParaRPr>
          </a:p>
        </p:txBody>
      </p:sp>
    </p:spTree>
    <p:custDataLst>
      <p:tags r:id="rId1"/>
    </p:custDataLst>
    <p:extLst>
      <p:ext uri="{BB962C8B-B14F-4D97-AF65-F5344CB8AC3E}">
        <p14:creationId xmlns:p14="http://schemas.microsoft.com/office/powerpoint/2010/main" val="24047686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F9368-8A1E-4FF3-89D3-194363647698}"/>
              </a:ext>
            </a:extLst>
          </p:cNvPr>
          <p:cNvSpPr>
            <a:spLocks noGrp="1"/>
          </p:cNvSpPr>
          <p:nvPr>
            <p:ph type="title"/>
          </p:nvPr>
        </p:nvSpPr>
        <p:spPr>
          <a:xfrm>
            <a:off x="235670" y="210141"/>
            <a:ext cx="11444140" cy="719755"/>
          </a:xfrm>
        </p:spPr>
        <p:txBody>
          <a:bodyPr vert="horz" lIns="91440" tIns="45720" rIns="91440" bIns="45720" rtlCol="0" anchor="ctr">
            <a:noAutofit/>
          </a:bodyPr>
          <a:lstStyle/>
          <a:p>
            <a:pPr>
              <a:buFont typeface="Arial" panose="020B0604020202020204" pitchFamily="34" charset="0"/>
            </a:pPr>
            <a:r>
              <a:rPr lang="en-US" sz="3200" dirty="0">
                <a:latin typeface="Century Gothic" panose="020B0502020202020204" pitchFamily="34" charset="0"/>
              </a:rPr>
              <a:t>Replace Competitive Ratchets with Tilt or </a:t>
            </a:r>
            <a:r>
              <a:rPr lang="en-US" sz="3200" dirty="0" err="1">
                <a:latin typeface="Century Gothic" panose="020B0502020202020204" pitchFamily="34" charset="0"/>
              </a:rPr>
              <a:t>RoTilt</a:t>
            </a:r>
            <a:r>
              <a:rPr lang="en-US" sz="3200" dirty="0">
                <a:latin typeface="Century Gothic" panose="020B0502020202020204" pitchFamily="34" charset="0"/>
              </a:rPr>
              <a:t> Ratchets</a:t>
            </a:r>
          </a:p>
        </p:txBody>
      </p:sp>
      <p:pic>
        <p:nvPicPr>
          <p:cNvPr id="21" name="Picture 20">
            <a:extLst>
              <a:ext uri="{FF2B5EF4-FFF2-40B4-BE49-F238E27FC236}">
                <a16:creationId xmlns:a16="http://schemas.microsoft.com/office/drawing/2014/main" id="{396B6461-A013-465B-9839-8BE56E0D4105}"/>
              </a:ext>
            </a:extLst>
          </p:cNvPr>
          <p:cNvPicPr>
            <a:picLocks noChangeAspect="1"/>
          </p:cNvPicPr>
          <p:nvPr/>
        </p:nvPicPr>
        <p:blipFill>
          <a:blip r:embed="rId3"/>
          <a:stretch>
            <a:fillRect/>
          </a:stretch>
        </p:blipFill>
        <p:spPr>
          <a:xfrm>
            <a:off x="1415143" y="1579789"/>
            <a:ext cx="3162300" cy="3743325"/>
          </a:xfrm>
          <a:prstGeom prst="rect">
            <a:avLst/>
          </a:prstGeom>
        </p:spPr>
      </p:pic>
      <p:pic>
        <p:nvPicPr>
          <p:cNvPr id="23" name="Picture 22">
            <a:extLst>
              <a:ext uri="{FF2B5EF4-FFF2-40B4-BE49-F238E27FC236}">
                <a16:creationId xmlns:a16="http://schemas.microsoft.com/office/drawing/2014/main" id="{D32056C0-1717-E33E-E12F-52EC0B9EABC7}"/>
              </a:ext>
            </a:extLst>
          </p:cNvPr>
          <p:cNvPicPr>
            <a:picLocks noChangeAspect="1"/>
          </p:cNvPicPr>
          <p:nvPr/>
        </p:nvPicPr>
        <p:blipFill>
          <a:blip r:embed="rId4"/>
          <a:stretch>
            <a:fillRect/>
          </a:stretch>
        </p:blipFill>
        <p:spPr>
          <a:xfrm>
            <a:off x="5461507" y="1579789"/>
            <a:ext cx="5133975" cy="4114800"/>
          </a:xfrm>
          <a:prstGeom prst="rect">
            <a:avLst/>
          </a:prstGeom>
        </p:spPr>
      </p:pic>
    </p:spTree>
    <p:custDataLst>
      <p:tags r:id="rId1"/>
    </p:custDataLst>
    <p:extLst>
      <p:ext uri="{BB962C8B-B14F-4D97-AF65-F5344CB8AC3E}">
        <p14:creationId xmlns:p14="http://schemas.microsoft.com/office/powerpoint/2010/main" val="28468595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F9368-8A1E-4FF3-89D3-194363647698}"/>
              </a:ext>
            </a:extLst>
          </p:cNvPr>
          <p:cNvSpPr>
            <a:spLocks noGrp="1"/>
          </p:cNvSpPr>
          <p:nvPr>
            <p:ph type="title"/>
          </p:nvPr>
        </p:nvSpPr>
        <p:spPr>
          <a:xfrm>
            <a:off x="452487" y="210141"/>
            <a:ext cx="11255604" cy="719755"/>
          </a:xfrm>
        </p:spPr>
        <p:txBody>
          <a:bodyPr vert="horz" lIns="91440" tIns="45720" rIns="91440" bIns="45720" rtlCol="0" anchor="ctr">
            <a:noAutofit/>
          </a:bodyPr>
          <a:lstStyle/>
          <a:p>
            <a:pPr>
              <a:buFont typeface="Arial" panose="020B0604020202020204" pitchFamily="34" charset="0"/>
            </a:pPr>
            <a:r>
              <a:rPr lang="en-US" sz="3200" dirty="0">
                <a:latin typeface="Century Gothic" panose="020B0502020202020204" pitchFamily="34" charset="0"/>
              </a:rPr>
              <a:t>Replace Old Tilt Ratchets with New Tilt or </a:t>
            </a:r>
            <a:r>
              <a:rPr lang="en-US" sz="3200" dirty="0" err="1">
                <a:latin typeface="Century Gothic" panose="020B0502020202020204" pitchFamily="34" charset="0"/>
              </a:rPr>
              <a:t>RoTilt</a:t>
            </a:r>
            <a:r>
              <a:rPr lang="en-US" sz="3200" dirty="0">
                <a:latin typeface="Century Gothic" panose="020B0502020202020204" pitchFamily="34" charset="0"/>
              </a:rPr>
              <a:t> Ratchets</a:t>
            </a:r>
          </a:p>
        </p:txBody>
      </p:sp>
      <p:pic>
        <p:nvPicPr>
          <p:cNvPr id="5" name="Picture 4" descr="A:\MVC-012S.JPG">
            <a:extLst>
              <a:ext uri="{FF2B5EF4-FFF2-40B4-BE49-F238E27FC236}">
                <a16:creationId xmlns:a16="http://schemas.microsoft.com/office/drawing/2014/main" id="{1C4F5D34-5C87-480B-B67A-24901E7043BE}"/>
              </a:ext>
            </a:extLst>
          </p:cNvPr>
          <p:cNvPicPr>
            <a:picLocks noChangeAspect="1" noChangeArrowheads="1"/>
          </p:cNvPicPr>
          <p:nvPr/>
        </p:nvPicPr>
        <p:blipFill rotWithShape="1">
          <a:blip r:embed="rId3"/>
          <a:srcRect l="-293" t="-7455" r="-210044" b="-111863"/>
          <a:stretch/>
        </p:blipFill>
        <p:spPr bwMode="auto">
          <a:xfrm>
            <a:off x="1981200" y="1600201"/>
            <a:ext cx="8229600" cy="4525963"/>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6" descr="A:\MVC-008S.JPG">
            <a:extLst>
              <a:ext uri="{FF2B5EF4-FFF2-40B4-BE49-F238E27FC236}">
                <a16:creationId xmlns:a16="http://schemas.microsoft.com/office/drawing/2014/main" id="{C6C7820A-46C1-485C-9D48-678FC3B3CB91}"/>
              </a:ext>
            </a:extLst>
          </p:cNvPr>
          <p:cNvPicPr>
            <a:picLocks noChangeAspect="1" noChangeArrowheads="1"/>
          </p:cNvPicPr>
          <p:nvPr/>
        </p:nvPicPr>
        <p:blipFill>
          <a:blip r:embed="rId4"/>
          <a:srcRect/>
          <a:stretch>
            <a:fillRect/>
          </a:stretch>
        </p:blipFill>
        <p:spPr bwMode="auto">
          <a:xfrm>
            <a:off x="4950904" y="1752600"/>
            <a:ext cx="2211897" cy="2068513"/>
          </a:xfrm>
          <a:prstGeom prst="rect">
            <a:avLst/>
          </a:prstGeom>
          <a:noFill/>
        </p:spPr>
      </p:pic>
      <p:pic>
        <p:nvPicPr>
          <p:cNvPr id="7" name="Picture 6" descr="A:\MVC-007S.JPG">
            <a:extLst>
              <a:ext uri="{FF2B5EF4-FFF2-40B4-BE49-F238E27FC236}">
                <a16:creationId xmlns:a16="http://schemas.microsoft.com/office/drawing/2014/main" id="{18AA1FE2-18E9-4303-B85F-D4144BB56672}"/>
              </a:ext>
            </a:extLst>
          </p:cNvPr>
          <p:cNvPicPr>
            <a:picLocks noChangeAspect="1" noChangeArrowheads="1"/>
          </p:cNvPicPr>
          <p:nvPr/>
        </p:nvPicPr>
        <p:blipFill>
          <a:blip r:embed="rId5"/>
          <a:srcRect/>
          <a:stretch>
            <a:fillRect/>
          </a:stretch>
        </p:blipFill>
        <p:spPr bwMode="auto">
          <a:xfrm>
            <a:off x="7639944" y="1752600"/>
            <a:ext cx="2113657" cy="2068514"/>
          </a:xfrm>
          <a:prstGeom prst="rect">
            <a:avLst/>
          </a:prstGeom>
          <a:noFill/>
        </p:spPr>
      </p:pic>
      <p:sp>
        <p:nvSpPr>
          <p:cNvPr id="8" name="Rectangle 7">
            <a:extLst>
              <a:ext uri="{FF2B5EF4-FFF2-40B4-BE49-F238E27FC236}">
                <a16:creationId xmlns:a16="http://schemas.microsoft.com/office/drawing/2014/main" id="{D9C3BD50-E8D6-4B66-A1D1-7A027637FE80}"/>
              </a:ext>
            </a:extLst>
          </p:cNvPr>
          <p:cNvSpPr/>
          <p:nvPr/>
        </p:nvSpPr>
        <p:spPr>
          <a:xfrm>
            <a:off x="933254" y="3962400"/>
            <a:ext cx="9973558" cy="1631216"/>
          </a:xfrm>
          <a:prstGeom prst="rect">
            <a:avLst/>
          </a:prstGeom>
        </p:spPr>
        <p:txBody>
          <a:bodyPr wrap="square" lIns="91440" tIns="45720" rIns="91440" bIns="45720" anchor="t">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uLnTx/>
                <a:uFillTx/>
                <a:latin typeface="Century Gothic"/>
                <a:cs typeface="Arial"/>
              </a:rPr>
              <a:t>1983</a:t>
            </a:r>
            <a:r>
              <a:rPr kumimoji="0" lang="en-US" sz="2000" b="0" i="0" u="none" strike="noStrike" kern="0" cap="none" spc="0" normalizeH="0" baseline="0" noProof="0" dirty="0">
                <a:ln>
                  <a:noFill/>
                </a:ln>
                <a:effectLst/>
                <a:uLnTx/>
                <a:uFillTx/>
                <a:latin typeface="Century Gothic"/>
                <a:cs typeface="Arial"/>
              </a:rPr>
              <a:t>	</a:t>
            </a:r>
            <a:endParaRPr lang="en-US" sz="2000" b="0" i="0" u="none" strike="noStrike" kern="0" cap="none" spc="0" normalizeH="0" baseline="0" noProof="0" dirty="0">
              <a:ln>
                <a:noFill/>
              </a:ln>
              <a:effectLst/>
              <a:uLnTx/>
              <a:uFillTx/>
              <a:latin typeface="Century Gothic"/>
              <a:cs typeface="Arial"/>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2000" b="0" i="0" u="none" strike="noStrike" kern="0" cap="none" spc="0" normalizeH="0" baseline="0" noProof="0" dirty="0">
              <a:ln>
                <a:noFill/>
              </a:ln>
              <a:effectLst/>
              <a:uLnTx/>
              <a:uFillTx/>
            </a:endParaRPr>
          </a:p>
          <a:p>
            <a:pPr>
              <a:defRPr/>
            </a:pPr>
            <a:r>
              <a:rPr kumimoji="0" lang="en-US" sz="2000" b="0" i="0" u="none" strike="noStrike" kern="0" cap="none" spc="0" normalizeH="0" baseline="0" noProof="0" dirty="0">
                <a:ln>
                  <a:noFill/>
                </a:ln>
                <a:effectLst/>
                <a:uLnTx/>
                <a:uFillTx/>
                <a:latin typeface="Century Gothic"/>
                <a:cs typeface="Arial"/>
              </a:rPr>
              <a:t>Original Tilt Ratchet</a:t>
            </a:r>
            <a:r>
              <a:rPr kumimoji="0" lang="en-US" sz="2000" b="0" i="0" u="none" strike="noStrike" kern="0" cap="none" spc="0" normalizeH="0" baseline="30000" noProof="0" dirty="0">
                <a:ln>
                  <a:noFill/>
                </a:ln>
                <a:effectLst/>
                <a:uLnTx/>
                <a:uFillTx/>
                <a:latin typeface="Century Gothic"/>
                <a:cs typeface="Arial"/>
              </a:rPr>
              <a:t>®</a:t>
            </a:r>
            <a:r>
              <a:rPr kumimoji="0" lang="en-US" sz="2000" b="0" i="0" u="none" strike="noStrike" kern="0" cap="none" spc="0" normalizeH="0" baseline="0" noProof="0" dirty="0">
                <a:ln>
                  <a:noFill/>
                </a:ln>
                <a:effectLst/>
                <a:uLnTx/>
                <a:uFillTx/>
                <a:latin typeface="Century Gothic"/>
                <a:cs typeface="Arial"/>
              </a:rPr>
              <a:t> Mechanism – This added an extra feature (can be tilted) to the original regular (straight) ratchet mechanism. Thumb piece engagement is secured by leaf spring </a:t>
            </a:r>
            <a:r>
              <a:rPr kumimoji="0" lang="en-US" sz="2000" b="0" i="0" u="sng" strike="noStrike" kern="0" cap="none" spc="0" normalizeH="0" baseline="0" noProof="0" dirty="0">
                <a:ln>
                  <a:noFill/>
                </a:ln>
                <a:effectLst/>
                <a:uLnTx/>
                <a:uFillTx/>
                <a:latin typeface="Century Gothic"/>
                <a:cs typeface="Arial"/>
              </a:rPr>
              <a:t>mounted at bottom of unit.</a:t>
            </a:r>
            <a:r>
              <a:rPr lang="en-US" sz="2000" u="sng" kern="0" dirty="0">
                <a:latin typeface="Century Gothic"/>
                <a:cs typeface="Arial"/>
              </a:rPr>
              <a:t> </a:t>
            </a:r>
            <a:endParaRPr lang="en-US" sz="2000" b="0" i="0" u="sng" strike="noStrike" kern="0" cap="none" spc="0" normalizeH="0" baseline="0" noProof="0" dirty="0">
              <a:ln>
                <a:noFill/>
              </a:ln>
              <a:effectLst/>
              <a:uLnTx/>
              <a:uFillTx/>
              <a:latin typeface="Century Gothic"/>
              <a:cs typeface="Arial" panose="020B0604020202020204" pitchFamily="34" charset="0"/>
            </a:endParaRPr>
          </a:p>
        </p:txBody>
      </p:sp>
    </p:spTree>
    <p:custDataLst>
      <p:tags r:id="rId1"/>
    </p:custDataLst>
    <p:extLst>
      <p:ext uri="{BB962C8B-B14F-4D97-AF65-F5344CB8AC3E}">
        <p14:creationId xmlns:p14="http://schemas.microsoft.com/office/powerpoint/2010/main" val="20530985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F9368-8A1E-4FF3-89D3-194363647698}"/>
              </a:ext>
            </a:extLst>
          </p:cNvPr>
          <p:cNvSpPr>
            <a:spLocks noGrp="1"/>
          </p:cNvSpPr>
          <p:nvPr>
            <p:ph type="title"/>
          </p:nvPr>
        </p:nvSpPr>
        <p:spPr>
          <a:xfrm>
            <a:off x="452487" y="324328"/>
            <a:ext cx="11397005" cy="719755"/>
          </a:xfrm>
        </p:spPr>
        <p:txBody>
          <a:bodyPr vert="horz" lIns="91440" tIns="45720" rIns="91440" bIns="45720" rtlCol="0" anchor="ctr">
            <a:noAutofit/>
          </a:bodyPr>
          <a:lstStyle/>
          <a:p>
            <a:pPr>
              <a:buFont typeface="Arial" panose="020B0604020202020204" pitchFamily="34" charset="0"/>
            </a:pPr>
            <a:r>
              <a:rPr lang="en-US" sz="3200" dirty="0">
                <a:latin typeface="Century Gothic" panose="020B0502020202020204" pitchFamily="34" charset="0"/>
              </a:rPr>
              <a:t>Replace Old Tilt Ratchets with New Tilt or </a:t>
            </a:r>
            <a:r>
              <a:rPr lang="en-US" sz="3200" dirty="0" err="1">
                <a:latin typeface="Century Gothic" panose="020B0502020202020204" pitchFamily="34" charset="0"/>
              </a:rPr>
              <a:t>RoTilt</a:t>
            </a:r>
            <a:r>
              <a:rPr lang="en-US" sz="3200" dirty="0">
                <a:latin typeface="Century Gothic" panose="020B0502020202020204" pitchFamily="34" charset="0"/>
              </a:rPr>
              <a:t> Ratchets</a:t>
            </a:r>
          </a:p>
        </p:txBody>
      </p:sp>
      <p:pic>
        <p:nvPicPr>
          <p:cNvPr id="5" name="Picture 4" descr="A:\MVC-001S.JPG">
            <a:extLst>
              <a:ext uri="{FF2B5EF4-FFF2-40B4-BE49-F238E27FC236}">
                <a16:creationId xmlns:a16="http://schemas.microsoft.com/office/drawing/2014/main" id="{5371323B-27D4-4A47-9A4B-F7C187C59AF6}"/>
              </a:ext>
            </a:extLst>
          </p:cNvPr>
          <p:cNvPicPr>
            <a:picLocks noChangeAspect="1" noChangeArrowheads="1"/>
          </p:cNvPicPr>
          <p:nvPr/>
        </p:nvPicPr>
        <p:blipFill rotWithShape="1">
          <a:blip r:embed="rId3"/>
          <a:srcRect l="-305" t="533" r="-226076" b="-103624"/>
          <a:stretch/>
        </p:blipFill>
        <p:spPr bwMode="auto">
          <a:xfrm>
            <a:off x="1981200" y="1600201"/>
            <a:ext cx="8229600" cy="4525963"/>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5" descr="A:\MVC-003S.JPG">
            <a:extLst>
              <a:ext uri="{FF2B5EF4-FFF2-40B4-BE49-F238E27FC236}">
                <a16:creationId xmlns:a16="http://schemas.microsoft.com/office/drawing/2014/main" id="{8E607D8E-FBE8-494B-AD29-1414696B9D93}"/>
              </a:ext>
            </a:extLst>
          </p:cNvPr>
          <p:cNvPicPr>
            <a:picLocks noChangeAspect="1" noChangeArrowheads="1"/>
          </p:cNvPicPr>
          <p:nvPr/>
        </p:nvPicPr>
        <p:blipFill>
          <a:blip r:embed="rId4"/>
          <a:srcRect/>
          <a:stretch>
            <a:fillRect/>
          </a:stretch>
        </p:blipFill>
        <p:spPr bwMode="auto">
          <a:xfrm>
            <a:off x="4953000" y="1594460"/>
            <a:ext cx="2209800" cy="2222962"/>
          </a:xfrm>
          <a:prstGeom prst="rect">
            <a:avLst/>
          </a:prstGeom>
          <a:noFill/>
        </p:spPr>
      </p:pic>
      <p:pic>
        <p:nvPicPr>
          <p:cNvPr id="7" name="Picture 6" descr="A:\MVC-006S.JPG">
            <a:extLst>
              <a:ext uri="{FF2B5EF4-FFF2-40B4-BE49-F238E27FC236}">
                <a16:creationId xmlns:a16="http://schemas.microsoft.com/office/drawing/2014/main" id="{720C860D-3BC1-450E-874F-78D09FA5A788}"/>
              </a:ext>
            </a:extLst>
          </p:cNvPr>
          <p:cNvPicPr>
            <a:picLocks noChangeAspect="1" noChangeArrowheads="1"/>
          </p:cNvPicPr>
          <p:nvPr/>
        </p:nvPicPr>
        <p:blipFill>
          <a:blip r:embed="rId5"/>
          <a:srcRect/>
          <a:stretch>
            <a:fillRect/>
          </a:stretch>
        </p:blipFill>
        <p:spPr bwMode="auto">
          <a:xfrm>
            <a:off x="7531676" y="1594460"/>
            <a:ext cx="2221925" cy="2215540"/>
          </a:xfrm>
          <a:prstGeom prst="rect">
            <a:avLst/>
          </a:prstGeom>
          <a:noFill/>
        </p:spPr>
      </p:pic>
      <p:sp>
        <p:nvSpPr>
          <p:cNvPr id="8" name="Rectangle 7">
            <a:extLst>
              <a:ext uri="{FF2B5EF4-FFF2-40B4-BE49-F238E27FC236}">
                <a16:creationId xmlns:a16="http://schemas.microsoft.com/office/drawing/2014/main" id="{E3C1DB5B-4CC8-48A4-8D61-59ADCCF5680A}"/>
              </a:ext>
            </a:extLst>
          </p:cNvPr>
          <p:cNvSpPr/>
          <p:nvPr/>
        </p:nvSpPr>
        <p:spPr>
          <a:xfrm>
            <a:off x="2133600" y="4191000"/>
            <a:ext cx="7620000" cy="1938992"/>
          </a:xfrm>
          <a:prstGeom prst="rect">
            <a:avLst/>
          </a:prstGeom>
        </p:spPr>
        <p:txBody>
          <a:bodyPr wrap="square" lIns="91440" tIns="45720" rIns="91440" bIns="45720" anchor="t">
            <a:spAutoFit/>
          </a:bodyPr>
          <a:lstStyle/>
          <a:p>
            <a:r>
              <a:rPr lang="en-US" sz="2000" b="1">
                <a:latin typeface="Century Gothic"/>
                <a:cs typeface="Arial"/>
              </a:rPr>
              <a:t>1986</a:t>
            </a:r>
            <a:r>
              <a:rPr lang="en-US" sz="2000">
                <a:latin typeface="Century Gothic"/>
                <a:cs typeface="Arial"/>
              </a:rPr>
              <a:t>	</a:t>
            </a:r>
          </a:p>
          <a:p>
            <a:r>
              <a:rPr lang="en-US" sz="2000">
                <a:latin typeface="Century Gothic"/>
                <a:cs typeface="Arial"/>
              </a:rPr>
              <a:t>	</a:t>
            </a:r>
          </a:p>
          <a:p>
            <a:r>
              <a:rPr lang="en-US" sz="2000">
                <a:latin typeface="Century Gothic"/>
                <a:cs typeface="Arial"/>
              </a:rPr>
              <a:t>Angle of thumb piece was reduced to almost flat to give comfort to the users and also to prevent possible slippage when adjustment is made to the tilted position.  Material was also changed to make thumb piece stronger. </a:t>
            </a:r>
            <a:endParaRPr lang="en-US" sz="2000">
              <a:latin typeface="Century Gothic"/>
              <a:cs typeface="Arial" panose="020B0604020202020204" pitchFamily="34" charset="0"/>
            </a:endParaRPr>
          </a:p>
        </p:txBody>
      </p:sp>
    </p:spTree>
    <p:custDataLst>
      <p:tags r:id="rId1"/>
    </p:custDataLst>
    <p:extLst>
      <p:ext uri="{BB962C8B-B14F-4D97-AF65-F5344CB8AC3E}">
        <p14:creationId xmlns:p14="http://schemas.microsoft.com/office/powerpoint/2010/main" val="33074505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F9368-8A1E-4FF3-89D3-194363647698}"/>
              </a:ext>
            </a:extLst>
          </p:cNvPr>
          <p:cNvSpPr>
            <a:spLocks noGrp="1"/>
          </p:cNvSpPr>
          <p:nvPr>
            <p:ph type="title"/>
          </p:nvPr>
        </p:nvSpPr>
        <p:spPr>
          <a:xfrm>
            <a:off x="254524" y="210141"/>
            <a:ext cx="11099276" cy="719755"/>
          </a:xfrm>
        </p:spPr>
        <p:txBody>
          <a:bodyPr vert="horz" lIns="91440" tIns="45720" rIns="91440" bIns="45720" rtlCol="0" anchor="ctr">
            <a:noAutofit/>
          </a:bodyPr>
          <a:lstStyle/>
          <a:p>
            <a:pPr>
              <a:buFont typeface="Arial" panose="020B0604020202020204" pitchFamily="34" charset="0"/>
            </a:pPr>
            <a:r>
              <a:rPr lang="en-US" sz="3200" dirty="0">
                <a:latin typeface="Century Gothic" panose="020B0502020202020204" pitchFamily="34" charset="0"/>
              </a:rPr>
              <a:t>Replace Old Tilt Ratchets with New Tilt or </a:t>
            </a:r>
            <a:r>
              <a:rPr lang="en-US" sz="3200" dirty="0" err="1">
                <a:latin typeface="Century Gothic" panose="020B0502020202020204" pitchFamily="34" charset="0"/>
              </a:rPr>
              <a:t>RoTilt</a:t>
            </a:r>
            <a:r>
              <a:rPr lang="en-US" sz="3200" dirty="0">
                <a:latin typeface="Century Gothic" panose="020B0502020202020204" pitchFamily="34" charset="0"/>
              </a:rPr>
              <a:t> Ratchets</a:t>
            </a:r>
          </a:p>
        </p:txBody>
      </p:sp>
      <p:pic>
        <p:nvPicPr>
          <p:cNvPr id="5" name="Picture 4" descr="A:\MVC-013S.JPG">
            <a:extLst>
              <a:ext uri="{FF2B5EF4-FFF2-40B4-BE49-F238E27FC236}">
                <a16:creationId xmlns:a16="http://schemas.microsoft.com/office/drawing/2014/main" id="{CDDBBD1D-69A7-41C2-A8DC-6293B790209A}"/>
              </a:ext>
            </a:extLst>
          </p:cNvPr>
          <p:cNvPicPr>
            <a:picLocks noChangeAspect="1" noChangeArrowheads="1"/>
          </p:cNvPicPr>
          <p:nvPr/>
        </p:nvPicPr>
        <p:blipFill rotWithShape="1">
          <a:blip r:embed="rId3"/>
          <a:srcRect l="-4750" t="-3838" r="-234027" b="-119556"/>
          <a:stretch/>
        </p:blipFill>
        <p:spPr bwMode="auto">
          <a:xfrm>
            <a:off x="1981200" y="1600201"/>
            <a:ext cx="8229600" cy="4525963"/>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5" descr="A:\MVC-015S.JPG">
            <a:extLst>
              <a:ext uri="{FF2B5EF4-FFF2-40B4-BE49-F238E27FC236}">
                <a16:creationId xmlns:a16="http://schemas.microsoft.com/office/drawing/2014/main" id="{518C696B-6207-4C97-8107-FEDCA76FD529}"/>
              </a:ext>
            </a:extLst>
          </p:cNvPr>
          <p:cNvPicPr>
            <a:picLocks noChangeAspect="1" noChangeArrowheads="1"/>
          </p:cNvPicPr>
          <p:nvPr/>
        </p:nvPicPr>
        <p:blipFill>
          <a:blip r:embed="rId4"/>
          <a:srcRect/>
          <a:stretch>
            <a:fillRect/>
          </a:stretch>
        </p:blipFill>
        <p:spPr bwMode="auto">
          <a:xfrm>
            <a:off x="4956207" y="1676400"/>
            <a:ext cx="2124778" cy="2038928"/>
          </a:xfrm>
          <a:prstGeom prst="rect">
            <a:avLst/>
          </a:prstGeom>
          <a:noFill/>
        </p:spPr>
      </p:pic>
      <p:pic>
        <p:nvPicPr>
          <p:cNvPr id="7" name="Picture 6" descr="A:\MVC-017S.JPG">
            <a:extLst>
              <a:ext uri="{FF2B5EF4-FFF2-40B4-BE49-F238E27FC236}">
                <a16:creationId xmlns:a16="http://schemas.microsoft.com/office/drawing/2014/main" id="{2A0CE745-1B63-40E3-8970-4C7119B94A74}"/>
              </a:ext>
            </a:extLst>
          </p:cNvPr>
          <p:cNvPicPr>
            <a:picLocks noChangeAspect="1" noChangeArrowheads="1"/>
          </p:cNvPicPr>
          <p:nvPr/>
        </p:nvPicPr>
        <p:blipFill>
          <a:blip r:embed="rId5"/>
          <a:srcRect/>
          <a:stretch>
            <a:fillRect/>
          </a:stretch>
        </p:blipFill>
        <p:spPr bwMode="auto">
          <a:xfrm>
            <a:off x="7646500" y="1673713"/>
            <a:ext cx="2030901" cy="2030901"/>
          </a:xfrm>
          <a:prstGeom prst="rect">
            <a:avLst/>
          </a:prstGeom>
          <a:noFill/>
        </p:spPr>
      </p:pic>
      <p:sp>
        <p:nvSpPr>
          <p:cNvPr id="8" name="Rectangle 7">
            <a:extLst>
              <a:ext uri="{FF2B5EF4-FFF2-40B4-BE49-F238E27FC236}">
                <a16:creationId xmlns:a16="http://schemas.microsoft.com/office/drawing/2014/main" id="{750F721F-BBDB-4D9C-B7DD-5FC11E26C9D1}"/>
              </a:ext>
            </a:extLst>
          </p:cNvPr>
          <p:cNvSpPr/>
          <p:nvPr/>
        </p:nvSpPr>
        <p:spPr>
          <a:xfrm>
            <a:off x="2209800" y="3962401"/>
            <a:ext cx="7620001" cy="2246769"/>
          </a:xfrm>
          <a:prstGeom prst="rect">
            <a:avLst/>
          </a:prstGeom>
        </p:spPr>
        <p:txBody>
          <a:bodyPr wrap="square" lIns="91440" tIns="45720" rIns="91440" bIns="45720" anchor="t">
            <a:spAutoFit/>
          </a:bodyPr>
          <a:lstStyle/>
          <a:p>
            <a:r>
              <a:rPr lang="en-US" sz="2000" b="1">
                <a:latin typeface="Century Gothic"/>
                <a:cs typeface="Arial"/>
              </a:rPr>
              <a:t>1990</a:t>
            </a:r>
            <a:r>
              <a:rPr lang="en-US" sz="2000">
                <a:latin typeface="Century Gothic"/>
                <a:cs typeface="Arial"/>
              </a:rPr>
              <a:t>	</a:t>
            </a:r>
          </a:p>
          <a:p>
            <a:r>
              <a:rPr lang="en-US" sz="2000">
                <a:latin typeface="Century Gothic"/>
                <a:cs typeface="Arial"/>
              </a:rPr>
              <a:t>	</a:t>
            </a:r>
          </a:p>
          <a:p>
            <a:r>
              <a:rPr lang="en-US" sz="2000">
                <a:latin typeface="Century Gothic"/>
                <a:cs typeface="Arial"/>
              </a:rPr>
              <a:t>Added thickness to the ratchet teeth portion of the casting to eliminate side bending.  Made it very strong.  Single control feature (tilting and retractor blade in and out movement) was incorporated to achieve both actions by simply depressing the ratchet pawl. </a:t>
            </a:r>
            <a:endParaRPr lang="en-US" sz="2000">
              <a:latin typeface="Century Gothic"/>
              <a:cs typeface="Arial" panose="020B0604020202020204" pitchFamily="34" charset="0"/>
            </a:endParaRPr>
          </a:p>
        </p:txBody>
      </p:sp>
    </p:spTree>
    <p:custDataLst>
      <p:tags r:id="rId1"/>
    </p:custDataLst>
    <p:extLst>
      <p:ext uri="{BB962C8B-B14F-4D97-AF65-F5344CB8AC3E}">
        <p14:creationId xmlns:p14="http://schemas.microsoft.com/office/powerpoint/2010/main" val="31031055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F9368-8A1E-4FF3-89D3-194363647698}"/>
              </a:ext>
            </a:extLst>
          </p:cNvPr>
          <p:cNvSpPr>
            <a:spLocks noGrp="1"/>
          </p:cNvSpPr>
          <p:nvPr>
            <p:ph type="title"/>
          </p:nvPr>
        </p:nvSpPr>
        <p:spPr>
          <a:xfrm>
            <a:off x="273377" y="210141"/>
            <a:ext cx="11080423" cy="719755"/>
          </a:xfrm>
        </p:spPr>
        <p:txBody>
          <a:bodyPr vert="horz" lIns="91440" tIns="45720" rIns="91440" bIns="45720" rtlCol="0" anchor="ctr">
            <a:noAutofit/>
          </a:bodyPr>
          <a:lstStyle/>
          <a:p>
            <a:pPr>
              <a:buFont typeface="Arial" panose="020B0604020202020204" pitchFamily="34" charset="0"/>
            </a:pPr>
            <a:r>
              <a:rPr lang="en-US" sz="3200" dirty="0">
                <a:latin typeface="Century Gothic" panose="020B0502020202020204" pitchFamily="34" charset="0"/>
              </a:rPr>
              <a:t>Replace Old Tilt Ratchets with New Tilt or </a:t>
            </a:r>
            <a:r>
              <a:rPr lang="en-US" sz="3200" dirty="0" err="1">
                <a:latin typeface="Century Gothic" panose="020B0502020202020204" pitchFamily="34" charset="0"/>
              </a:rPr>
              <a:t>RoTilt</a:t>
            </a:r>
            <a:r>
              <a:rPr lang="en-US" sz="3200" dirty="0">
                <a:latin typeface="Century Gothic" panose="020B0502020202020204" pitchFamily="34" charset="0"/>
              </a:rPr>
              <a:t> Ratchets</a:t>
            </a:r>
          </a:p>
        </p:txBody>
      </p:sp>
      <p:pic>
        <p:nvPicPr>
          <p:cNvPr id="5" name="Picture 4" descr="A:\MVC-019S.JPG">
            <a:extLst>
              <a:ext uri="{FF2B5EF4-FFF2-40B4-BE49-F238E27FC236}">
                <a16:creationId xmlns:a16="http://schemas.microsoft.com/office/drawing/2014/main" id="{4F8489ED-5875-45CA-920D-AFE4D32A4B27}"/>
              </a:ext>
            </a:extLst>
          </p:cNvPr>
          <p:cNvPicPr>
            <a:picLocks noChangeAspect="1" noChangeArrowheads="1"/>
          </p:cNvPicPr>
          <p:nvPr/>
        </p:nvPicPr>
        <p:blipFill rotWithShape="1">
          <a:blip r:embed="rId3"/>
          <a:srcRect l="-44571" t="537" r="-231892" b="-103212"/>
          <a:stretch/>
        </p:blipFill>
        <p:spPr bwMode="auto">
          <a:xfrm>
            <a:off x="1981200" y="1600201"/>
            <a:ext cx="8229600" cy="4525963"/>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5" descr="A:\MVC-021S.JPG">
            <a:extLst>
              <a:ext uri="{FF2B5EF4-FFF2-40B4-BE49-F238E27FC236}">
                <a16:creationId xmlns:a16="http://schemas.microsoft.com/office/drawing/2014/main" id="{8E0F6318-1C2A-45C1-9B62-A790134983AF}"/>
              </a:ext>
            </a:extLst>
          </p:cNvPr>
          <p:cNvPicPr>
            <a:picLocks noChangeAspect="1" noChangeArrowheads="1"/>
          </p:cNvPicPr>
          <p:nvPr/>
        </p:nvPicPr>
        <p:blipFill>
          <a:blip r:embed="rId4"/>
          <a:srcRect/>
          <a:stretch>
            <a:fillRect/>
          </a:stretch>
        </p:blipFill>
        <p:spPr bwMode="auto">
          <a:xfrm>
            <a:off x="6705600" y="1600200"/>
            <a:ext cx="2209800" cy="2212122"/>
          </a:xfrm>
          <a:prstGeom prst="rect">
            <a:avLst/>
          </a:prstGeom>
          <a:noFill/>
        </p:spPr>
      </p:pic>
      <p:sp>
        <p:nvSpPr>
          <p:cNvPr id="7" name="Rectangle 6">
            <a:extLst>
              <a:ext uri="{FF2B5EF4-FFF2-40B4-BE49-F238E27FC236}">
                <a16:creationId xmlns:a16="http://schemas.microsoft.com/office/drawing/2014/main" id="{4F7D5FFB-A88D-433E-8893-E05B7A0764DF}"/>
              </a:ext>
            </a:extLst>
          </p:cNvPr>
          <p:cNvSpPr/>
          <p:nvPr/>
        </p:nvSpPr>
        <p:spPr>
          <a:xfrm>
            <a:off x="2219077" y="3962401"/>
            <a:ext cx="7467600" cy="2246769"/>
          </a:xfrm>
          <a:prstGeom prst="rect">
            <a:avLst/>
          </a:prstGeom>
        </p:spPr>
        <p:txBody>
          <a:bodyPr wrap="square" lIns="91440" tIns="45720" rIns="91440" bIns="45720" anchor="t">
            <a:spAutoFit/>
          </a:bodyPr>
          <a:lstStyle/>
          <a:p>
            <a:r>
              <a:rPr lang="en-US" sz="2000" b="1">
                <a:latin typeface="Century Gothic"/>
                <a:cs typeface="Arial"/>
              </a:rPr>
              <a:t>1993</a:t>
            </a:r>
            <a:r>
              <a:rPr lang="en-US" sz="2000">
                <a:latin typeface="Century Gothic"/>
                <a:cs typeface="Arial"/>
              </a:rPr>
              <a:t>	</a:t>
            </a:r>
          </a:p>
          <a:p>
            <a:endParaRPr lang="en-US" sz="2000">
              <a:latin typeface="Century Gothic"/>
              <a:cs typeface="Arial" panose="020B0604020202020204" pitchFamily="34" charset="0"/>
            </a:endParaRPr>
          </a:p>
          <a:p>
            <a:r>
              <a:rPr lang="en-US" sz="2000">
                <a:latin typeface="Century Gothic"/>
                <a:cs typeface="Arial"/>
              </a:rPr>
              <a:t>Based on surgeon feedback, they would prefer to control the tilting and the retractor blade movement separately, so the single control feature was removed.  This also prevents possible disengagement of the tilted portion if the pawl is accidentally depressed. </a:t>
            </a:r>
            <a:endParaRPr lang="en-US" sz="2000">
              <a:latin typeface="Century Gothic"/>
              <a:cs typeface="Arial" panose="020B0604020202020204" pitchFamily="34" charset="0"/>
            </a:endParaRPr>
          </a:p>
        </p:txBody>
      </p:sp>
    </p:spTree>
    <p:custDataLst>
      <p:tags r:id="rId1"/>
    </p:custDataLst>
    <p:extLst>
      <p:ext uri="{BB962C8B-B14F-4D97-AF65-F5344CB8AC3E}">
        <p14:creationId xmlns:p14="http://schemas.microsoft.com/office/powerpoint/2010/main" val="3631571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F9368-8A1E-4FF3-89D3-194363647698}"/>
              </a:ext>
            </a:extLst>
          </p:cNvPr>
          <p:cNvSpPr>
            <a:spLocks noGrp="1"/>
          </p:cNvSpPr>
          <p:nvPr>
            <p:ph type="title"/>
          </p:nvPr>
        </p:nvSpPr>
        <p:spPr>
          <a:xfrm>
            <a:off x="593103" y="210141"/>
            <a:ext cx="10515600" cy="719755"/>
          </a:xfrm>
        </p:spPr>
        <p:txBody>
          <a:bodyPr vert="horz" lIns="91440" tIns="45720" rIns="91440" bIns="45720" rtlCol="0" anchor="ctr">
            <a:noAutofit/>
          </a:bodyPr>
          <a:lstStyle/>
          <a:p>
            <a:pPr>
              <a:buFont typeface="Arial" panose="020B0604020202020204" pitchFamily="34" charset="0"/>
            </a:pPr>
            <a:r>
              <a:rPr lang="en-US" sz="3600" dirty="0">
                <a:latin typeface="Century Gothic" panose="020B0502020202020204" pitchFamily="34" charset="0"/>
              </a:rPr>
              <a:t>Current Tilt Ratchet</a:t>
            </a:r>
          </a:p>
        </p:txBody>
      </p:sp>
      <p:pic>
        <p:nvPicPr>
          <p:cNvPr id="5" name="Picture 4" descr="A:\MVC-024S.JPG">
            <a:extLst>
              <a:ext uri="{FF2B5EF4-FFF2-40B4-BE49-F238E27FC236}">
                <a16:creationId xmlns:a16="http://schemas.microsoft.com/office/drawing/2014/main" id="{E6E336B0-4337-4189-8AB4-5CFB96D4419E}"/>
              </a:ext>
            </a:extLst>
          </p:cNvPr>
          <p:cNvPicPr>
            <a:picLocks noChangeAspect="1" noChangeArrowheads="1"/>
          </p:cNvPicPr>
          <p:nvPr/>
        </p:nvPicPr>
        <p:blipFill rotWithShape="1">
          <a:blip r:embed="rId3"/>
          <a:srcRect l="-13591" t="-7599" r="-262887" b="-120544"/>
          <a:stretch/>
        </p:blipFill>
        <p:spPr bwMode="auto">
          <a:xfrm>
            <a:off x="1981200" y="1600201"/>
            <a:ext cx="8229600" cy="4525963"/>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5" descr="A:\MVC-026S.JPG">
            <a:extLst>
              <a:ext uri="{FF2B5EF4-FFF2-40B4-BE49-F238E27FC236}">
                <a16:creationId xmlns:a16="http://schemas.microsoft.com/office/drawing/2014/main" id="{C78EA759-F527-4369-B115-EA1F37CB9842}"/>
              </a:ext>
            </a:extLst>
          </p:cNvPr>
          <p:cNvPicPr>
            <a:picLocks noChangeAspect="1" noChangeArrowheads="1"/>
          </p:cNvPicPr>
          <p:nvPr/>
        </p:nvPicPr>
        <p:blipFill>
          <a:blip r:embed="rId4"/>
          <a:srcRect/>
          <a:stretch>
            <a:fillRect/>
          </a:stretch>
        </p:blipFill>
        <p:spPr bwMode="auto">
          <a:xfrm>
            <a:off x="5105400" y="1752601"/>
            <a:ext cx="2057400" cy="1975104"/>
          </a:xfrm>
          <a:prstGeom prst="rect">
            <a:avLst/>
          </a:prstGeom>
          <a:noFill/>
        </p:spPr>
      </p:pic>
      <p:pic>
        <p:nvPicPr>
          <p:cNvPr id="7" name="Picture 6" descr="A:\MVC-028S.JPG">
            <a:extLst>
              <a:ext uri="{FF2B5EF4-FFF2-40B4-BE49-F238E27FC236}">
                <a16:creationId xmlns:a16="http://schemas.microsoft.com/office/drawing/2014/main" id="{D2A5ACA3-039E-4552-9B67-54E8EB3D032E}"/>
              </a:ext>
            </a:extLst>
          </p:cNvPr>
          <p:cNvPicPr>
            <a:picLocks noChangeAspect="1" noChangeArrowheads="1"/>
          </p:cNvPicPr>
          <p:nvPr/>
        </p:nvPicPr>
        <p:blipFill>
          <a:blip r:embed="rId5"/>
          <a:srcRect/>
          <a:stretch>
            <a:fillRect/>
          </a:stretch>
        </p:blipFill>
        <p:spPr bwMode="auto">
          <a:xfrm>
            <a:off x="7790139" y="1752601"/>
            <a:ext cx="1963461" cy="1980178"/>
          </a:xfrm>
          <a:prstGeom prst="rect">
            <a:avLst/>
          </a:prstGeom>
          <a:noFill/>
        </p:spPr>
      </p:pic>
      <p:sp>
        <p:nvSpPr>
          <p:cNvPr id="8" name="Rectangle 7">
            <a:extLst>
              <a:ext uri="{FF2B5EF4-FFF2-40B4-BE49-F238E27FC236}">
                <a16:creationId xmlns:a16="http://schemas.microsoft.com/office/drawing/2014/main" id="{D5118091-6018-41D7-8F27-09E709E58934}"/>
              </a:ext>
            </a:extLst>
          </p:cNvPr>
          <p:cNvSpPr/>
          <p:nvPr/>
        </p:nvSpPr>
        <p:spPr>
          <a:xfrm>
            <a:off x="2209800" y="4267201"/>
            <a:ext cx="7543800" cy="1631216"/>
          </a:xfrm>
          <a:prstGeom prst="rect">
            <a:avLst/>
          </a:prstGeom>
        </p:spPr>
        <p:txBody>
          <a:bodyPr wrap="square" lIns="91440" tIns="45720" rIns="91440" bIns="45720" anchor="t">
            <a:spAutoFit/>
          </a:bodyPr>
          <a:lstStyle/>
          <a:p>
            <a:r>
              <a:rPr lang="en-US" sz="2000" b="1" dirty="0">
                <a:latin typeface="Century Gothic"/>
                <a:cs typeface="Arial"/>
              </a:rPr>
              <a:t>1996  	</a:t>
            </a:r>
            <a:endParaRPr lang="en-US" sz="2000" dirty="0">
              <a:latin typeface="Century Gothic"/>
              <a:cs typeface="Arial" panose="020B0604020202020204" pitchFamily="34" charset="0"/>
            </a:endParaRPr>
          </a:p>
          <a:p>
            <a:endParaRPr lang="en-US" sz="2000" dirty="0">
              <a:latin typeface="Century Gothic"/>
              <a:cs typeface="Arial" panose="020B0604020202020204" pitchFamily="34" charset="0"/>
            </a:endParaRPr>
          </a:p>
          <a:p>
            <a:r>
              <a:rPr lang="en-US" sz="2000" dirty="0">
                <a:latin typeface="Century Gothic"/>
                <a:cs typeface="Arial"/>
              </a:rPr>
              <a:t>Improved tolerances/fitting of parts.  Pivot point of thumb piece was also moved to maximize engagement with ratchet teeth. </a:t>
            </a:r>
            <a:r>
              <a:rPr lang="en-US" sz="2000" dirty="0">
                <a:latin typeface="Arial"/>
                <a:cs typeface="Arial"/>
              </a:rPr>
              <a:t>  </a:t>
            </a:r>
            <a:endParaRPr lang="en-US" sz="2000" dirty="0">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26493991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F9368-8A1E-4FF3-89D3-194363647698}"/>
              </a:ext>
            </a:extLst>
          </p:cNvPr>
          <p:cNvSpPr>
            <a:spLocks noGrp="1"/>
          </p:cNvSpPr>
          <p:nvPr>
            <p:ph type="title"/>
          </p:nvPr>
        </p:nvSpPr>
        <p:spPr>
          <a:xfrm>
            <a:off x="459480" y="263066"/>
            <a:ext cx="10515600" cy="719755"/>
          </a:xfrm>
        </p:spPr>
        <p:txBody>
          <a:bodyPr vert="horz" lIns="91440" tIns="45720" rIns="91440" bIns="45720" rtlCol="0" anchor="ctr">
            <a:noAutofit/>
          </a:bodyPr>
          <a:lstStyle/>
          <a:p>
            <a:pPr>
              <a:buFont typeface="Arial" panose="020B0604020202020204" pitchFamily="34" charset="0"/>
            </a:pPr>
            <a:r>
              <a:rPr lang="en-US" sz="3600" dirty="0">
                <a:latin typeface="Century Gothic" panose="020B0502020202020204" pitchFamily="34" charset="0"/>
              </a:rPr>
              <a:t>Malleable Blades</a:t>
            </a:r>
          </a:p>
        </p:txBody>
      </p:sp>
      <p:sp>
        <p:nvSpPr>
          <p:cNvPr id="5" name="Content Placeholder 2">
            <a:extLst>
              <a:ext uri="{FF2B5EF4-FFF2-40B4-BE49-F238E27FC236}">
                <a16:creationId xmlns:a16="http://schemas.microsoft.com/office/drawing/2014/main" id="{54F13D12-28CC-45D1-8F43-9B07AD31FDAF}"/>
              </a:ext>
            </a:extLst>
          </p:cNvPr>
          <p:cNvSpPr txBox="1">
            <a:spLocks/>
          </p:cNvSpPr>
          <p:nvPr/>
        </p:nvSpPr>
        <p:spPr bwMode="auto">
          <a:xfrm>
            <a:off x="6347044" y="1507616"/>
            <a:ext cx="5351619" cy="4525963"/>
          </a:xfrm>
          <a:prstGeom prst="rect">
            <a:avLst/>
          </a:prstGeom>
          <a:noFill/>
          <a:ln w="9525">
            <a:noFill/>
            <a:miter lim="800000"/>
            <a:headEnd/>
            <a:tailEnd/>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342900" indent="-342900" algn="l" defTabSz="457200" rtl="0" eaLnBrk="1" fontAlgn="base" hangingPunct="1">
              <a:spcBef>
                <a:spcPct val="20000"/>
              </a:spcBef>
              <a:spcAft>
                <a:spcPts val="600"/>
              </a:spcAft>
              <a:buFont typeface="Arial"/>
              <a:buChar char="•"/>
              <a:defRPr sz="2800" kern="1200">
                <a:solidFill>
                  <a:schemeClr val="tx1"/>
                </a:solidFill>
                <a:latin typeface="Arial"/>
                <a:ea typeface="ＭＳ Ｐゴシック" pitchFamily="1" charset="-128"/>
                <a:cs typeface="Arial"/>
              </a:defRPr>
            </a:lvl1pPr>
            <a:lvl2pPr marL="742950" indent="-285750" algn="l" defTabSz="457200" rtl="0" eaLnBrk="1" fontAlgn="base" hangingPunct="1">
              <a:spcBef>
                <a:spcPct val="20000"/>
              </a:spcBef>
              <a:spcAft>
                <a:spcPct val="0"/>
              </a:spcAft>
              <a:buFont typeface="Arial"/>
              <a:buChar char="•"/>
              <a:defRPr sz="2000" kern="1200">
                <a:solidFill>
                  <a:srgbClr val="696A6C"/>
                </a:solidFill>
                <a:latin typeface="Arial"/>
                <a:ea typeface="ＭＳ Ｐゴシック" pitchFamily="1" charset="-128"/>
                <a:cs typeface="Arial"/>
              </a:defRPr>
            </a:lvl2pPr>
            <a:lvl3pPr marL="1143000" indent="-228600" algn="l" defTabSz="457200" rtl="0" eaLnBrk="1" fontAlgn="base" hangingPunct="1">
              <a:spcBef>
                <a:spcPct val="20000"/>
              </a:spcBef>
              <a:spcAft>
                <a:spcPct val="0"/>
              </a:spcAft>
              <a:buFont typeface="Arial"/>
              <a:buChar char="•"/>
              <a:defRPr kern="1200">
                <a:solidFill>
                  <a:srgbClr val="696A6C"/>
                </a:solidFill>
                <a:latin typeface="Arial"/>
                <a:ea typeface="ＭＳ Ｐゴシック" pitchFamily="1" charset="-128"/>
                <a:cs typeface="Arial"/>
              </a:defRPr>
            </a:lvl3pPr>
            <a:lvl4pPr marL="1600200" indent="-228600" algn="l" defTabSz="457200" rtl="0" eaLnBrk="1" fontAlgn="base" hangingPunct="1">
              <a:spcBef>
                <a:spcPct val="20000"/>
              </a:spcBef>
              <a:spcAft>
                <a:spcPct val="0"/>
              </a:spcAft>
              <a:buFont typeface="Arial"/>
              <a:buChar char="•"/>
              <a:defRPr sz="1600" kern="1200">
                <a:solidFill>
                  <a:srgbClr val="696A6C"/>
                </a:solidFill>
                <a:latin typeface="Arial"/>
                <a:ea typeface="ＭＳ Ｐゴシック" pitchFamily="1" charset="-128"/>
                <a:cs typeface="Arial"/>
              </a:defRPr>
            </a:lvl4pPr>
            <a:lvl5pPr marL="2057400" indent="-228600" algn="l" defTabSz="457200" rtl="0" eaLnBrk="1" fontAlgn="base" hangingPunct="1">
              <a:spcBef>
                <a:spcPct val="20000"/>
              </a:spcBef>
              <a:spcAft>
                <a:spcPct val="0"/>
              </a:spcAft>
              <a:buFont typeface="Arial"/>
              <a:buChar char="•"/>
              <a:defRPr sz="1400" kern="1200">
                <a:solidFill>
                  <a:srgbClr val="696A6C"/>
                </a:solidFill>
                <a:latin typeface="Arial"/>
                <a:ea typeface="ＭＳ Ｐゴシック" pitchFamily="1"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342900" marR="0" lvl="0" indent="-342900" algn="ctr" defTabSz="457200" rtl="0" eaLnBrk="1" fontAlgn="auto" latinLnBrk="0" hangingPunct="1">
              <a:lnSpc>
                <a:spcPct val="100000"/>
              </a:lnSpc>
              <a:spcBef>
                <a:spcPct val="20000"/>
              </a:spcBef>
              <a:spcAft>
                <a:spcPts val="0"/>
              </a:spcAft>
              <a:buClrTx/>
              <a:buSzTx/>
              <a:buFont typeface="Arial" pitchFamily="34" charset="0"/>
              <a:buNone/>
              <a:tabLst/>
              <a:defRPr/>
            </a:pPr>
            <a:endParaRPr lang="en-US" sz="1800" b="1" i="0" u="sng" strike="noStrike" kern="1200" cap="none" spc="0" normalizeH="0" baseline="0" noProof="0" dirty="0">
              <a:ln>
                <a:noFill/>
              </a:ln>
              <a:effectLst/>
              <a:uLnTx/>
              <a:uFillTx/>
              <a:latin typeface="Century Gothic"/>
              <a:ea typeface="ＭＳ Ｐゴシック" pitchFamily="1" charset="-128"/>
              <a:cs typeface="Arial"/>
            </a:endParaRP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2000" b="0" i="0" u="none" strike="noStrike" kern="1200" cap="none" spc="0" normalizeH="0" baseline="0" noProof="0" dirty="0">
                <a:ln>
                  <a:noFill/>
                </a:ln>
                <a:effectLst/>
                <a:uLnTx/>
                <a:uFillTx/>
                <a:latin typeface="Century Gothic"/>
                <a:ea typeface="ＭＳ Ｐゴシック"/>
                <a:cs typeface="Arial"/>
              </a:rPr>
              <a:t>Check for possible gouges on blade.</a:t>
            </a:r>
            <a:endParaRPr lang="en-US" sz="2000" b="0" i="0" u="none" strike="noStrike" kern="1200" cap="none" spc="0" normalizeH="0" baseline="0" noProof="0" dirty="0">
              <a:ln>
                <a:noFill/>
              </a:ln>
              <a:effectLst/>
              <a:uLnTx/>
              <a:uFillTx/>
              <a:latin typeface="Century Gothic"/>
              <a:ea typeface="ＭＳ Ｐゴシック"/>
              <a:cs typeface="Arial"/>
            </a:endParaRP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2000" b="0" i="0" u="none" strike="noStrike" kern="1200" cap="none" spc="0" normalizeH="0" baseline="0" noProof="0" dirty="0">
                <a:ln>
                  <a:noFill/>
                </a:ln>
                <a:effectLst/>
                <a:uLnTx/>
                <a:uFillTx/>
                <a:latin typeface="Century Gothic"/>
                <a:ea typeface="ＭＳ Ｐゴシック"/>
                <a:cs typeface="Arial"/>
              </a:rPr>
              <a:t>Inspect where the blade meets the post – check for cracking.</a:t>
            </a:r>
            <a:endParaRPr lang="en-US" sz="2000" b="0" i="0" u="none" strike="noStrike" kern="1200" cap="none" spc="0" normalizeH="0" baseline="0" noProof="0" dirty="0">
              <a:ln>
                <a:noFill/>
              </a:ln>
              <a:effectLst/>
              <a:uLnTx/>
              <a:uFillTx/>
              <a:latin typeface="Century Gothic"/>
              <a:ea typeface="ＭＳ Ｐゴシック"/>
              <a:cs typeface="Arial"/>
            </a:endParaRP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2000" b="0" i="0" u="none" strike="noStrike" kern="1200" cap="none" spc="0" normalizeH="0" baseline="0" noProof="0" dirty="0">
                <a:ln>
                  <a:noFill/>
                </a:ln>
                <a:effectLst/>
                <a:uLnTx/>
                <a:uFillTx/>
                <a:latin typeface="Century Gothic"/>
                <a:ea typeface="ＭＳ Ｐゴシック"/>
                <a:cs typeface="Arial"/>
              </a:rPr>
              <a:t>Hold Blades up to the light to check for cracks.</a:t>
            </a:r>
            <a:endParaRPr lang="en-US" sz="2000" b="0" i="0" u="none" strike="noStrike" kern="1200" cap="none" spc="0" normalizeH="0" baseline="0" noProof="0" dirty="0">
              <a:ln>
                <a:noFill/>
              </a:ln>
              <a:effectLst/>
              <a:uLnTx/>
              <a:uFillTx/>
              <a:latin typeface="Century Gothic"/>
              <a:ea typeface="ＭＳ Ｐゴシック"/>
              <a:cs typeface="Arial"/>
            </a:endParaRP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2000" b="0" i="0" u="none" strike="noStrike" kern="1200" cap="none" spc="0" normalizeH="0" baseline="0" noProof="0" dirty="0">
                <a:ln>
                  <a:noFill/>
                </a:ln>
                <a:effectLst/>
                <a:uLnTx/>
                <a:uFillTx/>
                <a:latin typeface="Century Gothic"/>
                <a:ea typeface="ＭＳ Ｐゴシック"/>
                <a:cs typeface="Arial"/>
              </a:rPr>
              <a:t>Check teeth on the shaft. Make sure they fit into the ratchet properly.</a:t>
            </a:r>
            <a:endParaRPr lang="en-US" sz="2000" b="0" i="0" u="none" strike="noStrike" kern="1200" cap="none" spc="0" normalizeH="0" baseline="0" noProof="0" dirty="0">
              <a:ln>
                <a:noFill/>
              </a:ln>
              <a:effectLst/>
              <a:uLnTx/>
              <a:uFillTx/>
              <a:latin typeface="Century Gothic"/>
              <a:ea typeface="ＭＳ Ｐゴシック"/>
              <a:cs typeface="Arial"/>
            </a:endParaRPr>
          </a:p>
          <a:p>
            <a:pPr marL="514350" marR="0" lvl="0" indent="-514350" algn="l" defTabSz="4572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sz="2000" b="0" i="0" u="none" strike="noStrike" kern="1200" cap="none" spc="0" normalizeH="0" baseline="0" noProof="0" dirty="0">
                <a:ln>
                  <a:noFill/>
                </a:ln>
                <a:effectLst/>
                <a:uLnTx/>
                <a:uFillTx/>
                <a:latin typeface="Century Gothic"/>
                <a:ea typeface="ＭＳ Ｐゴシック"/>
                <a:cs typeface="Arial"/>
              </a:rPr>
              <a:t>Slide a ratchet down the post to make sure the post is not bent.</a:t>
            </a:r>
            <a:endParaRPr lang="en-US" sz="2000" b="0" i="0" u="none" strike="noStrike" kern="1200" cap="none" spc="0" normalizeH="0" baseline="0" noProof="0" dirty="0">
              <a:ln>
                <a:noFill/>
              </a:ln>
              <a:effectLst/>
              <a:uLnTx/>
              <a:uFillTx/>
              <a:latin typeface="Century Gothic"/>
              <a:ea typeface="ＭＳ Ｐゴシック"/>
              <a:cs typeface="Arial"/>
            </a:endParaRPr>
          </a:p>
          <a:p>
            <a:pPr marL="0" marR="0" lvl="0" indent="0" algn="l" defTabSz="457200" rtl="0" eaLnBrk="1" fontAlgn="auto" latinLnBrk="0" hangingPunct="1">
              <a:lnSpc>
                <a:spcPct val="100000"/>
              </a:lnSpc>
              <a:spcBef>
                <a:spcPct val="20000"/>
              </a:spcBef>
              <a:spcAft>
                <a:spcPts val="0"/>
              </a:spcAft>
              <a:buClrTx/>
              <a:buSzTx/>
              <a:buFont typeface="Arial"/>
              <a:buNone/>
              <a:tabLst/>
              <a:defRPr/>
            </a:pPr>
            <a:endParaRPr kumimoji="0" lang="en-US" sz="1800" b="0" i="0" u="none" strike="noStrike" kern="1200" cap="none" spc="0" normalizeH="0" baseline="0" noProof="0" dirty="0">
              <a:ln>
                <a:noFill/>
              </a:ln>
              <a:solidFill>
                <a:sysClr val="windowText" lastClr="000000"/>
              </a:solidFill>
              <a:effectLst/>
              <a:uLnTx/>
              <a:uFillTx/>
              <a:latin typeface="Arial"/>
              <a:ea typeface="ＭＳ Ｐゴシック" pitchFamily="1" charset="-128"/>
              <a:cs typeface="Arial"/>
            </a:endParaRPr>
          </a:p>
        </p:txBody>
      </p:sp>
      <p:pic>
        <p:nvPicPr>
          <p:cNvPr id="6" name="Picture 7">
            <a:extLst>
              <a:ext uri="{FF2B5EF4-FFF2-40B4-BE49-F238E27FC236}">
                <a16:creationId xmlns:a16="http://schemas.microsoft.com/office/drawing/2014/main" id="{DFFD2ACE-CE27-452F-9A08-1B1321741966}"/>
              </a:ext>
            </a:extLst>
          </p:cNvPr>
          <p:cNvPicPr>
            <a:picLocks noChangeAspect="1" noChangeArrowheads="1"/>
          </p:cNvPicPr>
          <p:nvPr/>
        </p:nvPicPr>
        <p:blipFill>
          <a:blip r:embed="rId3" cstate="print">
            <a:clrChange>
              <a:clrFrom>
                <a:srgbClr val="F3F3F3"/>
              </a:clrFrom>
              <a:clrTo>
                <a:srgbClr val="F3F3F3">
                  <a:alpha val="0"/>
                </a:srgbClr>
              </a:clrTo>
            </a:clrChange>
          </a:blip>
          <a:srcRect/>
          <a:stretch>
            <a:fillRect/>
          </a:stretch>
        </p:blipFill>
        <p:spPr bwMode="auto">
          <a:xfrm>
            <a:off x="1306859" y="1935332"/>
            <a:ext cx="4410421" cy="2704307"/>
          </a:xfrm>
          <a:prstGeom prst="rect">
            <a:avLst/>
          </a:prstGeom>
          <a:noFill/>
          <a:ln w="57150" cmpd="thinThick">
            <a:solidFill>
              <a:srgbClr val="C00000"/>
            </a:solidFill>
            <a:miter lim="800000"/>
            <a:headEnd/>
            <a:tailEnd/>
          </a:ln>
        </p:spPr>
      </p:pic>
      <p:cxnSp>
        <p:nvCxnSpPr>
          <p:cNvPr id="7" name="Straight Arrow Connector 6">
            <a:extLst>
              <a:ext uri="{FF2B5EF4-FFF2-40B4-BE49-F238E27FC236}">
                <a16:creationId xmlns:a16="http://schemas.microsoft.com/office/drawing/2014/main" id="{14774B62-D34D-41E5-95C4-181054D011C0}"/>
              </a:ext>
            </a:extLst>
          </p:cNvPr>
          <p:cNvCxnSpPr>
            <a:cxnSpLocks/>
          </p:cNvCxnSpPr>
          <p:nvPr/>
        </p:nvCxnSpPr>
        <p:spPr>
          <a:xfrm flipH="1">
            <a:off x="4419600" y="2296160"/>
            <a:ext cx="1828800" cy="637540"/>
          </a:xfrm>
          <a:prstGeom prst="straightConnector1">
            <a:avLst/>
          </a:prstGeom>
          <a:noFill/>
          <a:ln w="25400" cap="flat" cmpd="sng" algn="ctr">
            <a:solidFill>
              <a:srgbClr val="C00000"/>
            </a:solidFill>
            <a:prstDash val="solid"/>
            <a:tailEnd type="arrow"/>
          </a:ln>
          <a:effectLst>
            <a:outerShdw blurRad="40000" dist="20000" dir="5400000" rotWithShape="0">
              <a:srgbClr val="000000">
                <a:alpha val="38000"/>
              </a:srgbClr>
            </a:outerShdw>
          </a:effectLst>
        </p:spPr>
      </p:cxnSp>
    </p:spTree>
    <p:custDataLst>
      <p:tags r:id="rId1"/>
    </p:custDataLst>
    <p:extLst>
      <p:ext uri="{BB962C8B-B14F-4D97-AF65-F5344CB8AC3E}">
        <p14:creationId xmlns:p14="http://schemas.microsoft.com/office/powerpoint/2010/main" val="24138814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F9368-8A1E-4FF3-89D3-194363647698}"/>
              </a:ext>
            </a:extLst>
          </p:cNvPr>
          <p:cNvSpPr>
            <a:spLocks noGrp="1"/>
          </p:cNvSpPr>
          <p:nvPr>
            <p:ph type="title"/>
          </p:nvPr>
        </p:nvSpPr>
        <p:spPr>
          <a:xfrm>
            <a:off x="254524" y="210141"/>
            <a:ext cx="11099276" cy="719755"/>
          </a:xfrm>
        </p:spPr>
        <p:txBody>
          <a:bodyPr vert="horz" lIns="91440" tIns="45720" rIns="91440" bIns="45720" rtlCol="0" anchor="ctr">
            <a:noAutofit/>
          </a:bodyPr>
          <a:lstStyle/>
          <a:p>
            <a:pPr>
              <a:buFont typeface="Arial" panose="020B0604020202020204" pitchFamily="34" charset="0"/>
            </a:pPr>
            <a:r>
              <a:rPr lang="en-US" sz="3200" dirty="0">
                <a:latin typeface="Century Gothic" panose="020B0502020202020204" pitchFamily="34" charset="0"/>
              </a:rPr>
              <a:t>Replace Old or Competitive Blades with New Blades</a:t>
            </a:r>
          </a:p>
        </p:txBody>
      </p:sp>
      <p:pic>
        <p:nvPicPr>
          <p:cNvPr id="5" name="Picture 4">
            <a:extLst>
              <a:ext uri="{FF2B5EF4-FFF2-40B4-BE49-F238E27FC236}">
                <a16:creationId xmlns:a16="http://schemas.microsoft.com/office/drawing/2014/main" id="{6F9BBA80-5A10-471C-9CF0-50D83ECB4EF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383" t="228" r="-124282" b="-321"/>
          <a:stretch/>
        </p:blipFill>
        <p:spPr bwMode="auto">
          <a:xfrm>
            <a:off x="1981200" y="1600201"/>
            <a:ext cx="8229600" cy="4525963"/>
          </a:xfrm>
          <a:prstGeom prst="rect">
            <a:avLst/>
          </a:prstGeom>
          <a:noFill/>
          <a:ln w="9525">
            <a:noFill/>
            <a:miter lim="800000"/>
            <a:headEnd/>
            <a:tailEnd/>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3" descr="C:\Users\jill.savolskis\AppData\Local\Microsoft\Windows\Temporary Internet Files\Content.Outlook\7Y3IYQ5D\FullSizeRender.jpg">
            <a:extLst>
              <a:ext uri="{FF2B5EF4-FFF2-40B4-BE49-F238E27FC236}">
                <a16:creationId xmlns:a16="http://schemas.microsoft.com/office/drawing/2014/main" id="{4E87CD5A-8B99-421F-AADD-C397BB9A6C5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39177" y="1600201"/>
            <a:ext cx="3593302" cy="4544889"/>
          </a:xfrm>
          <a:prstGeom prst="rect">
            <a:avLst/>
          </a:prstGeom>
          <a:noFill/>
          <a:extLst>
            <a:ext uri="{909E8E84-426E-40dd-AFC4-6F175D3DCCD1}">
              <a14:hiddenFill xmlns:a14="http://schemas.microsoft.com/office/drawing/2010/main" xmlns="">
                <a:solidFill>
                  <a:srgbClr val="FFFFFF"/>
                </a:solidFill>
              </a14:hiddenFill>
            </a:ext>
          </a:extLst>
        </p:spPr>
      </p:pic>
      <p:sp>
        <p:nvSpPr>
          <p:cNvPr id="7" name="TextBox 6">
            <a:extLst>
              <a:ext uri="{FF2B5EF4-FFF2-40B4-BE49-F238E27FC236}">
                <a16:creationId xmlns:a16="http://schemas.microsoft.com/office/drawing/2014/main" id="{2100E82C-837B-41E7-98C5-5C08DEC0EC85}"/>
              </a:ext>
            </a:extLst>
          </p:cNvPr>
          <p:cNvSpPr txBox="1"/>
          <p:nvPr/>
        </p:nvSpPr>
        <p:spPr>
          <a:xfrm>
            <a:off x="2819400" y="1714169"/>
            <a:ext cx="1447800" cy="830997"/>
          </a:xfrm>
          <a:prstGeom prst="rect">
            <a:avLst/>
          </a:prstGeom>
          <a:noFill/>
        </p:spPr>
        <p:txBody>
          <a:bodyPr wrap="square" rtlCol="0">
            <a:spAutoFit/>
          </a:bodyPr>
          <a:lstStyle/>
          <a:p>
            <a:r>
              <a:rPr lang="en-US" sz="1600">
                <a:solidFill>
                  <a:prstClr val="black"/>
                </a:solidFill>
                <a:latin typeface="Arial" panose="020B0604020202020204" pitchFamily="34" charset="0"/>
                <a:cs typeface="Arial" panose="020B0604020202020204" pitchFamily="34" charset="0"/>
              </a:rPr>
              <a:t>Original Codman</a:t>
            </a:r>
            <a:r>
              <a:rPr lang="en-US" sz="1600" baseline="30000">
                <a:solidFill>
                  <a:prstClr val="black"/>
                </a:solidFill>
                <a:latin typeface="Arial" panose="020B0604020202020204" pitchFamily="34" charset="0"/>
                <a:cs typeface="Arial" panose="020B0604020202020204" pitchFamily="34" charset="0"/>
              </a:rPr>
              <a:t>®</a:t>
            </a:r>
            <a:r>
              <a:rPr lang="en-US" sz="1600">
                <a:solidFill>
                  <a:prstClr val="black"/>
                </a:solidFill>
                <a:latin typeface="Arial" panose="020B0604020202020204" pitchFamily="34" charset="0"/>
                <a:cs typeface="Arial" panose="020B0604020202020204" pitchFamily="34" charset="0"/>
              </a:rPr>
              <a:t> Blade</a:t>
            </a:r>
          </a:p>
        </p:txBody>
      </p:sp>
      <p:sp>
        <p:nvSpPr>
          <p:cNvPr id="8" name="TextBox 7">
            <a:extLst>
              <a:ext uri="{FF2B5EF4-FFF2-40B4-BE49-F238E27FC236}">
                <a16:creationId xmlns:a16="http://schemas.microsoft.com/office/drawing/2014/main" id="{CE313CA5-F076-4631-8462-110CE4FB956E}"/>
              </a:ext>
            </a:extLst>
          </p:cNvPr>
          <p:cNvSpPr txBox="1"/>
          <p:nvPr/>
        </p:nvSpPr>
        <p:spPr>
          <a:xfrm>
            <a:off x="4493150" y="1710856"/>
            <a:ext cx="1374250" cy="830997"/>
          </a:xfrm>
          <a:prstGeom prst="rect">
            <a:avLst/>
          </a:prstGeom>
          <a:noFill/>
        </p:spPr>
        <p:txBody>
          <a:bodyPr wrap="square" rtlCol="0">
            <a:spAutoFit/>
          </a:bodyPr>
          <a:lstStyle/>
          <a:p>
            <a:r>
              <a:rPr lang="en-US" sz="1600">
                <a:solidFill>
                  <a:prstClr val="black"/>
                </a:solidFill>
                <a:latin typeface="Arial" panose="020B0604020202020204" pitchFamily="34" charset="0"/>
                <a:cs typeface="Arial" panose="020B0604020202020204" pitchFamily="34" charset="0"/>
              </a:rPr>
              <a:t>Symmetry</a:t>
            </a:r>
          </a:p>
          <a:p>
            <a:r>
              <a:rPr lang="en-US" sz="1600">
                <a:solidFill>
                  <a:prstClr val="black"/>
                </a:solidFill>
                <a:latin typeface="Arial" panose="020B0604020202020204" pitchFamily="34" charset="0"/>
                <a:cs typeface="Arial" panose="020B0604020202020204" pitchFamily="34" charset="0"/>
              </a:rPr>
              <a:t>Surgical</a:t>
            </a:r>
            <a:r>
              <a:rPr lang="en-US" sz="1600" baseline="30000">
                <a:solidFill>
                  <a:prstClr val="black"/>
                </a:solidFill>
                <a:latin typeface="Arial" panose="020B0604020202020204" pitchFamily="34" charset="0"/>
                <a:cs typeface="Arial" panose="020B0604020202020204" pitchFamily="34" charset="0"/>
              </a:rPr>
              <a:t>®</a:t>
            </a:r>
            <a:r>
              <a:rPr lang="en-US" sz="1600">
                <a:solidFill>
                  <a:prstClr val="black"/>
                </a:solidFill>
                <a:latin typeface="Arial" panose="020B0604020202020204" pitchFamily="34" charset="0"/>
                <a:cs typeface="Arial" panose="020B0604020202020204" pitchFamily="34" charset="0"/>
              </a:rPr>
              <a:t> Blade</a:t>
            </a:r>
          </a:p>
        </p:txBody>
      </p:sp>
      <p:sp>
        <p:nvSpPr>
          <p:cNvPr id="9" name="TextBox 8">
            <a:extLst>
              <a:ext uri="{FF2B5EF4-FFF2-40B4-BE49-F238E27FC236}">
                <a16:creationId xmlns:a16="http://schemas.microsoft.com/office/drawing/2014/main" id="{1FA9E823-E01F-4AA1-920E-3351B1D83218}"/>
              </a:ext>
            </a:extLst>
          </p:cNvPr>
          <p:cNvSpPr txBox="1"/>
          <p:nvPr/>
        </p:nvSpPr>
        <p:spPr>
          <a:xfrm>
            <a:off x="6553200" y="1730072"/>
            <a:ext cx="1327867" cy="584775"/>
          </a:xfrm>
          <a:prstGeom prst="rect">
            <a:avLst/>
          </a:prstGeom>
          <a:noFill/>
        </p:spPr>
        <p:txBody>
          <a:bodyPr wrap="square" rtlCol="0">
            <a:spAutoFit/>
          </a:bodyPr>
          <a:lstStyle/>
          <a:p>
            <a:r>
              <a:rPr lang="en-US" sz="1600">
                <a:solidFill>
                  <a:prstClr val="black"/>
                </a:solidFill>
                <a:latin typeface="Arial" panose="020B0604020202020204" pitchFamily="34" charset="0"/>
                <a:cs typeface="Arial" panose="020B0604020202020204" pitchFamily="34" charset="0"/>
              </a:rPr>
              <a:t>Aesculap</a:t>
            </a:r>
            <a:r>
              <a:rPr lang="en-US" sz="1600" baseline="30000">
                <a:solidFill>
                  <a:prstClr val="black"/>
                </a:solidFill>
                <a:latin typeface="Arial" panose="020B0604020202020204" pitchFamily="34" charset="0"/>
                <a:cs typeface="Arial" panose="020B0604020202020204" pitchFamily="34" charset="0"/>
              </a:rPr>
              <a:t> ®</a:t>
            </a:r>
            <a:endParaRPr lang="en-US" sz="1600">
              <a:solidFill>
                <a:prstClr val="black"/>
              </a:solidFill>
              <a:latin typeface="Arial" panose="020B0604020202020204" pitchFamily="34" charset="0"/>
              <a:cs typeface="Arial" panose="020B0604020202020204" pitchFamily="34" charset="0"/>
            </a:endParaRPr>
          </a:p>
          <a:p>
            <a:r>
              <a:rPr lang="en-US" sz="1600">
                <a:solidFill>
                  <a:prstClr val="black"/>
                </a:solidFill>
                <a:latin typeface="Arial" panose="020B0604020202020204" pitchFamily="34" charset="0"/>
                <a:cs typeface="Arial" panose="020B0604020202020204" pitchFamily="34" charset="0"/>
              </a:rPr>
              <a:t>Blade</a:t>
            </a:r>
          </a:p>
        </p:txBody>
      </p:sp>
      <p:sp>
        <p:nvSpPr>
          <p:cNvPr id="10" name="TextBox 9">
            <a:extLst>
              <a:ext uri="{FF2B5EF4-FFF2-40B4-BE49-F238E27FC236}">
                <a16:creationId xmlns:a16="http://schemas.microsoft.com/office/drawing/2014/main" id="{37CDD84A-15FC-447B-BB7B-0B5F8AD07AD6}"/>
              </a:ext>
            </a:extLst>
          </p:cNvPr>
          <p:cNvSpPr txBox="1"/>
          <p:nvPr/>
        </p:nvSpPr>
        <p:spPr>
          <a:xfrm>
            <a:off x="8534400" y="1676401"/>
            <a:ext cx="1295400" cy="830997"/>
          </a:xfrm>
          <a:prstGeom prst="rect">
            <a:avLst/>
          </a:prstGeom>
          <a:noFill/>
        </p:spPr>
        <p:txBody>
          <a:bodyPr wrap="square" rtlCol="0">
            <a:spAutoFit/>
          </a:bodyPr>
          <a:lstStyle/>
          <a:p>
            <a:r>
              <a:rPr lang="en-US" sz="1600">
                <a:solidFill>
                  <a:prstClr val="black"/>
                </a:solidFill>
                <a:latin typeface="Arial" panose="020B0604020202020204" pitchFamily="34" charset="0"/>
                <a:cs typeface="Arial" panose="020B0604020202020204" pitchFamily="34" charset="0"/>
              </a:rPr>
              <a:t>Symmetry Surgical</a:t>
            </a:r>
            <a:r>
              <a:rPr lang="en-US" sz="1600" baseline="30000">
                <a:solidFill>
                  <a:prstClr val="black"/>
                </a:solidFill>
                <a:latin typeface="Arial" panose="020B0604020202020204" pitchFamily="34" charset="0"/>
                <a:cs typeface="Arial" panose="020B0604020202020204" pitchFamily="34" charset="0"/>
              </a:rPr>
              <a:t> ®</a:t>
            </a:r>
            <a:r>
              <a:rPr lang="en-US" sz="1600">
                <a:solidFill>
                  <a:prstClr val="black"/>
                </a:solidFill>
                <a:latin typeface="Arial" panose="020B0604020202020204" pitchFamily="34" charset="0"/>
                <a:cs typeface="Arial" panose="020B0604020202020204" pitchFamily="34" charset="0"/>
              </a:rPr>
              <a:t> Blade</a:t>
            </a:r>
          </a:p>
        </p:txBody>
      </p:sp>
      <p:sp>
        <p:nvSpPr>
          <p:cNvPr id="11" name="TextBox 10">
            <a:extLst>
              <a:ext uri="{FF2B5EF4-FFF2-40B4-BE49-F238E27FC236}">
                <a16:creationId xmlns:a16="http://schemas.microsoft.com/office/drawing/2014/main" id="{CD8CBFC5-4655-4DCD-B662-574BF5D095F1}"/>
              </a:ext>
            </a:extLst>
          </p:cNvPr>
          <p:cNvSpPr txBox="1"/>
          <p:nvPr/>
        </p:nvSpPr>
        <p:spPr>
          <a:xfrm>
            <a:off x="1524000" y="3657601"/>
            <a:ext cx="1219200" cy="1323439"/>
          </a:xfrm>
          <a:prstGeom prst="rect">
            <a:avLst/>
          </a:prstGeom>
          <a:noFill/>
        </p:spPr>
        <p:txBody>
          <a:bodyPr wrap="square" lIns="91440" tIns="45720" rIns="91440" bIns="45720" rtlCol="0" anchor="t">
            <a:spAutoFit/>
          </a:bodyPr>
          <a:lstStyle/>
          <a:p>
            <a:r>
              <a:rPr lang="en-US" sz="1600">
                <a:latin typeface="Century Gothic"/>
                <a:cs typeface="Arial"/>
              </a:rPr>
              <a:t>Wider space between post notches</a:t>
            </a:r>
          </a:p>
        </p:txBody>
      </p:sp>
      <p:cxnSp>
        <p:nvCxnSpPr>
          <p:cNvPr id="12" name="Straight Arrow Connector 11">
            <a:extLst>
              <a:ext uri="{FF2B5EF4-FFF2-40B4-BE49-F238E27FC236}">
                <a16:creationId xmlns:a16="http://schemas.microsoft.com/office/drawing/2014/main" id="{95E9F461-7547-49FC-9D24-34A70A26F69F}"/>
              </a:ext>
            </a:extLst>
          </p:cNvPr>
          <p:cNvCxnSpPr/>
          <p:nvPr/>
        </p:nvCxnSpPr>
        <p:spPr>
          <a:xfrm>
            <a:off x="2438400" y="4114800"/>
            <a:ext cx="533400" cy="0"/>
          </a:xfrm>
          <a:prstGeom prst="straightConnector1">
            <a:avLst/>
          </a:prstGeom>
          <a:noFill/>
          <a:ln w="25400" cap="flat" cmpd="sng" algn="ctr">
            <a:solidFill>
              <a:srgbClr val="C00000"/>
            </a:solidFill>
            <a:prstDash val="solid"/>
            <a:tailEnd type="arrow"/>
          </a:ln>
          <a:effectLst>
            <a:outerShdw blurRad="40000" dist="20000" dir="5400000" rotWithShape="0">
              <a:srgbClr val="000000">
                <a:alpha val="38000"/>
              </a:srgbClr>
            </a:outerShdw>
          </a:effectLst>
        </p:spPr>
      </p:cxnSp>
      <p:sp>
        <p:nvSpPr>
          <p:cNvPr id="13" name="TextBox 12">
            <a:extLst>
              <a:ext uri="{FF2B5EF4-FFF2-40B4-BE49-F238E27FC236}">
                <a16:creationId xmlns:a16="http://schemas.microsoft.com/office/drawing/2014/main" id="{FCCDFBCC-04C7-407A-8ADB-65592167FF2D}"/>
              </a:ext>
            </a:extLst>
          </p:cNvPr>
          <p:cNvSpPr txBox="1"/>
          <p:nvPr/>
        </p:nvSpPr>
        <p:spPr>
          <a:xfrm>
            <a:off x="6858000" y="3352801"/>
            <a:ext cx="1600200" cy="830997"/>
          </a:xfrm>
          <a:prstGeom prst="rect">
            <a:avLst/>
          </a:prstGeom>
          <a:noFill/>
        </p:spPr>
        <p:txBody>
          <a:bodyPr wrap="square" rtlCol="0">
            <a:spAutoFit/>
          </a:bodyPr>
          <a:lstStyle/>
          <a:p>
            <a:r>
              <a:rPr lang="en-US" sz="1600">
                <a:solidFill>
                  <a:prstClr val="black"/>
                </a:solidFill>
                <a:latin typeface="Arial" panose="020B0604020202020204" pitchFamily="34" charset="0"/>
                <a:cs typeface="Arial" panose="020B0604020202020204" pitchFamily="34" charset="0"/>
              </a:rPr>
              <a:t>Angles instead of curves on Kelly blades</a:t>
            </a:r>
          </a:p>
        </p:txBody>
      </p:sp>
      <p:cxnSp>
        <p:nvCxnSpPr>
          <p:cNvPr id="14" name="Straight Arrow Connector 13">
            <a:extLst>
              <a:ext uri="{FF2B5EF4-FFF2-40B4-BE49-F238E27FC236}">
                <a16:creationId xmlns:a16="http://schemas.microsoft.com/office/drawing/2014/main" id="{75FA9D05-702E-4042-B5EB-8F2A46C7D517}"/>
              </a:ext>
            </a:extLst>
          </p:cNvPr>
          <p:cNvCxnSpPr/>
          <p:nvPr/>
        </p:nvCxnSpPr>
        <p:spPr>
          <a:xfrm flipV="1">
            <a:off x="7315200" y="2545166"/>
            <a:ext cx="419100" cy="883837"/>
          </a:xfrm>
          <a:prstGeom prst="straightConnector1">
            <a:avLst/>
          </a:prstGeom>
          <a:noFill/>
          <a:ln w="25400" cap="flat" cmpd="sng" algn="ctr">
            <a:solidFill>
              <a:srgbClr val="C00000"/>
            </a:solidFill>
            <a:prstDash val="solid"/>
            <a:tailEnd type="arrow"/>
          </a:ln>
          <a:effectLst>
            <a:outerShdw blurRad="40000" dist="20000" dir="5400000" rotWithShape="0">
              <a:srgbClr val="000000">
                <a:alpha val="38000"/>
              </a:srgbClr>
            </a:outerShdw>
          </a:effectLst>
        </p:spPr>
      </p:cxnSp>
      <p:sp>
        <p:nvSpPr>
          <p:cNvPr id="15" name="TextBox 14">
            <a:extLst>
              <a:ext uri="{FF2B5EF4-FFF2-40B4-BE49-F238E27FC236}">
                <a16:creationId xmlns:a16="http://schemas.microsoft.com/office/drawing/2014/main" id="{AC0D8DA7-C0FE-4E4B-80CD-C8E6941489A5}"/>
              </a:ext>
            </a:extLst>
          </p:cNvPr>
          <p:cNvSpPr txBox="1"/>
          <p:nvPr/>
        </p:nvSpPr>
        <p:spPr>
          <a:xfrm>
            <a:off x="4648201" y="3657600"/>
            <a:ext cx="1295400" cy="1815882"/>
          </a:xfrm>
          <a:prstGeom prst="rect">
            <a:avLst/>
          </a:prstGeom>
          <a:noFill/>
        </p:spPr>
        <p:txBody>
          <a:bodyPr wrap="square" rtlCol="0">
            <a:spAutoFit/>
          </a:bodyPr>
          <a:lstStyle/>
          <a:p>
            <a:r>
              <a:rPr lang="en-US" sz="1600">
                <a:solidFill>
                  <a:prstClr val="black"/>
                </a:solidFill>
                <a:latin typeface="Arial" panose="020B0604020202020204" pitchFamily="34" charset="0"/>
                <a:cs typeface="Arial" panose="020B0604020202020204" pitchFamily="34" charset="0"/>
              </a:rPr>
              <a:t>Narrower space between post notches for finer adjustments</a:t>
            </a:r>
          </a:p>
        </p:txBody>
      </p:sp>
    </p:spTree>
    <p:custDataLst>
      <p:tags r:id="rId1"/>
    </p:custDataLst>
    <p:extLst>
      <p:ext uri="{BB962C8B-B14F-4D97-AF65-F5344CB8AC3E}">
        <p14:creationId xmlns:p14="http://schemas.microsoft.com/office/powerpoint/2010/main" val="36584844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889B65A-9942-2548-2077-4D154326B676}"/>
              </a:ext>
            </a:extLst>
          </p:cNvPr>
          <p:cNvSpPr>
            <a:spLocks noGrp="1"/>
          </p:cNvSpPr>
          <p:nvPr>
            <p:ph type="ctrTitle"/>
          </p:nvPr>
        </p:nvSpPr>
        <p:spPr>
          <a:xfrm>
            <a:off x="554354" y="3274377"/>
            <a:ext cx="9952075" cy="2387600"/>
          </a:xfrm>
        </p:spPr>
        <p:txBody>
          <a:bodyPr/>
          <a:lstStyle/>
          <a:p>
            <a:pPr algn="l"/>
            <a:r>
              <a:rPr lang="en-US" sz="5400" dirty="0">
                <a:latin typeface="Century Gothic"/>
                <a:cs typeface="Arial"/>
              </a:rPr>
              <a:t>Questions</a:t>
            </a:r>
            <a:endParaRPr lang="en-US" dirty="0">
              <a:latin typeface="Century Gothic"/>
              <a:cs typeface="Arial"/>
            </a:endParaRPr>
          </a:p>
          <a:p>
            <a:endParaRPr lang="en-US" dirty="0"/>
          </a:p>
        </p:txBody>
      </p:sp>
    </p:spTree>
    <p:custDataLst>
      <p:tags r:id="rId1"/>
    </p:custDataLst>
    <p:extLst>
      <p:ext uri="{BB962C8B-B14F-4D97-AF65-F5344CB8AC3E}">
        <p14:creationId xmlns:p14="http://schemas.microsoft.com/office/powerpoint/2010/main" val="192542354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Aspen Surgical Theme">
  <a:themeElements>
    <a:clrScheme name="Aspen Surgical Theme">
      <a:dk1>
        <a:srgbClr val="042359"/>
      </a:dk1>
      <a:lt1>
        <a:srgbClr val="FFFFFF"/>
      </a:lt1>
      <a:dk2>
        <a:srgbClr val="001C36"/>
      </a:dk2>
      <a:lt2>
        <a:srgbClr val="55A9CB"/>
      </a:lt2>
      <a:accent1>
        <a:srgbClr val="C9E6EE"/>
      </a:accent1>
      <a:accent2>
        <a:srgbClr val="F2F3F5"/>
      </a:accent2>
      <a:accent3>
        <a:srgbClr val="E2C703"/>
      </a:accent3>
      <a:accent4>
        <a:srgbClr val="F96523"/>
      </a:accent4>
      <a:accent5>
        <a:srgbClr val="28DB9B"/>
      </a:accent5>
      <a:accent6>
        <a:srgbClr val="B8B8C2"/>
      </a:accent6>
      <a:hlink>
        <a:srgbClr val="55A9CB"/>
      </a:hlink>
      <a:folHlink>
        <a:srgbClr val="FFFFF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spen_Surgical_PPT_052924" id="{26770185-32B0-6E40-8414-9C1345CF1A3E}" vid="{09E859B3-11BE-7046-B2C5-17096752BF8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E7276E4B3DF044BAF05F6060DAAB3E0" ma:contentTypeVersion="20" ma:contentTypeDescription="Create a new document." ma:contentTypeScope="" ma:versionID="c7139161e8668ca8b22268fb0a6aa021">
  <xsd:schema xmlns:xsd="http://www.w3.org/2001/XMLSchema" xmlns:xs="http://www.w3.org/2001/XMLSchema" xmlns:p="http://schemas.microsoft.com/office/2006/metadata/properties" xmlns:ns2="84206b4d-432c-4e26-85b2-1fbfe9aed0ce" xmlns:ns3="b98983e5-8baa-4259-a83f-03bd5e9c765f" targetNamespace="http://schemas.microsoft.com/office/2006/metadata/properties" ma:root="true" ma:fieldsID="073f198f4faac42e25d74c9ca5cf4928" ns2:_="" ns3:_="">
    <xsd:import namespace="84206b4d-432c-4e26-85b2-1fbfe9aed0ce"/>
    <xsd:import namespace="b98983e5-8baa-4259-a83f-03bd5e9c765f"/>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2:MediaServiceLocation" minOccurs="0"/>
                <xsd:element ref="ns2:MediaServiceOCR"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SearchProperties" minOccurs="0"/>
                <xsd:element ref="ns2:Order0"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4206b4d-432c-4e26-85b2-1fbfe9aed0c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f27bae6-4e50-4dc7-a023-fd60e18eb0f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Order0" ma:index="26" nillable="true" ma:displayName="Order" ma:format="Dropdown" ma:internalName="Order0" ma:percentage="FALSE">
      <xsd:simpleType>
        <xsd:restriction base="dms:Number"/>
      </xsd:simple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98983e5-8baa-4259-a83f-03bd5e9c765f"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a6a7e3e3-649b-4b26-b347-653b9ee34b9e}" ma:internalName="TaxCatchAll" ma:showField="CatchAllData" ma:web="b98983e5-8baa-4259-a83f-03bd5e9c76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b98983e5-8baa-4259-a83f-03bd5e9c765f" xsi:nil="true"/>
    <lcf76f155ced4ddcb4097134ff3c332f xmlns="84206b4d-432c-4e26-85b2-1fbfe9aed0ce">
      <Terms xmlns="http://schemas.microsoft.com/office/infopath/2007/PartnerControls"/>
    </lcf76f155ced4ddcb4097134ff3c332f>
    <SharedWithUsers xmlns="b98983e5-8baa-4259-a83f-03bd5e9c765f">
      <UserInfo>
        <DisplayName>Collyn Bradley</DisplayName>
        <AccountId>628</AccountId>
        <AccountType/>
      </UserInfo>
      <UserInfo>
        <DisplayName>Aspen Communications</DisplayName>
        <AccountId>891</AccountId>
        <AccountType/>
      </UserInfo>
      <UserInfo>
        <DisplayName>Zack Tolbert</DisplayName>
        <AccountId>192</AccountId>
        <AccountType/>
      </UserInfo>
      <UserInfo>
        <DisplayName>Murray Swoish</DisplayName>
        <AccountId>95</AccountId>
        <AccountType/>
      </UserInfo>
      <UserInfo>
        <DisplayName>Mora Brinkman</DisplayName>
        <AccountId>639</AccountId>
        <AccountType/>
      </UserInfo>
      <UserInfo>
        <DisplayName>Tony Pascoe</DisplayName>
        <AccountId>923</AccountId>
        <AccountType/>
      </UserInfo>
      <UserInfo>
        <DisplayName>Pamela Coleman</DisplayName>
        <AccountId>638</AccountId>
        <AccountType/>
      </UserInfo>
      <UserInfo>
        <DisplayName>Sarah Armistead</DisplayName>
        <AccountId>888</AccountId>
        <AccountType/>
      </UserInfo>
      <UserInfo>
        <DisplayName>Lauren Anderson</DisplayName>
        <AccountId>701</AccountId>
        <AccountType/>
      </UserInfo>
      <UserInfo>
        <DisplayName>Sari Alger</DisplayName>
        <AccountId>16</AccountId>
        <AccountType/>
      </UserInfo>
      <UserInfo>
        <DisplayName>Lymari Rivera</DisplayName>
        <AccountId>177</AccountId>
        <AccountType/>
      </UserInfo>
      <UserInfo>
        <DisplayName>Jose Davila</DisplayName>
        <AccountId>275</AccountId>
        <AccountType/>
      </UserInfo>
      <UserInfo>
        <DisplayName>Meliza Rosa</DisplayName>
        <AccountId>173</AccountId>
        <AccountType/>
      </UserInfo>
      <UserInfo>
        <DisplayName>Frances Vega</DisplayName>
        <AccountId>256</AccountId>
        <AccountType/>
      </UserInfo>
      <UserInfo>
        <DisplayName>Brad Liske</DisplayName>
        <AccountId>306</AccountId>
        <AccountType/>
      </UserInfo>
      <UserInfo>
        <DisplayName>Kurt Kapfer</DisplayName>
        <AccountId>26</AccountId>
        <AccountType/>
      </UserInfo>
      <UserInfo>
        <DisplayName>David Naltner</DisplayName>
        <AccountId>399</AccountId>
        <AccountType/>
      </UserInfo>
      <UserInfo>
        <DisplayName>Ryan Fishking</DisplayName>
        <AccountId>690</AccountId>
        <AccountType/>
      </UserInfo>
    </SharedWithUsers>
    <Order0 xmlns="84206b4d-432c-4e26-85b2-1fbfe9aed0ce" xsi:nil="true"/>
  </documentManagement>
</p:properties>
</file>

<file path=customXml/itemProps1.xml><?xml version="1.0" encoding="utf-8"?>
<ds:datastoreItem xmlns:ds="http://schemas.openxmlformats.org/officeDocument/2006/customXml" ds:itemID="{064FE824-9D9F-4C3E-9532-E62B2E74A2C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4206b4d-432c-4e26-85b2-1fbfe9aed0ce"/>
    <ds:schemaRef ds:uri="b98983e5-8baa-4259-a83f-03bd5e9c76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15F2DA0-2152-4D2E-B14D-9CBAD163E314}">
  <ds:schemaRefs>
    <ds:schemaRef ds:uri="http://schemas.microsoft.com/sharepoint/v3/contenttype/forms"/>
  </ds:schemaRefs>
</ds:datastoreItem>
</file>

<file path=customXml/itemProps3.xml><?xml version="1.0" encoding="utf-8"?>
<ds:datastoreItem xmlns:ds="http://schemas.openxmlformats.org/officeDocument/2006/customXml" ds:itemID="{4BBDA7E0-EFD4-4406-A2AD-2A0F5530CA88}">
  <ds:schemaRefs>
    <ds:schemaRef ds:uri="http://purl.org/dc/dcmitype/"/>
    <ds:schemaRef ds:uri="b98983e5-8baa-4259-a83f-03bd5e9c765f"/>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84206b4d-432c-4e26-85b2-1fbfe9aed0ce"/>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Aspen_Surgical_PPT_052924 (3)</Template>
  <TotalTime>4211</TotalTime>
  <Words>2144</Words>
  <Application>Microsoft Office PowerPoint</Application>
  <PresentationFormat>Widescreen</PresentationFormat>
  <Paragraphs>226</Paragraphs>
  <Slides>36</Slides>
  <Notes>0</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Aspen Surgical Theme</vt:lpstr>
      <vt:lpstr>Bookwalter Check Ups</vt:lpstr>
      <vt:lpstr>PowerPoint Presentation</vt:lpstr>
      <vt:lpstr>Bookwalter</vt:lpstr>
      <vt:lpstr>Benefits of doing checkups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Appendix: Check Up Details </vt:lpstr>
      <vt:lpstr>Replace Old or Competitive Table Post with Lightweight Table Post:  50-4688</vt:lpstr>
      <vt:lpstr>Table Post  50-4581</vt:lpstr>
      <vt:lpstr>Identifying Old &amp; Competitive Table Posts</vt:lpstr>
      <vt:lpstr>Identifying Old &amp; Competitive Table Posts</vt:lpstr>
      <vt:lpstr>Horizontal, Horizontal Flex, and Vertical Extension Bars</vt:lpstr>
      <vt:lpstr>Replace Old or Competitive Horizontal Bar with  Lightweight Horizontal Bar:  50-4552</vt:lpstr>
      <vt:lpstr>Replace Old or Competitive Horizontal Flex Bar with Lightweight Horizontal Flex Bar:  50-4582</vt:lpstr>
      <vt:lpstr>Identifying Old Horizontal Flex Bars</vt:lpstr>
      <vt:lpstr>Post Coupling 50-4554</vt:lpstr>
      <vt:lpstr>Rings</vt:lpstr>
      <vt:lpstr>Ring Modifications</vt:lpstr>
      <vt:lpstr>Identifying Old Rings</vt:lpstr>
      <vt:lpstr>Rachet Guide</vt:lpstr>
      <vt:lpstr>Straight, Tilt, and RoTilt Ratchets</vt:lpstr>
      <vt:lpstr>RoTilt ® Ratchets</vt:lpstr>
      <vt:lpstr>Replace Competitive Ratchets with Tilt or RoTilt Ratchets</vt:lpstr>
      <vt:lpstr>Replace Old Tilt Ratchets with New Tilt or RoTilt Ratchets</vt:lpstr>
      <vt:lpstr>Replace Old Tilt Ratchets with New Tilt or RoTilt Ratchets</vt:lpstr>
      <vt:lpstr>Replace Old Tilt Ratchets with New Tilt or RoTilt Ratchets</vt:lpstr>
      <vt:lpstr>Replace Old Tilt Ratchets with New Tilt or RoTilt Ratchets</vt:lpstr>
      <vt:lpstr>Current Tilt Ratchet</vt:lpstr>
      <vt:lpstr>Malleable Blades</vt:lpstr>
      <vt:lpstr>Replace Old or Competitive Blades with New Blades</vt:lpstr>
      <vt:lpstr>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Laura Westbrock</dc:creator>
  <cp:lastModifiedBy>Laura Westbrock</cp:lastModifiedBy>
  <cp:revision>6</cp:revision>
  <dcterms:created xsi:type="dcterms:W3CDTF">2024-09-06T15:01:47Z</dcterms:created>
  <dcterms:modified xsi:type="dcterms:W3CDTF">2026-08-10T16:09:25Z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0x0101009E7276E4B3DF044BAF05F6060DAAB3E0</vt:lpwstr>
  </property>
  <property fmtid="{D5CDD505-2E9C-101B-9397-08002B2CF9AE}" pid="3" name="MediaServiceImageTags">
    <vt:lpwstr/>
  </property>
</Properties>
</file>