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sldIdLst>
    <p:sldId id="290" r:id="rId5"/>
    <p:sldId id="331" r:id="rId6"/>
    <p:sldId id="329" r:id="rId7"/>
    <p:sldId id="348" r:id="rId8"/>
    <p:sldId id="269" r:id="rId9"/>
    <p:sldId id="268" r:id="rId10"/>
    <p:sldId id="275" r:id="rId11"/>
    <p:sldId id="276" r:id="rId12"/>
    <p:sldId id="333" r:id="rId13"/>
    <p:sldId id="316" r:id="rId14"/>
    <p:sldId id="272" r:id="rId15"/>
    <p:sldId id="2147377331" r:id="rId16"/>
    <p:sldId id="214737733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3746"/>
    <a:srgbClr val="748491"/>
    <a:srgbClr val="98A4AE"/>
    <a:srgbClr val="C8102E"/>
    <a:srgbClr val="545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637DFA-CD3A-481B-92E8-66CD3F72DB76}" v="18" dt="2026-05-21T20:28:24.922"/>
    <p1510:client id="{440EE2A0-D353-4E15-877B-2AB09F7A21EB}" v="2" dt="2026-05-21T17:54:08.4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Westbrock" userId="ca15ff8d-3b31-4cc6-9d14-406478bac0e1" providerId="ADAL" clId="{2DFF7752-46ED-45AB-A7E1-68DCE45E858F}"/>
    <pc:docChg chg="custSel addSld delSld modSld sldOrd">
      <pc:chgData name="Laura Westbrock" userId="ca15ff8d-3b31-4cc6-9d14-406478bac0e1" providerId="ADAL" clId="{2DFF7752-46ED-45AB-A7E1-68DCE45E858F}" dt="2026-05-21T20:28:24.922" v="1435" actId="47"/>
      <pc:docMkLst>
        <pc:docMk/>
      </pc:docMkLst>
      <pc:sldChg chg="addSp delSp modSp mod">
        <pc:chgData name="Laura Westbrock" userId="ca15ff8d-3b31-4cc6-9d14-406478bac0e1" providerId="ADAL" clId="{2DFF7752-46ED-45AB-A7E1-68DCE45E858F}" dt="2026-05-11T20:53:41.803" v="1408" actId="108"/>
        <pc:sldMkLst>
          <pc:docMk/>
          <pc:sldMk cId="3558985168" sldId="268"/>
        </pc:sldMkLst>
        <pc:spChg chg="mod">
          <ac:chgData name="Laura Westbrock" userId="ca15ff8d-3b31-4cc6-9d14-406478bac0e1" providerId="ADAL" clId="{2DFF7752-46ED-45AB-A7E1-68DCE45E858F}" dt="2026-05-11T20:53:41.803" v="1408" actId="108"/>
          <ac:spMkLst>
            <pc:docMk/>
            <pc:sldMk cId="3558985168" sldId="268"/>
            <ac:spMk id="2" creationId="{4343373E-EBC0-BB5C-D65D-B0C7E2CD153B}"/>
          </ac:spMkLst>
        </pc:spChg>
        <pc:spChg chg="add mod">
          <ac:chgData name="Laura Westbrock" userId="ca15ff8d-3b31-4cc6-9d14-406478bac0e1" providerId="ADAL" clId="{2DFF7752-46ED-45AB-A7E1-68DCE45E858F}" dt="2026-05-11T19:04:54.207" v="782" actId="20577"/>
          <ac:spMkLst>
            <pc:docMk/>
            <pc:sldMk cId="3558985168" sldId="268"/>
            <ac:spMk id="5" creationId="{7883C8C5-722D-94F4-A9A1-5A41A93871BF}"/>
          </ac:spMkLst>
        </pc:spChg>
        <pc:picChg chg="add mod ord">
          <ac:chgData name="Laura Westbrock" userId="ca15ff8d-3b31-4cc6-9d14-406478bac0e1" providerId="ADAL" clId="{2DFF7752-46ED-45AB-A7E1-68DCE45E858F}" dt="2026-05-11T19:03:45.327" v="652" actId="166"/>
          <ac:picMkLst>
            <pc:docMk/>
            <pc:sldMk cId="3558985168" sldId="268"/>
            <ac:picMk id="7" creationId="{A73C05BA-7E2A-425C-37DB-A310A358BFCB}"/>
          </ac:picMkLst>
        </pc:picChg>
        <pc:picChg chg="add mod">
          <ac:chgData name="Laura Westbrock" userId="ca15ff8d-3b31-4cc6-9d14-406478bac0e1" providerId="ADAL" clId="{2DFF7752-46ED-45AB-A7E1-68DCE45E858F}" dt="2026-05-11T19:03:42.703" v="651" actId="1076"/>
          <ac:picMkLst>
            <pc:docMk/>
            <pc:sldMk cId="3558985168" sldId="268"/>
            <ac:picMk id="8" creationId="{84BCB1AB-FCD6-8042-28EF-98542EAC2881}"/>
          </ac:picMkLst>
        </pc:picChg>
      </pc:sldChg>
      <pc:sldChg chg="addSp delSp modSp mod">
        <pc:chgData name="Laura Westbrock" userId="ca15ff8d-3b31-4cc6-9d14-406478bac0e1" providerId="ADAL" clId="{2DFF7752-46ED-45AB-A7E1-68DCE45E858F}" dt="2026-05-11T20:53:37.615" v="1407" actId="108"/>
        <pc:sldMkLst>
          <pc:docMk/>
          <pc:sldMk cId="2377252127" sldId="269"/>
        </pc:sldMkLst>
        <pc:spChg chg="mod">
          <ac:chgData name="Laura Westbrock" userId="ca15ff8d-3b31-4cc6-9d14-406478bac0e1" providerId="ADAL" clId="{2DFF7752-46ED-45AB-A7E1-68DCE45E858F}" dt="2026-05-11T20:53:37.615" v="1407" actId="108"/>
          <ac:spMkLst>
            <pc:docMk/>
            <pc:sldMk cId="2377252127" sldId="269"/>
            <ac:spMk id="2" creationId="{C17A2C8C-BC44-1832-37F9-ECCF52D4F768}"/>
          </ac:spMkLst>
        </pc:spChg>
      </pc:sldChg>
      <pc:sldChg chg="modSp mod">
        <pc:chgData name="Laura Westbrock" userId="ca15ff8d-3b31-4cc6-9d14-406478bac0e1" providerId="ADAL" clId="{2DFF7752-46ED-45AB-A7E1-68DCE45E858F}" dt="2026-05-11T20:54:11.910" v="1415" actId="6549"/>
        <pc:sldMkLst>
          <pc:docMk/>
          <pc:sldMk cId="2318757317" sldId="272"/>
        </pc:sldMkLst>
        <pc:spChg chg="mod">
          <ac:chgData name="Laura Westbrock" userId="ca15ff8d-3b31-4cc6-9d14-406478bac0e1" providerId="ADAL" clId="{2DFF7752-46ED-45AB-A7E1-68DCE45E858F}" dt="2026-05-11T20:54:06.639" v="1414" actId="108"/>
          <ac:spMkLst>
            <pc:docMk/>
            <pc:sldMk cId="2318757317" sldId="272"/>
            <ac:spMk id="2" creationId="{DA65DE93-428C-01A8-B1FA-AADE7DEE7A0A}"/>
          </ac:spMkLst>
        </pc:spChg>
        <pc:spChg chg="mod">
          <ac:chgData name="Laura Westbrock" userId="ca15ff8d-3b31-4cc6-9d14-406478bac0e1" providerId="ADAL" clId="{2DFF7752-46ED-45AB-A7E1-68DCE45E858F}" dt="2026-05-11T20:54:11.910" v="1415" actId="6549"/>
          <ac:spMkLst>
            <pc:docMk/>
            <pc:sldMk cId="2318757317" sldId="272"/>
            <ac:spMk id="3" creationId="{8873ED21-6366-7E60-F99D-BFD77A274434}"/>
          </ac:spMkLst>
        </pc:spChg>
      </pc:sldChg>
      <pc:sldChg chg="addSp delSp modSp mod">
        <pc:chgData name="Laura Westbrock" userId="ca15ff8d-3b31-4cc6-9d14-406478bac0e1" providerId="ADAL" clId="{2DFF7752-46ED-45AB-A7E1-68DCE45E858F}" dt="2026-05-11T18:59:18.679" v="452" actId="1076"/>
        <pc:sldMkLst>
          <pc:docMk/>
          <pc:sldMk cId="1949115019" sldId="275"/>
        </pc:sldMkLst>
        <pc:spChg chg="add mod">
          <ac:chgData name="Laura Westbrock" userId="ca15ff8d-3b31-4cc6-9d14-406478bac0e1" providerId="ADAL" clId="{2DFF7752-46ED-45AB-A7E1-68DCE45E858F}" dt="2026-05-11T18:59:18.679" v="452" actId="1076"/>
          <ac:spMkLst>
            <pc:docMk/>
            <pc:sldMk cId="1949115019" sldId="275"/>
            <ac:spMk id="9" creationId="{4BAC0385-C1E3-98EA-4DB0-05FA3CB58520}"/>
          </ac:spMkLst>
        </pc:spChg>
        <pc:picChg chg="add">
          <ac:chgData name="Laura Westbrock" userId="ca15ff8d-3b31-4cc6-9d14-406478bac0e1" providerId="ADAL" clId="{2DFF7752-46ED-45AB-A7E1-68DCE45E858F}" dt="2026-05-07T19:00:37.091" v="254" actId="22"/>
          <ac:picMkLst>
            <pc:docMk/>
            <pc:sldMk cId="1949115019" sldId="275"/>
            <ac:picMk id="6" creationId="{F8167F51-FCB5-220B-7D36-C356C6B65E7B}"/>
          </ac:picMkLst>
        </pc:picChg>
      </pc:sldChg>
      <pc:sldChg chg="addSp delSp modSp mod">
        <pc:chgData name="Laura Westbrock" userId="ca15ff8d-3b31-4cc6-9d14-406478bac0e1" providerId="ADAL" clId="{2DFF7752-46ED-45AB-A7E1-68DCE45E858F}" dt="2026-05-11T18:59:24.420" v="453"/>
        <pc:sldMkLst>
          <pc:docMk/>
          <pc:sldMk cId="157052048" sldId="276"/>
        </pc:sldMkLst>
        <pc:spChg chg="add mod">
          <ac:chgData name="Laura Westbrock" userId="ca15ff8d-3b31-4cc6-9d14-406478bac0e1" providerId="ADAL" clId="{2DFF7752-46ED-45AB-A7E1-68DCE45E858F}" dt="2026-05-11T18:59:24.420" v="453"/>
          <ac:spMkLst>
            <pc:docMk/>
            <pc:sldMk cId="157052048" sldId="276"/>
            <ac:spMk id="9" creationId="{B2E810E9-63FB-5155-CB1C-36DDC1239B8C}"/>
          </ac:spMkLst>
        </pc:spChg>
        <pc:picChg chg="add">
          <ac:chgData name="Laura Westbrock" userId="ca15ff8d-3b31-4cc6-9d14-406478bac0e1" providerId="ADAL" clId="{2DFF7752-46ED-45AB-A7E1-68DCE45E858F}" dt="2026-05-07T19:05:31.368" v="287" actId="22"/>
          <ac:picMkLst>
            <pc:docMk/>
            <pc:sldMk cId="157052048" sldId="276"/>
            <ac:picMk id="8" creationId="{20E37687-44A3-8AB3-842E-BA91F3F2C7C1}"/>
          </ac:picMkLst>
        </pc:picChg>
      </pc:sldChg>
      <pc:sldChg chg="modSp add mod">
        <pc:chgData name="Laura Westbrock" userId="ca15ff8d-3b31-4cc6-9d14-406478bac0e1" providerId="ADAL" clId="{2DFF7752-46ED-45AB-A7E1-68DCE45E858F}" dt="2026-05-11T19:06:46.645" v="843" actId="13926"/>
        <pc:sldMkLst>
          <pc:docMk/>
          <pc:sldMk cId="2193913831" sldId="290"/>
        </pc:sldMkLst>
        <pc:spChg chg="mod">
          <ac:chgData name="Laura Westbrock" userId="ca15ff8d-3b31-4cc6-9d14-406478bac0e1" providerId="ADAL" clId="{2DFF7752-46ED-45AB-A7E1-68DCE45E858F}" dt="2026-05-11T19:06:27.018" v="812" actId="1076"/>
          <ac:spMkLst>
            <pc:docMk/>
            <pc:sldMk cId="2193913831" sldId="290"/>
            <ac:spMk id="10" creationId="{0631316B-4198-E256-422F-FD02C80E0BC0}"/>
          </ac:spMkLst>
        </pc:spChg>
        <pc:spChg chg="mod">
          <ac:chgData name="Laura Westbrock" userId="ca15ff8d-3b31-4cc6-9d14-406478bac0e1" providerId="ADAL" clId="{2DFF7752-46ED-45AB-A7E1-68DCE45E858F}" dt="2026-05-11T19:06:46.645" v="843" actId="13926"/>
          <ac:spMkLst>
            <pc:docMk/>
            <pc:sldMk cId="2193913831" sldId="290"/>
            <ac:spMk id="11" creationId="{FA910515-38EE-35D8-DB03-A9A3D19A0808}"/>
          </ac:spMkLst>
        </pc:spChg>
      </pc:sldChg>
      <pc:sldChg chg="addSp delSp modSp add mod">
        <pc:chgData name="Laura Westbrock" userId="ca15ff8d-3b31-4cc6-9d14-406478bac0e1" providerId="ADAL" clId="{2DFF7752-46ED-45AB-A7E1-68DCE45E858F}" dt="2026-05-11T20:53:48.155" v="1409" actId="108"/>
        <pc:sldMkLst>
          <pc:docMk/>
          <pc:sldMk cId="1781598921" sldId="316"/>
        </pc:sldMkLst>
        <pc:spChg chg="mod">
          <ac:chgData name="Laura Westbrock" userId="ca15ff8d-3b31-4cc6-9d14-406478bac0e1" providerId="ADAL" clId="{2DFF7752-46ED-45AB-A7E1-68DCE45E858F}" dt="2026-05-11T20:53:48.155" v="1409" actId="108"/>
          <ac:spMkLst>
            <pc:docMk/>
            <pc:sldMk cId="1781598921" sldId="316"/>
            <ac:spMk id="2" creationId="{C314B1F6-895B-8360-BBDC-FFD612A65ED4}"/>
          </ac:spMkLst>
        </pc:spChg>
        <pc:spChg chg="add mod">
          <ac:chgData name="Laura Westbrock" userId="ca15ff8d-3b31-4cc6-9d14-406478bac0e1" providerId="ADAL" clId="{2DFF7752-46ED-45AB-A7E1-68DCE45E858F}" dt="2026-05-11T20:49:42.313" v="1401" actId="1076"/>
          <ac:spMkLst>
            <pc:docMk/>
            <pc:sldMk cId="1781598921" sldId="316"/>
            <ac:spMk id="7" creationId="{42B5748E-AE6E-D718-96BE-B2F73CFC4F52}"/>
          </ac:spMkLst>
        </pc:spChg>
      </pc:sldChg>
      <pc:sldChg chg="modSp add mod">
        <pc:chgData name="Laura Westbrock" userId="ca15ff8d-3b31-4cc6-9d14-406478bac0e1" providerId="ADAL" clId="{2DFF7752-46ED-45AB-A7E1-68DCE45E858F}" dt="2026-05-11T20:53:26.101" v="1404" actId="1076"/>
        <pc:sldMkLst>
          <pc:docMk/>
          <pc:sldMk cId="859733475" sldId="329"/>
        </pc:sldMkLst>
        <pc:spChg chg="mod">
          <ac:chgData name="Laura Westbrock" userId="ca15ff8d-3b31-4cc6-9d14-406478bac0e1" providerId="ADAL" clId="{2DFF7752-46ED-45AB-A7E1-68DCE45E858F}" dt="2026-05-11T20:53:26.101" v="1404" actId="1076"/>
          <ac:spMkLst>
            <pc:docMk/>
            <pc:sldMk cId="859733475" sldId="329"/>
            <ac:spMk id="2" creationId="{D22ADCDB-84FE-57F7-E40E-6F91E70B7704}"/>
          </ac:spMkLst>
        </pc:spChg>
        <pc:spChg chg="mod">
          <ac:chgData name="Laura Westbrock" userId="ca15ff8d-3b31-4cc6-9d14-406478bac0e1" providerId="ADAL" clId="{2DFF7752-46ED-45AB-A7E1-68DCE45E858F}" dt="2026-05-11T20:51:12.518" v="1402" actId="26606"/>
          <ac:spMkLst>
            <pc:docMk/>
            <pc:sldMk cId="859733475" sldId="329"/>
            <ac:spMk id="5" creationId="{053E8FBB-6F99-E2B7-516F-2487FFDC77CB}"/>
          </ac:spMkLst>
        </pc:spChg>
        <pc:picChg chg="mod">
          <ac:chgData name="Laura Westbrock" userId="ca15ff8d-3b31-4cc6-9d14-406478bac0e1" providerId="ADAL" clId="{2DFF7752-46ED-45AB-A7E1-68DCE45E858F}" dt="2026-05-11T20:51:12.518" v="1402" actId="26606"/>
          <ac:picMkLst>
            <pc:docMk/>
            <pc:sldMk cId="859733475" sldId="329"/>
            <ac:picMk id="7" creationId="{D2E56B48-F8ED-C7C0-3E35-A6EEEE00B2B0}"/>
          </ac:picMkLst>
        </pc:picChg>
      </pc:sldChg>
      <pc:sldChg chg="add setBg">
        <pc:chgData name="Laura Westbrock" userId="ca15ff8d-3b31-4cc6-9d14-406478bac0e1" providerId="ADAL" clId="{2DFF7752-46ED-45AB-A7E1-68DCE45E858F}" dt="2026-05-11T19:08:27.029" v="887"/>
        <pc:sldMkLst>
          <pc:docMk/>
          <pc:sldMk cId="1333130172" sldId="331"/>
        </pc:sldMkLst>
      </pc:sldChg>
      <pc:sldChg chg="modSp add mod ord">
        <pc:chgData name="Laura Westbrock" userId="ca15ff8d-3b31-4cc6-9d14-406478bac0e1" providerId="ADAL" clId="{2DFF7752-46ED-45AB-A7E1-68DCE45E858F}" dt="2026-05-21T20:28:15.600" v="1434" actId="33524"/>
        <pc:sldMkLst>
          <pc:docMk/>
          <pc:sldMk cId="96681196" sldId="333"/>
        </pc:sldMkLst>
        <pc:spChg chg="mod">
          <ac:chgData name="Laura Westbrock" userId="ca15ff8d-3b31-4cc6-9d14-406478bac0e1" providerId="ADAL" clId="{2DFF7752-46ED-45AB-A7E1-68DCE45E858F}" dt="2026-05-21T20:28:15.600" v="1434" actId="33524"/>
          <ac:spMkLst>
            <pc:docMk/>
            <pc:sldMk cId="96681196" sldId="333"/>
            <ac:spMk id="2" creationId="{F4B4DCDD-B904-B8E5-1C6C-3E71779914E4}"/>
          </ac:spMkLst>
        </pc:spChg>
      </pc:sldChg>
      <pc:sldChg chg="modSp add del mod">
        <pc:chgData name="Laura Westbrock" userId="ca15ff8d-3b31-4cc6-9d14-406478bac0e1" providerId="ADAL" clId="{2DFF7752-46ED-45AB-A7E1-68DCE45E858F}" dt="2026-05-21T20:28:24.922" v="1435" actId="47"/>
        <pc:sldMkLst>
          <pc:docMk/>
          <pc:sldMk cId="300142399" sldId="334"/>
        </pc:sldMkLst>
        <pc:spChg chg="mod">
          <ac:chgData name="Laura Westbrock" userId="ca15ff8d-3b31-4cc6-9d14-406478bac0e1" providerId="ADAL" clId="{2DFF7752-46ED-45AB-A7E1-68DCE45E858F}" dt="2026-05-11T20:53:55.890" v="1411" actId="1076"/>
          <ac:spMkLst>
            <pc:docMk/>
            <pc:sldMk cId="300142399" sldId="334"/>
            <ac:spMk id="2" creationId="{6BED24CC-CB46-1E44-ED9C-E3A818A70283}"/>
          </ac:spMkLst>
        </pc:spChg>
      </pc:sldChg>
      <pc:sldChg chg="modSp add mod">
        <pc:chgData name="Laura Westbrock" userId="ca15ff8d-3b31-4cc6-9d14-406478bac0e1" providerId="ADAL" clId="{2DFF7752-46ED-45AB-A7E1-68DCE45E858F}" dt="2026-05-11T20:53:34.032" v="1406" actId="108"/>
        <pc:sldMkLst>
          <pc:docMk/>
          <pc:sldMk cId="2440166606" sldId="348"/>
        </pc:sldMkLst>
        <pc:spChg chg="mod">
          <ac:chgData name="Laura Westbrock" userId="ca15ff8d-3b31-4cc6-9d14-406478bac0e1" providerId="ADAL" clId="{2DFF7752-46ED-45AB-A7E1-68DCE45E858F}" dt="2026-05-11T20:53:34.032" v="1406" actId="108"/>
          <ac:spMkLst>
            <pc:docMk/>
            <pc:sldMk cId="2440166606" sldId="348"/>
            <ac:spMk id="2" creationId="{11425C90-1B38-F78E-501A-675C829EE292}"/>
          </ac:spMkLst>
        </pc:spChg>
      </pc:sldChg>
      <pc:sldChg chg="modSp add mod">
        <pc:chgData name="Laura Westbrock" userId="ca15ff8d-3b31-4cc6-9d14-406478bac0e1" providerId="ADAL" clId="{2DFF7752-46ED-45AB-A7E1-68DCE45E858F}" dt="2026-05-11T20:54:02.165" v="1413" actId="1076"/>
        <pc:sldMkLst>
          <pc:docMk/>
          <pc:sldMk cId="476590045" sldId="2147377330"/>
        </pc:sldMkLst>
        <pc:spChg chg="mod">
          <ac:chgData name="Laura Westbrock" userId="ca15ff8d-3b31-4cc6-9d14-406478bac0e1" providerId="ADAL" clId="{2DFF7752-46ED-45AB-A7E1-68DCE45E858F}" dt="2026-05-11T20:54:02.165" v="1413" actId="1076"/>
          <ac:spMkLst>
            <pc:docMk/>
            <pc:sldMk cId="476590045" sldId="2147377330"/>
            <ac:spMk id="2" creationId="{66922407-187A-E52C-36AA-41E9E4F4620D}"/>
          </ac:spMkLst>
        </pc:spChg>
      </pc:sldChg>
      <pc:sldChg chg="add">
        <pc:chgData name="Laura Westbrock" userId="ca15ff8d-3b31-4cc6-9d14-406478bac0e1" providerId="ADAL" clId="{2DFF7752-46ED-45AB-A7E1-68DCE45E858F}" dt="2026-05-11T20:54:43.633" v="1416"/>
        <pc:sldMkLst>
          <pc:docMk/>
          <pc:sldMk cId="428964444" sldId="2147377331"/>
        </pc:sldMkLst>
      </pc:sldChg>
    </pc:docChg>
  </pc:docChgLst>
  <pc:docChgLst>
    <pc:chgData name="Patrick Hubbard" userId="4216c23c-9a7e-4824-a70d-e8d1f767e0c1" providerId="ADAL" clId="{39E2C08F-A52F-4C17-A45F-6527A68D1257}"/>
    <pc:docChg chg="custSel modSld sldOrd">
      <pc:chgData name="Patrick Hubbard" userId="4216c23c-9a7e-4824-a70d-e8d1f767e0c1" providerId="ADAL" clId="{39E2C08F-A52F-4C17-A45F-6527A68D1257}" dt="2026-05-21T17:56:21.430" v="143"/>
      <pc:docMkLst>
        <pc:docMk/>
      </pc:docMkLst>
      <pc:sldChg chg="addSp modSp mod ord">
        <pc:chgData name="Patrick Hubbard" userId="4216c23c-9a7e-4824-a70d-e8d1f767e0c1" providerId="ADAL" clId="{39E2C08F-A52F-4C17-A45F-6527A68D1257}" dt="2026-05-21T17:55:56.881" v="139"/>
        <pc:sldMkLst>
          <pc:docMk/>
          <pc:sldMk cId="3558985168" sldId="268"/>
        </pc:sldMkLst>
        <pc:spChg chg="mod">
          <ac:chgData name="Patrick Hubbard" userId="4216c23c-9a7e-4824-a70d-e8d1f767e0c1" providerId="ADAL" clId="{39E2C08F-A52F-4C17-A45F-6527A68D1257}" dt="2026-05-21T17:55:52.184" v="137" actId="1076"/>
          <ac:spMkLst>
            <pc:docMk/>
            <pc:sldMk cId="3558985168" sldId="268"/>
            <ac:spMk id="2" creationId="{4343373E-EBC0-BB5C-D65D-B0C7E2CD153B}"/>
          </ac:spMkLst>
        </pc:spChg>
        <pc:spChg chg="add mod">
          <ac:chgData name="Patrick Hubbard" userId="4216c23c-9a7e-4824-a70d-e8d1f767e0c1" providerId="ADAL" clId="{39E2C08F-A52F-4C17-A45F-6527A68D1257}" dt="2026-05-21T17:55:20.288" v="106" actId="20577"/>
          <ac:spMkLst>
            <pc:docMk/>
            <pc:sldMk cId="3558985168" sldId="268"/>
            <ac:spMk id="4" creationId="{DA57B159-574A-7926-52F8-4207228B796C}"/>
          </ac:spMkLst>
        </pc:spChg>
        <pc:spChg chg="mod">
          <ac:chgData name="Patrick Hubbard" userId="4216c23c-9a7e-4824-a70d-e8d1f767e0c1" providerId="ADAL" clId="{39E2C08F-A52F-4C17-A45F-6527A68D1257}" dt="2026-05-21T17:54:35.026" v="66" actId="1076"/>
          <ac:spMkLst>
            <pc:docMk/>
            <pc:sldMk cId="3558985168" sldId="268"/>
            <ac:spMk id="5" creationId="{7883C8C5-722D-94F4-A9A1-5A41A93871BF}"/>
          </ac:spMkLst>
        </pc:spChg>
        <pc:picChg chg="mod">
          <ac:chgData name="Patrick Hubbard" userId="4216c23c-9a7e-4824-a70d-e8d1f767e0c1" providerId="ADAL" clId="{39E2C08F-A52F-4C17-A45F-6527A68D1257}" dt="2026-05-21T17:54:39.406" v="68" actId="1076"/>
          <ac:picMkLst>
            <pc:docMk/>
            <pc:sldMk cId="3558985168" sldId="268"/>
            <ac:picMk id="7" creationId="{A73C05BA-7E2A-425C-37DB-A310A358BFCB}"/>
          </ac:picMkLst>
        </pc:picChg>
        <pc:picChg chg="mod">
          <ac:chgData name="Patrick Hubbard" userId="4216c23c-9a7e-4824-a70d-e8d1f767e0c1" providerId="ADAL" clId="{39E2C08F-A52F-4C17-A45F-6527A68D1257}" dt="2026-05-21T17:52:58.896" v="22" actId="14100"/>
          <ac:picMkLst>
            <pc:docMk/>
            <pc:sldMk cId="3558985168" sldId="268"/>
            <ac:picMk id="8" creationId="{84BCB1AB-FCD6-8042-28EF-98542EAC2881}"/>
          </ac:picMkLst>
        </pc:picChg>
      </pc:sldChg>
      <pc:sldChg chg="ord">
        <pc:chgData name="Patrick Hubbard" userId="4216c23c-9a7e-4824-a70d-e8d1f767e0c1" providerId="ADAL" clId="{39E2C08F-A52F-4C17-A45F-6527A68D1257}" dt="2026-05-21T17:50:14.957" v="3"/>
        <pc:sldMkLst>
          <pc:docMk/>
          <pc:sldMk cId="96681196" sldId="333"/>
        </pc:sldMkLst>
      </pc:sldChg>
      <pc:sldChg chg="ord">
        <pc:chgData name="Patrick Hubbard" userId="4216c23c-9a7e-4824-a70d-e8d1f767e0c1" providerId="ADAL" clId="{39E2C08F-A52F-4C17-A45F-6527A68D1257}" dt="2026-05-21T17:56:19.391" v="141"/>
        <pc:sldMkLst>
          <pc:docMk/>
          <pc:sldMk cId="300142399" sldId="334"/>
        </pc:sldMkLst>
      </pc:sldChg>
      <pc:sldChg chg="ord">
        <pc:chgData name="Patrick Hubbard" userId="4216c23c-9a7e-4824-a70d-e8d1f767e0c1" providerId="ADAL" clId="{39E2C08F-A52F-4C17-A45F-6527A68D1257}" dt="2026-05-21T17:56:21.430" v="143"/>
        <pc:sldMkLst>
          <pc:docMk/>
          <pc:sldMk cId="476590045" sldId="214737733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934BC8-EC7A-4342-916B-2A9C7CFF875A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2D15E3-A3DD-5941-871F-BF42A8B3CA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399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CECA0C0-027D-AA4D-3DF0-7F29104B88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C8067C78-A2A0-6BF1-32A5-D4B9B3FE0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630" y="1345131"/>
            <a:ext cx="10515600" cy="719755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3F0D0C4-9A63-B01D-3AD4-A8B6F419839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53264" y="2568492"/>
            <a:ext cx="10216794" cy="2054880"/>
          </a:xfrm>
        </p:spPr>
        <p:txBody>
          <a:bodyPr>
            <a:normAutofit/>
          </a:bodyPr>
          <a:lstStyle>
            <a:lvl1pPr marL="0" indent="0" algn="l">
              <a:buNone/>
              <a:defRPr sz="6600">
                <a:solidFill>
                  <a:schemeClr val="tx1"/>
                </a:solidFill>
              </a:defRPr>
            </a:lvl1pPr>
            <a:lvl2pPr marL="457200" indent="0" algn="l">
              <a:buNone/>
              <a:defRPr sz="3300">
                <a:solidFill>
                  <a:schemeClr val="tx1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E600A9-A285-D6A2-5337-C8F6D5EC4654}"/>
              </a:ext>
            </a:extLst>
          </p:cNvPr>
          <p:cNvSpPr txBox="1"/>
          <p:nvPr userDrawn="1"/>
        </p:nvSpPr>
        <p:spPr>
          <a:xfrm>
            <a:off x="653265" y="6267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718B30AC-819D-FC4C-A175-A907681DB6B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54050" y="4705350"/>
            <a:ext cx="7359650" cy="976313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6348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ullet Point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 background with black dots&#10;&#10;Description automatically generated">
            <a:extLst>
              <a:ext uri="{FF2B5EF4-FFF2-40B4-BE49-F238E27FC236}">
                <a16:creationId xmlns:a16="http://schemas.microsoft.com/office/drawing/2014/main" id="{ECECA0C0-027D-AA4D-3DF0-7F29104B88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588A2D91-0CF1-B87B-DCC3-E4C4B7189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141"/>
            <a:ext cx="10515600" cy="71975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8E15AAC-9CA4-9830-D75B-144B1D2501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9406"/>
            <a:ext cx="10515600" cy="50732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D7B17A-308B-C86D-F894-35A849AC812F}"/>
              </a:ext>
            </a:extLst>
          </p:cNvPr>
          <p:cNvSpPr txBox="1"/>
          <p:nvPr userDrawn="1"/>
        </p:nvSpPr>
        <p:spPr>
          <a:xfrm>
            <a:off x="846401" y="6336075"/>
            <a:ext cx="759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chemeClr val="accent6"/>
                </a:solidFill>
                <a:latin typeface="+mj-lt"/>
              </a:rPr>
              <a:t>Page </a:t>
            </a:r>
            <a:fld id="{267278A9-55AB-CD43-88BE-B287B5A3C3CE}" type="slidenum">
              <a:rPr lang="en-US" sz="800" smtClean="0">
                <a:solidFill>
                  <a:schemeClr val="accent6"/>
                </a:solidFill>
                <a:latin typeface="+mj-l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>
              <a:solidFill>
                <a:schemeClr val="accent6"/>
              </a:solidFill>
              <a:latin typeface="+mj-lt"/>
            </a:endParaRPr>
          </a:p>
          <a:p>
            <a:r>
              <a:rPr lang="en-US" sz="800">
                <a:solidFill>
                  <a:schemeClr val="accent6"/>
                </a:solidFill>
                <a:latin typeface="+mj-lt"/>
              </a:rPr>
              <a:t>©2024 Aspen Surgical Products, Inc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07653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Gra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07506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 background with black dots&#10;&#10;Description automatically generated">
            <a:extLst>
              <a:ext uri="{FF2B5EF4-FFF2-40B4-BE49-F238E27FC236}">
                <a16:creationId xmlns:a16="http://schemas.microsoft.com/office/drawing/2014/main" id="{ECECA0C0-027D-AA4D-3DF0-7F29104B88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588A2D91-0CF1-B87B-DCC3-E4C4B7189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35" y="210141"/>
            <a:ext cx="10515600" cy="719755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D7B17A-308B-C86D-F894-35A849AC812F}"/>
              </a:ext>
            </a:extLst>
          </p:cNvPr>
          <p:cNvSpPr txBox="1"/>
          <p:nvPr userDrawn="1"/>
        </p:nvSpPr>
        <p:spPr>
          <a:xfrm>
            <a:off x="448836" y="6336075"/>
            <a:ext cx="759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chemeClr val="accent6"/>
                </a:solidFill>
                <a:latin typeface="+mj-lt"/>
              </a:rPr>
              <a:t>Page </a:t>
            </a:r>
            <a:fld id="{267278A9-55AB-CD43-88BE-B287B5A3C3CE}" type="slidenum">
              <a:rPr lang="en-US" sz="800" smtClean="0">
                <a:solidFill>
                  <a:schemeClr val="accent6"/>
                </a:solidFill>
                <a:latin typeface="+mj-l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>
              <a:solidFill>
                <a:schemeClr val="accent6"/>
              </a:solidFill>
              <a:latin typeface="+mj-lt"/>
            </a:endParaRPr>
          </a:p>
          <a:p>
            <a:r>
              <a:rPr lang="en-US" sz="800">
                <a:solidFill>
                  <a:schemeClr val="accent6"/>
                </a:solidFill>
                <a:latin typeface="+mj-lt"/>
              </a:rPr>
              <a:t>©2026 Aspen Surgical Products, Inc ALL RIGHTS RESERVED.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76724465-7C2E-3FEF-F9A8-773E3073209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3403600" y="5468486"/>
            <a:ext cx="3403600" cy="3341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A79B064-4927-D302-896D-36491576084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8836" y="1528027"/>
            <a:ext cx="3644583" cy="493619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lIns="182880" anchor="ctr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Tier 1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766AB040-4DB6-BC32-2590-5DC9E6D9854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73708" y="1528027"/>
            <a:ext cx="3644583" cy="493619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lIns="182880" anchor="ctr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Tier 2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2D739DA-F4CB-4EF5-9204-B6107AACCF8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98581" y="1528027"/>
            <a:ext cx="3644583" cy="493619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lIns="182880" anchor="ctr"/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Tier 3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86F2728-3E36-9895-1969-1001A72F570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68545" y="2328404"/>
            <a:ext cx="3205163" cy="3070225"/>
          </a:xfrm>
          <a:prstGeom prst="rect">
            <a:avLst/>
          </a:prstGeom>
        </p:spPr>
        <p:txBody>
          <a:bodyPr lIns="0" tIns="0" rIns="0" bIns="0"/>
          <a:lstStyle>
            <a:lvl1pPr marL="234950" indent="-234950"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Insert text here</a:t>
            </a:r>
          </a:p>
          <a:p>
            <a:pPr marL="234950" marR="0" lvl="0" indent="-2349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Insert text here</a:t>
            </a:r>
          </a:p>
          <a:p>
            <a:pPr lvl="0"/>
            <a:endParaRPr lang="en-US"/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8E2AC7D8-A029-27BE-D364-D95E65B53FB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18056" y="2328404"/>
            <a:ext cx="3205163" cy="3070225"/>
          </a:xfrm>
          <a:prstGeom prst="rect">
            <a:avLst/>
          </a:prstGeom>
        </p:spPr>
        <p:txBody>
          <a:bodyPr lIns="0" tIns="0" rIns="0" bIns="0"/>
          <a:lstStyle>
            <a:lvl1pPr marL="234950" indent="-234950"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Insert text here</a:t>
            </a:r>
          </a:p>
          <a:p>
            <a:pPr marL="234950" marR="0" lvl="0" indent="-2349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Insert text here</a:t>
            </a:r>
          </a:p>
          <a:p>
            <a:pPr lvl="0"/>
            <a:endParaRPr lang="en-US"/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8531BC1F-7F47-45FE-7CB4-5FA406FCF97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22411" y="2328404"/>
            <a:ext cx="3205163" cy="3070225"/>
          </a:xfrm>
          <a:prstGeom prst="rect">
            <a:avLst/>
          </a:prstGeom>
        </p:spPr>
        <p:txBody>
          <a:bodyPr lIns="0" tIns="0" rIns="0" bIns="0"/>
          <a:lstStyle>
            <a:lvl1pPr marL="234950" indent="-234950"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Insert text here</a:t>
            </a:r>
          </a:p>
          <a:p>
            <a:pPr marL="234950" marR="0" lvl="0" indent="-2349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Insert text here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8068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 slide -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 background with black dots&#10;&#10;Description automatically generated">
            <a:extLst>
              <a:ext uri="{FF2B5EF4-FFF2-40B4-BE49-F238E27FC236}">
                <a16:creationId xmlns:a16="http://schemas.microsoft.com/office/drawing/2014/main" id="{ECECA0C0-027D-AA4D-3DF0-7F29104B88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36F3C81-FD76-17E7-4133-0DB2CA2C838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4513" y="1371600"/>
            <a:ext cx="3403600" cy="33750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Insert photo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88A2D91-0CF1-B87B-DCC3-E4C4B7189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35" y="210141"/>
            <a:ext cx="10515600" cy="719755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D7B17A-308B-C86D-F894-35A849AC812F}"/>
              </a:ext>
            </a:extLst>
          </p:cNvPr>
          <p:cNvSpPr txBox="1"/>
          <p:nvPr userDrawn="1"/>
        </p:nvSpPr>
        <p:spPr>
          <a:xfrm>
            <a:off x="448836" y="6336075"/>
            <a:ext cx="759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chemeClr val="accent6"/>
                </a:solidFill>
                <a:latin typeface="+mj-lt"/>
              </a:rPr>
              <a:t>Page </a:t>
            </a:r>
            <a:fld id="{267278A9-55AB-CD43-88BE-B287B5A3C3CE}" type="slidenum">
              <a:rPr lang="en-US" sz="800" smtClean="0">
                <a:solidFill>
                  <a:schemeClr val="accent6"/>
                </a:solidFill>
                <a:latin typeface="+mj-l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>
              <a:solidFill>
                <a:schemeClr val="accent6"/>
              </a:solidFill>
              <a:latin typeface="+mj-lt"/>
            </a:endParaRPr>
          </a:p>
          <a:p>
            <a:r>
              <a:rPr lang="en-US" sz="800">
                <a:solidFill>
                  <a:schemeClr val="accent6"/>
                </a:solidFill>
                <a:latin typeface="+mj-lt"/>
              </a:rPr>
              <a:t>©2026 Aspen Surgical Products, Inc ALL RIGHTS RESERVED.</a:t>
            </a:r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FF495E35-5EB7-DD31-EC4E-D6E5EAF05AA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63370" y="1371600"/>
            <a:ext cx="3403600" cy="33750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Insert photo</a:t>
            </a:r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9B016788-05F1-9A7E-1987-28426A013B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82227" y="1371600"/>
            <a:ext cx="3403600" cy="33750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Insert photo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F501667-8325-6793-1FA9-0140A9C0D8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4513" y="5040159"/>
            <a:ext cx="3403600" cy="3341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First Name Last Name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76724465-7C2E-3FEF-F9A8-773E3073209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4513" y="5468486"/>
            <a:ext cx="3403600" cy="3341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00CC0CB7-4964-73BF-CA29-F28E632702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63370" y="5040159"/>
            <a:ext cx="3403600" cy="3341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First Name Last Name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FCE1E1D4-68F0-9A27-1163-FE9A8859EA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63370" y="5468486"/>
            <a:ext cx="3403600" cy="3341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0B6B1B11-4403-393C-1A46-3D364716826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58477" y="5040159"/>
            <a:ext cx="3403600" cy="3341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First Name Last Name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B9EDD6F8-DDA6-782C-6674-F2BAE0451E3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58477" y="5468486"/>
            <a:ext cx="3403600" cy="3341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938295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CECA0C0-027D-AA4D-3DF0-7F29104B88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C8067C78-A2A0-6BF1-32A5-D4B9B3FE0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630" y="1345131"/>
            <a:ext cx="10515600" cy="719755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3F0D0C4-9A63-B01D-3AD4-A8B6F419839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53264" y="2568492"/>
            <a:ext cx="10216794" cy="2054880"/>
          </a:xfrm>
        </p:spPr>
        <p:txBody>
          <a:bodyPr>
            <a:normAutofit/>
          </a:bodyPr>
          <a:lstStyle>
            <a:lvl1pPr marL="0" indent="0" algn="l">
              <a:buNone/>
              <a:defRPr sz="6600">
                <a:solidFill>
                  <a:schemeClr val="bg1"/>
                </a:solidFill>
              </a:defRPr>
            </a:lvl1pPr>
            <a:lvl2pPr marL="457200" indent="0" algn="l">
              <a:buNone/>
              <a:defRPr sz="3300">
                <a:solidFill>
                  <a:schemeClr val="tx1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E600A9-A285-D6A2-5337-C8F6D5EC4654}"/>
              </a:ext>
            </a:extLst>
          </p:cNvPr>
          <p:cNvSpPr txBox="1"/>
          <p:nvPr userDrawn="1"/>
        </p:nvSpPr>
        <p:spPr>
          <a:xfrm>
            <a:off x="653265" y="6267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718B30AC-819D-FC4C-A175-A907681DB6B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54050" y="4705350"/>
            <a:ext cx="7359650" cy="97631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49185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CECA0C0-027D-AA4D-3DF0-7F29104B88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C8067C78-A2A0-6BF1-32A5-D4B9B3FE0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630" y="1345131"/>
            <a:ext cx="10515600" cy="719755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3F0D0C4-9A63-B01D-3AD4-A8B6F419839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53264" y="2568492"/>
            <a:ext cx="10216794" cy="2054880"/>
          </a:xfrm>
        </p:spPr>
        <p:txBody>
          <a:bodyPr>
            <a:normAutofit/>
          </a:bodyPr>
          <a:lstStyle>
            <a:lvl1pPr marL="0" indent="0" algn="l">
              <a:buNone/>
              <a:defRPr sz="6600">
                <a:solidFill>
                  <a:schemeClr val="bg1"/>
                </a:solidFill>
              </a:defRPr>
            </a:lvl1pPr>
            <a:lvl2pPr marL="457200" indent="0" algn="l">
              <a:buNone/>
              <a:defRPr sz="3300">
                <a:solidFill>
                  <a:schemeClr val="tx1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E600A9-A285-D6A2-5337-C8F6D5EC4654}"/>
              </a:ext>
            </a:extLst>
          </p:cNvPr>
          <p:cNvSpPr txBox="1"/>
          <p:nvPr userDrawn="1"/>
        </p:nvSpPr>
        <p:spPr>
          <a:xfrm>
            <a:off x="653265" y="6267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718B30AC-819D-FC4C-A175-A907681DB6B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54050" y="4705350"/>
            <a:ext cx="7359650" cy="97631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5541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A912EF3-A126-5141-9C0B-0316B15244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2407" y="4242294"/>
            <a:ext cx="10539493" cy="1362075"/>
          </a:xfrm>
        </p:spPr>
        <p:txBody>
          <a:bodyPr anchor="t">
            <a:noAutofit/>
          </a:bodyPr>
          <a:lstStyle>
            <a:lvl1pPr algn="l">
              <a:defRPr sz="2800" b="0" cap="none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A1276D9-BAE2-5F44-94AC-38A5EE31F8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2407" y="2694772"/>
            <a:ext cx="10539493" cy="1500187"/>
          </a:xfrm>
        </p:spPr>
        <p:txBody>
          <a:bodyPr anchor="b">
            <a:noAutofit/>
          </a:bodyPr>
          <a:lstStyle>
            <a:lvl1pPr marL="0" indent="0">
              <a:buNone/>
              <a:defRPr sz="4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512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gradient&#10;&#10;Description automatically generated">
            <a:extLst>
              <a:ext uri="{FF2B5EF4-FFF2-40B4-BE49-F238E27FC236}">
                <a16:creationId xmlns:a16="http://schemas.microsoft.com/office/drawing/2014/main" id="{FFA9A965-99F2-043E-6BA9-91F8FA1F39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A912EF3-A126-5141-9C0B-0316B15244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2407" y="4242294"/>
            <a:ext cx="10539493" cy="1362075"/>
          </a:xfrm>
        </p:spPr>
        <p:txBody>
          <a:bodyPr anchor="t">
            <a:noAutofit/>
          </a:bodyPr>
          <a:lstStyle>
            <a:lvl1pPr algn="l">
              <a:defRPr sz="2800" b="0" cap="none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A1276D9-BAE2-5F44-94AC-38A5EE31F8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2407" y="2694772"/>
            <a:ext cx="10539493" cy="1500187"/>
          </a:xfrm>
        </p:spPr>
        <p:txBody>
          <a:bodyPr anchor="b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47D30E-B4F2-3138-8381-419F87E3F092}"/>
              </a:ext>
            </a:extLst>
          </p:cNvPr>
          <p:cNvSpPr txBox="1"/>
          <p:nvPr userDrawn="1"/>
        </p:nvSpPr>
        <p:spPr>
          <a:xfrm>
            <a:off x="846401" y="6336075"/>
            <a:ext cx="759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chemeClr val="accent2"/>
                </a:solidFill>
                <a:latin typeface="+mj-lt"/>
              </a:rPr>
              <a:t>Page </a:t>
            </a:r>
            <a:fld id="{267278A9-55AB-CD43-88BE-B287B5A3C3CE}" type="slidenum">
              <a:rPr lang="en-US" sz="800" smtClean="0">
                <a:solidFill>
                  <a:schemeClr val="accent2"/>
                </a:solidFill>
                <a:latin typeface="+mj-l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>
              <a:solidFill>
                <a:schemeClr val="accent2"/>
              </a:solidFill>
              <a:latin typeface="+mj-lt"/>
            </a:endParaRPr>
          </a:p>
          <a:p>
            <a:r>
              <a:rPr lang="en-US" sz="800">
                <a:solidFill>
                  <a:schemeClr val="accent2"/>
                </a:solidFill>
                <a:latin typeface="+mj-lt"/>
              </a:rPr>
              <a:t>©2024 Aspen Surgical Products, Inc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714993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88B05-558E-F742-A578-E0398D437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40CD7-1068-5E49-B799-6AB3C4420F7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066800"/>
            <a:ext cx="10553700" cy="5008536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+mj-lt"/>
                <a:cs typeface="Aharoni" panose="020F0502020204030204" pitchFamily="34" charset="0"/>
              </a:defRPr>
            </a:lvl1pPr>
          </a:lstStyle>
          <a:p>
            <a:pPr lvl="0"/>
            <a:r>
              <a:rPr lang="en-US"/>
              <a:t>Object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0F416D-7E36-55C0-5168-A4BF76A30085}"/>
              </a:ext>
            </a:extLst>
          </p:cNvPr>
          <p:cNvSpPr txBox="1"/>
          <p:nvPr userDrawn="1"/>
        </p:nvSpPr>
        <p:spPr>
          <a:xfrm>
            <a:off x="2227385" y="64476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138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white gradient&#10;&#10;Description automatically generated">
            <a:extLst>
              <a:ext uri="{FF2B5EF4-FFF2-40B4-BE49-F238E27FC236}">
                <a16:creationId xmlns:a16="http://schemas.microsoft.com/office/drawing/2014/main" id="{0B967C1A-7D1F-20A9-CF8F-694A7B641C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488B05-558E-F742-A578-E0398D437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40CD7-1068-5E49-B799-6AB3C4420F7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066800"/>
            <a:ext cx="10553700" cy="50085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+mj-lt"/>
                <a:cs typeface="Aharoni" panose="020F0502020204030204" pitchFamily="34" charset="0"/>
              </a:defRPr>
            </a:lvl1pPr>
          </a:lstStyle>
          <a:p>
            <a:pPr lvl="0"/>
            <a:r>
              <a:rPr lang="en-US"/>
              <a:t>Object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0F416D-7E36-55C0-5168-A4BF76A30085}"/>
              </a:ext>
            </a:extLst>
          </p:cNvPr>
          <p:cNvSpPr txBox="1"/>
          <p:nvPr userDrawn="1"/>
        </p:nvSpPr>
        <p:spPr>
          <a:xfrm>
            <a:off x="2227385" y="64476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C106C7-E3E8-D36A-4D27-EEFEE9ED99D1}"/>
              </a:ext>
            </a:extLst>
          </p:cNvPr>
          <p:cNvSpPr txBox="1"/>
          <p:nvPr userDrawn="1"/>
        </p:nvSpPr>
        <p:spPr>
          <a:xfrm>
            <a:off x="846401" y="6336075"/>
            <a:ext cx="759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chemeClr val="accent2"/>
                </a:solidFill>
                <a:latin typeface="+mj-lt"/>
              </a:rPr>
              <a:t>Page </a:t>
            </a:r>
            <a:fld id="{267278A9-55AB-CD43-88BE-B287B5A3C3CE}" type="slidenum">
              <a:rPr lang="en-US" sz="800" smtClean="0">
                <a:solidFill>
                  <a:schemeClr val="accent2"/>
                </a:solidFill>
                <a:latin typeface="+mj-l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>
              <a:solidFill>
                <a:schemeClr val="accent2"/>
              </a:solidFill>
              <a:latin typeface="+mj-lt"/>
            </a:endParaRPr>
          </a:p>
          <a:p>
            <a:r>
              <a:rPr lang="en-US" sz="800">
                <a:solidFill>
                  <a:schemeClr val="accent2"/>
                </a:solidFill>
                <a:latin typeface="+mj-lt"/>
              </a:rPr>
              <a:t>©2024 Aspen Surgical Products, Inc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74252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ullet Points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4C8F5-5F14-6B30-9BB9-D7B821802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141"/>
            <a:ext cx="10515600" cy="71975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0096B4-DD4B-33E2-FBE6-F72AA55473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9406"/>
            <a:ext cx="10515600" cy="50732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8666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ullet Points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8AE051-D41E-F7AB-D8CD-737D61E531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CCCC2CF-860B-4969-A0E5-CAF4AC451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141"/>
            <a:ext cx="10515600" cy="71975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335E3042-549F-C98E-12A6-5CA427AB23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9406"/>
            <a:ext cx="10515600" cy="50732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9C321E-A97C-E460-7809-8619CFC2468B}"/>
              </a:ext>
            </a:extLst>
          </p:cNvPr>
          <p:cNvSpPr txBox="1"/>
          <p:nvPr userDrawn="1"/>
        </p:nvSpPr>
        <p:spPr>
          <a:xfrm>
            <a:off x="846401" y="6336075"/>
            <a:ext cx="759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chemeClr val="accent2"/>
                </a:solidFill>
                <a:latin typeface="+mj-lt"/>
              </a:rPr>
              <a:t>Page </a:t>
            </a:r>
            <a:fld id="{267278A9-55AB-CD43-88BE-B287B5A3C3CE}" type="slidenum">
              <a:rPr lang="en-US" sz="800" smtClean="0">
                <a:solidFill>
                  <a:schemeClr val="accent2"/>
                </a:solidFill>
                <a:latin typeface="+mj-l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>
              <a:solidFill>
                <a:schemeClr val="accent2"/>
              </a:solidFill>
              <a:latin typeface="+mj-lt"/>
            </a:endParaRPr>
          </a:p>
          <a:p>
            <a:r>
              <a:rPr lang="en-US" sz="800">
                <a:solidFill>
                  <a:schemeClr val="accent2"/>
                </a:solidFill>
                <a:latin typeface="+mj-lt"/>
              </a:rPr>
              <a:t>©2024 Aspen Surgical Products, Inc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595959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a blue circle&#10;&#10;Description automatically generated">
            <a:extLst>
              <a:ext uri="{FF2B5EF4-FFF2-40B4-BE49-F238E27FC236}">
                <a16:creationId xmlns:a16="http://schemas.microsoft.com/office/drawing/2014/main" id="{78C3E71D-B07B-F411-0B37-C105BBA22904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883"/>
            <a:ext cx="12192000" cy="68580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DA9D61-B090-2D47-A030-D7A6F284B9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079406"/>
            <a:ext cx="10515600" cy="50732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Bullet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6F8ECA25-D9C1-9143-8778-8EFFAAC78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141"/>
            <a:ext cx="10515600" cy="7197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C979AD8-0DAC-A540-8B7D-2D00538FBC92}"/>
              </a:ext>
            </a:extLst>
          </p:cNvPr>
          <p:cNvSpPr txBox="1"/>
          <p:nvPr userDrawn="1"/>
        </p:nvSpPr>
        <p:spPr>
          <a:xfrm>
            <a:off x="846401" y="6336075"/>
            <a:ext cx="759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chemeClr val="accent6"/>
                </a:solidFill>
                <a:latin typeface="+mj-lt"/>
              </a:rPr>
              <a:t>Page </a:t>
            </a:r>
            <a:fld id="{267278A9-55AB-CD43-88BE-B287B5A3C3CE}" type="slidenum">
              <a:rPr lang="en-US" sz="800" smtClean="0">
                <a:solidFill>
                  <a:schemeClr val="accent6"/>
                </a:solidFill>
                <a:latin typeface="+mj-l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>
              <a:solidFill>
                <a:schemeClr val="accent6"/>
              </a:solidFill>
              <a:latin typeface="+mj-lt"/>
            </a:endParaRPr>
          </a:p>
          <a:p>
            <a:r>
              <a:rPr lang="en-US" sz="800">
                <a:solidFill>
                  <a:schemeClr val="accent6"/>
                </a:solidFill>
                <a:latin typeface="+mj-lt"/>
              </a:rPr>
              <a:t>©2024 Aspen Surgical Products, Inc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545020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6" r:id="rId2"/>
    <p:sldLayoutId id="2147483667" r:id="rId3"/>
    <p:sldLayoutId id="2147483652" r:id="rId4"/>
    <p:sldLayoutId id="2147483663" r:id="rId5"/>
    <p:sldLayoutId id="2147483655" r:id="rId6"/>
    <p:sldLayoutId id="2147483664" r:id="rId7"/>
    <p:sldLayoutId id="2147483656" r:id="rId8"/>
    <p:sldLayoutId id="2147483650" r:id="rId9"/>
    <p:sldLayoutId id="2147483653" r:id="rId10"/>
    <p:sldLayoutId id="2147483649" r:id="rId11"/>
    <p:sldLayoutId id="2147483668" r:id="rId12"/>
    <p:sldLayoutId id="2147483669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effectLst/>
          <a:latin typeface="+mj-lt"/>
          <a:ea typeface="+mj-ea"/>
          <a:cs typeface="Arial" panose="020B0604020202020204" pitchFamily="34" charset="0"/>
        </a:defRPr>
      </a:lvl1pPr>
    </p:titleStyle>
    <p:bodyStyle>
      <a:lvl1pPr marL="571500" indent="-5715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bg2"/>
          </a:solidFill>
          <a:latin typeface="+mj-lt"/>
          <a:ea typeface="+mn-ea"/>
          <a:cs typeface="Arial" panose="020B0604020202020204" pitchFamily="34" charset="0"/>
        </a:defRPr>
      </a:lvl1pPr>
      <a:lvl2pPr marL="914400" indent="-4572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bg2"/>
          </a:solidFill>
          <a:latin typeface="+mj-lt"/>
          <a:ea typeface="+mn-ea"/>
          <a:cs typeface="Arial" panose="020B0604020202020204" pitchFamily="34" charset="0"/>
        </a:defRPr>
      </a:lvl2pPr>
      <a:lvl3pPr marL="1371600" indent="-4572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/>
          </a:solidFill>
          <a:latin typeface="+mj-lt"/>
          <a:ea typeface="+mn-ea"/>
          <a:cs typeface="Arial" panose="020B0604020202020204" pitchFamily="34" charset="0"/>
        </a:defRPr>
      </a:lvl3pPr>
      <a:lvl4pPr marL="1714500" indent="-3429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/>
          </a:solidFill>
          <a:latin typeface="+mj-lt"/>
          <a:ea typeface="+mn-ea"/>
          <a:cs typeface="Arial" panose="020B0604020202020204" pitchFamily="34" charset="0"/>
        </a:defRPr>
      </a:lvl4pPr>
      <a:lvl5pPr marL="2171700" indent="-3429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j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631316B-4198-E256-422F-FD02C80E0BC0}"/>
              </a:ext>
            </a:extLst>
          </p:cNvPr>
          <p:cNvSpPr txBox="1">
            <a:spLocks/>
          </p:cNvSpPr>
          <p:nvPr/>
        </p:nvSpPr>
        <p:spPr>
          <a:xfrm>
            <a:off x="533400" y="2172459"/>
            <a:ext cx="6474333" cy="175621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effectLst/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85000"/>
              </a:lnSpc>
              <a:spcBef>
                <a:spcPts val="1800"/>
              </a:spcBef>
            </a:pPr>
            <a:r>
              <a:rPr lang="en-US" sz="4000">
                <a:cs typeface="+mj-cs"/>
              </a:rPr>
              <a:t>Instrument Business Review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910515-38EE-35D8-DB03-A9A3D19A0808}"/>
              </a:ext>
            </a:extLst>
          </p:cNvPr>
          <p:cNvSpPr txBox="1"/>
          <p:nvPr/>
        </p:nvSpPr>
        <p:spPr>
          <a:xfrm>
            <a:off x="768302" y="3429000"/>
            <a:ext cx="4415028" cy="11079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indent="0">
              <a:buNone/>
            </a:pPr>
            <a:r>
              <a:rPr lang="en-US" sz="2400">
                <a:solidFill>
                  <a:srgbClr val="042359"/>
                </a:solidFill>
                <a:highlight>
                  <a:srgbClr val="FFFF00"/>
                </a:highlight>
                <a:latin typeface="Arial" pitchFamily="34" charset="0"/>
                <a:cs typeface="Arial" pitchFamily="34" charset="-120"/>
              </a:rPr>
              <a:t>Customer Name</a:t>
            </a:r>
          </a:p>
          <a:p>
            <a:pPr marL="0" indent="0">
              <a:buNone/>
            </a:pPr>
            <a:endParaRPr lang="en-US" sz="2400">
              <a:solidFill>
                <a:srgbClr val="042359"/>
              </a:solidFill>
              <a:highlight>
                <a:srgbClr val="FFFF00"/>
              </a:highlight>
              <a:latin typeface="Arial" pitchFamily="34" charset="0"/>
              <a:cs typeface="Arial" pitchFamily="34" charset="-120"/>
            </a:endParaRPr>
          </a:p>
          <a:p>
            <a:pPr marL="0" indent="0">
              <a:buNone/>
            </a:pPr>
            <a:r>
              <a:rPr lang="en-US" sz="2400">
                <a:solidFill>
                  <a:srgbClr val="042359"/>
                </a:solidFill>
                <a:highlight>
                  <a:srgbClr val="FFFF00"/>
                </a:highlight>
                <a:latin typeface="Arial" pitchFamily="34" charset="0"/>
                <a:cs typeface="Arial" pitchFamily="34" charset="-120"/>
              </a:rPr>
              <a:t>Date</a:t>
            </a:r>
            <a:endParaRPr lang="en-US" sz="240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193913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278DB-3E29-B1A7-3CB7-897BB4F58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4B1F6-895B-8360-BBDC-FFD612A65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18" y="177825"/>
            <a:ext cx="10515600" cy="71975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>
                <a:solidFill>
                  <a:srgbClr val="002060"/>
                </a:solidFill>
                <a:latin typeface="Arial"/>
                <a:cs typeface="Arial"/>
              </a:rPr>
              <a:t>Project Updates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B5748E-AE6E-D718-96BE-B2F73CFC4F52}"/>
              </a:ext>
            </a:extLst>
          </p:cNvPr>
          <p:cNvSpPr txBox="1"/>
          <p:nvPr/>
        </p:nvSpPr>
        <p:spPr>
          <a:xfrm>
            <a:off x="793820" y="1115367"/>
            <a:ext cx="10028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598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5DE93-428C-01A8-B1FA-AADE7DEE7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271" y="210141"/>
            <a:ext cx="10515600" cy="71975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>
                <a:solidFill>
                  <a:srgbClr val="002060"/>
                </a:solidFill>
                <a:latin typeface="Arial"/>
                <a:cs typeface="Arial"/>
              </a:rPr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73ED21-6366-7E60-F99D-BFD77A274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sz="240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757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398B0E-2A21-D07F-F6E3-24F6AFACE1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6253" y="4324790"/>
            <a:ext cx="10539493" cy="1500187"/>
          </a:xfrm>
        </p:spPr>
        <p:txBody>
          <a:bodyPr/>
          <a:lstStyle/>
          <a:p>
            <a:r>
              <a:rPr lang="en-US" sz="660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428964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ADD8E-C769-6772-BB93-8E933EF6B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22407-187A-E52C-36AA-41E9E4F46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569" y="280876"/>
            <a:ext cx="10515600" cy="71975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>
                <a:solidFill>
                  <a:srgbClr val="002060"/>
                </a:solidFill>
                <a:latin typeface="Arial"/>
                <a:cs typeface="Arial"/>
              </a:rPr>
              <a:t>SPD360™ Key Benefits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B0E11DE-7CB4-B155-4A1B-0E59EC1A1775}"/>
              </a:ext>
            </a:extLst>
          </p:cNvPr>
          <p:cNvGrpSpPr/>
          <p:nvPr/>
        </p:nvGrpSpPr>
        <p:grpSpPr>
          <a:xfrm>
            <a:off x="10125344" y="1195118"/>
            <a:ext cx="1511513" cy="1511512"/>
            <a:chOff x="9930625" y="1102464"/>
            <a:chExt cx="1511513" cy="1511512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2970DC6-52F0-65F4-6C74-B0CAB2497629}"/>
                </a:ext>
              </a:extLst>
            </p:cNvPr>
            <p:cNvSpPr/>
            <p:nvPr/>
          </p:nvSpPr>
          <p:spPr>
            <a:xfrm>
              <a:off x="9930625" y="1102464"/>
              <a:ext cx="1511513" cy="151151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5486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Efficient</a:t>
              </a: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E450FF7A-C145-F579-AFFA-FD88900EA6B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352664" y="1434065"/>
              <a:ext cx="566840" cy="566838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50FCE59-7475-702E-8E6B-E6CA9533123D}"/>
              </a:ext>
            </a:extLst>
          </p:cNvPr>
          <p:cNvGrpSpPr/>
          <p:nvPr/>
        </p:nvGrpSpPr>
        <p:grpSpPr>
          <a:xfrm>
            <a:off x="10125343" y="2802742"/>
            <a:ext cx="1511513" cy="1511512"/>
            <a:chOff x="9912289" y="2702387"/>
            <a:chExt cx="1511513" cy="1511512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7CF869E-92AB-5503-3136-BB6EBE5C5A73}"/>
                </a:ext>
              </a:extLst>
            </p:cNvPr>
            <p:cNvSpPr/>
            <p:nvPr/>
          </p:nvSpPr>
          <p:spPr>
            <a:xfrm>
              <a:off x="9912289" y="2702387"/>
              <a:ext cx="1511513" cy="151151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tIns="5486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Cost-saving</a:t>
              </a:r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3B222E96-CEDF-A327-1F02-A8BFA5E1CE2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387982" y="2985595"/>
              <a:ext cx="551397" cy="551397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ECB1A8B-2A92-B4FE-D4A7-F7EE0874D145}"/>
              </a:ext>
            </a:extLst>
          </p:cNvPr>
          <p:cNvGrpSpPr/>
          <p:nvPr/>
        </p:nvGrpSpPr>
        <p:grpSpPr>
          <a:xfrm>
            <a:off x="10125343" y="4394679"/>
            <a:ext cx="1511513" cy="1511512"/>
            <a:chOff x="9912289" y="4285636"/>
            <a:chExt cx="1511513" cy="1511512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E5F9324-844E-86B6-0FA1-42C05AF0C56A}"/>
                </a:ext>
              </a:extLst>
            </p:cNvPr>
            <p:cNvSpPr/>
            <p:nvPr/>
          </p:nvSpPr>
          <p:spPr>
            <a:xfrm>
              <a:off x="9912289" y="4285636"/>
              <a:ext cx="1511513" cy="151151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tIns="5486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Compliance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03356FC1-2A4F-F495-3F74-6457CDC82B8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423862" y="4613787"/>
              <a:ext cx="488857" cy="488857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4905B5B-25B8-DF16-C2EE-8A34DC7C16DA}"/>
              </a:ext>
            </a:extLst>
          </p:cNvPr>
          <p:cNvGrpSpPr/>
          <p:nvPr/>
        </p:nvGrpSpPr>
        <p:grpSpPr>
          <a:xfrm>
            <a:off x="319569" y="1195117"/>
            <a:ext cx="9444787" cy="4662252"/>
            <a:chOff x="84225" y="2575288"/>
            <a:chExt cx="9444787" cy="324199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920CF74-5B1D-359E-3BFF-C4014981DDE6}"/>
                </a:ext>
              </a:extLst>
            </p:cNvPr>
            <p:cNvGrpSpPr/>
            <p:nvPr/>
          </p:nvGrpSpPr>
          <p:grpSpPr>
            <a:xfrm>
              <a:off x="84225" y="2575288"/>
              <a:ext cx="9444787" cy="3241998"/>
              <a:chOff x="84225" y="2575288"/>
              <a:chExt cx="9444787" cy="3241998"/>
            </a:xfrm>
          </p:grpSpPr>
          <p:sp>
            <p:nvSpPr>
              <p:cNvPr id="19" name="Rounded Rectangle 29">
                <a:extLst>
                  <a:ext uri="{FF2B5EF4-FFF2-40B4-BE49-F238E27FC236}">
                    <a16:creationId xmlns:a16="http://schemas.microsoft.com/office/drawing/2014/main" id="{CD537E5C-BF72-08AB-6FFA-30B4DA65C401}"/>
                  </a:ext>
                </a:extLst>
              </p:cNvPr>
              <p:cNvSpPr/>
              <p:nvPr/>
            </p:nvSpPr>
            <p:spPr>
              <a:xfrm>
                <a:off x="3047910" y="4221208"/>
                <a:ext cx="6481102" cy="498798"/>
              </a:xfrm>
              <a:prstGeom prst="roundRect">
                <a:avLst>
                  <a:gd name="adj" fmla="val 995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0" name="Rounded Rectangle 31">
                <a:extLst>
                  <a:ext uri="{FF2B5EF4-FFF2-40B4-BE49-F238E27FC236}">
                    <a16:creationId xmlns:a16="http://schemas.microsoft.com/office/drawing/2014/main" id="{1933FBBB-2A55-8F05-1FD2-1BD8586D9D13}"/>
                  </a:ext>
                </a:extLst>
              </p:cNvPr>
              <p:cNvSpPr/>
              <p:nvPr/>
            </p:nvSpPr>
            <p:spPr>
              <a:xfrm>
                <a:off x="3047910" y="4769848"/>
                <a:ext cx="6481102" cy="498798"/>
              </a:xfrm>
              <a:prstGeom prst="roundRect">
                <a:avLst>
                  <a:gd name="adj" fmla="val 995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2" name="Rounded Rectangle 33">
                <a:extLst>
                  <a:ext uri="{FF2B5EF4-FFF2-40B4-BE49-F238E27FC236}">
                    <a16:creationId xmlns:a16="http://schemas.microsoft.com/office/drawing/2014/main" id="{7ECC4059-FE1A-9A31-9E3C-9A5C19288963}"/>
                  </a:ext>
                </a:extLst>
              </p:cNvPr>
              <p:cNvSpPr/>
              <p:nvPr/>
            </p:nvSpPr>
            <p:spPr>
              <a:xfrm>
                <a:off x="3047910" y="5318488"/>
                <a:ext cx="6481102" cy="498798"/>
              </a:xfrm>
              <a:prstGeom prst="roundRect">
                <a:avLst>
                  <a:gd name="adj" fmla="val 6603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3" name="Rounded Rectangle 27">
                <a:extLst>
                  <a:ext uri="{FF2B5EF4-FFF2-40B4-BE49-F238E27FC236}">
                    <a16:creationId xmlns:a16="http://schemas.microsoft.com/office/drawing/2014/main" id="{920B9224-286B-5357-B865-35B3A6E67FCB}"/>
                  </a:ext>
                </a:extLst>
              </p:cNvPr>
              <p:cNvSpPr/>
              <p:nvPr/>
            </p:nvSpPr>
            <p:spPr>
              <a:xfrm>
                <a:off x="3047910" y="3672568"/>
                <a:ext cx="6481102" cy="498798"/>
              </a:xfrm>
              <a:prstGeom prst="roundRect">
                <a:avLst>
                  <a:gd name="adj" fmla="val 995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4" name="Rounded Rectangle 25">
                <a:extLst>
                  <a:ext uri="{FF2B5EF4-FFF2-40B4-BE49-F238E27FC236}">
                    <a16:creationId xmlns:a16="http://schemas.microsoft.com/office/drawing/2014/main" id="{D071184A-09EF-BA8E-F2BD-462BC81FBDFA}"/>
                  </a:ext>
                </a:extLst>
              </p:cNvPr>
              <p:cNvSpPr/>
              <p:nvPr/>
            </p:nvSpPr>
            <p:spPr>
              <a:xfrm>
                <a:off x="3047910" y="3123928"/>
                <a:ext cx="6481102" cy="498798"/>
              </a:xfrm>
              <a:prstGeom prst="roundRect">
                <a:avLst>
                  <a:gd name="adj" fmla="val 11635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5" name="Rounded Rectangle 23">
                <a:extLst>
                  <a:ext uri="{FF2B5EF4-FFF2-40B4-BE49-F238E27FC236}">
                    <a16:creationId xmlns:a16="http://schemas.microsoft.com/office/drawing/2014/main" id="{16EFD44F-410E-032F-DF93-859E6599ADBF}"/>
                  </a:ext>
                </a:extLst>
              </p:cNvPr>
              <p:cNvSpPr/>
              <p:nvPr/>
            </p:nvSpPr>
            <p:spPr>
              <a:xfrm>
                <a:off x="3047910" y="2575288"/>
                <a:ext cx="6481102" cy="498798"/>
              </a:xfrm>
              <a:prstGeom prst="roundRect">
                <a:avLst>
                  <a:gd name="adj" fmla="val 995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6" name="Pentagon 10">
                <a:extLst>
                  <a:ext uri="{FF2B5EF4-FFF2-40B4-BE49-F238E27FC236}">
                    <a16:creationId xmlns:a16="http://schemas.microsoft.com/office/drawing/2014/main" id="{847B81C4-6D49-CBD4-C69D-26BC30434ACA}"/>
                  </a:ext>
                </a:extLst>
              </p:cNvPr>
              <p:cNvSpPr/>
              <p:nvPr/>
            </p:nvSpPr>
            <p:spPr>
              <a:xfrm>
                <a:off x="84225" y="2575288"/>
                <a:ext cx="3850104" cy="498798"/>
              </a:xfrm>
              <a:prstGeom prst="homePlate">
                <a:avLst>
                  <a:gd name="adj" fmla="val 59003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Optimized Trays</a:t>
                </a:r>
              </a:p>
            </p:txBody>
          </p:sp>
          <p:sp>
            <p:nvSpPr>
              <p:cNvPr id="27" name="Pentagon 18">
                <a:extLst>
                  <a:ext uri="{FF2B5EF4-FFF2-40B4-BE49-F238E27FC236}">
                    <a16:creationId xmlns:a16="http://schemas.microsoft.com/office/drawing/2014/main" id="{4805FD7C-4A90-D4E0-08D0-F8FD461D46A9}"/>
                  </a:ext>
                </a:extLst>
              </p:cNvPr>
              <p:cNvSpPr/>
              <p:nvPr/>
            </p:nvSpPr>
            <p:spPr>
              <a:xfrm>
                <a:off x="84225" y="3123928"/>
                <a:ext cx="3850104" cy="498798"/>
              </a:xfrm>
              <a:prstGeom prst="homePlate">
                <a:avLst>
                  <a:gd name="adj" fmla="val 60257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Back Stock Inventory &amp; Organization</a:t>
                </a:r>
              </a:p>
            </p:txBody>
          </p:sp>
          <p:sp>
            <p:nvSpPr>
              <p:cNvPr id="28" name="Pentagon 19">
                <a:extLst>
                  <a:ext uri="{FF2B5EF4-FFF2-40B4-BE49-F238E27FC236}">
                    <a16:creationId xmlns:a16="http://schemas.microsoft.com/office/drawing/2014/main" id="{5EB9E592-356E-FF90-D533-C890A7B78676}"/>
                  </a:ext>
                </a:extLst>
              </p:cNvPr>
              <p:cNvSpPr/>
              <p:nvPr/>
            </p:nvSpPr>
            <p:spPr>
              <a:xfrm>
                <a:off x="84225" y="3672568"/>
                <a:ext cx="3850104" cy="498798"/>
              </a:xfrm>
              <a:prstGeom prst="homePlate">
                <a:avLst>
                  <a:gd name="adj" fmla="val 56601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0" rtlCol="0" anchor="ctr"/>
              <a:lstStyle/>
              <a:p>
                <a:pPr lvl="0">
                  <a:defRPr/>
                </a:pPr>
                <a:r>
                  <a:rPr lang="en-US" sz="1600" b="1">
                    <a:solidFill>
                      <a:srgbClr val="FFFFFF"/>
                    </a:solidFill>
                  </a:rPr>
                  <a:t>Instrument Monitoring</a:t>
                </a:r>
              </a:p>
            </p:txBody>
          </p:sp>
          <p:sp>
            <p:nvSpPr>
              <p:cNvPr id="29" name="Pentagon 20">
                <a:extLst>
                  <a:ext uri="{FF2B5EF4-FFF2-40B4-BE49-F238E27FC236}">
                    <a16:creationId xmlns:a16="http://schemas.microsoft.com/office/drawing/2014/main" id="{F20A37B6-0532-A72A-FEE3-DF0DAAA07C34}"/>
                  </a:ext>
                </a:extLst>
              </p:cNvPr>
              <p:cNvSpPr/>
              <p:nvPr/>
            </p:nvSpPr>
            <p:spPr>
              <a:xfrm>
                <a:off x="84225" y="4221208"/>
                <a:ext cx="3850104" cy="498798"/>
              </a:xfrm>
              <a:prstGeom prst="homePlate">
                <a:avLst>
                  <a:gd name="adj" fmla="val 5627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0" rtlCol="0" anchor="ctr"/>
              <a:lstStyle/>
              <a:p>
                <a:pPr lvl="0">
                  <a:defRPr/>
                </a:pPr>
                <a:r>
                  <a:rPr lang="en-US" sz="1600" b="1">
                    <a:solidFill>
                      <a:srgbClr val="FFFFFF"/>
                    </a:solidFill>
                  </a:rPr>
                  <a:t>Par Level Visibility</a:t>
                </a:r>
                <a:endParaRPr kumimoji="0" 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" name="Pentagon 21">
                <a:extLst>
                  <a:ext uri="{FF2B5EF4-FFF2-40B4-BE49-F238E27FC236}">
                    <a16:creationId xmlns:a16="http://schemas.microsoft.com/office/drawing/2014/main" id="{BF0DFBCA-C426-B81A-9080-115699C14861}"/>
                  </a:ext>
                </a:extLst>
              </p:cNvPr>
              <p:cNvSpPr/>
              <p:nvPr/>
            </p:nvSpPr>
            <p:spPr>
              <a:xfrm>
                <a:off x="84225" y="4769848"/>
                <a:ext cx="3850104" cy="498798"/>
              </a:xfrm>
              <a:prstGeom prst="homePlate">
                <a:avLst>
                  <a:gd name="adj" fmla="val 57857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0" rtlCol="0" anchor="ctr"/>
              <a:lstStyle/>
              <a:p>
                <a:pPr>
                  <a:defRPr/>
                </a:pPr>
                <a:endParaRPr lang="en-US" sz="1600" b="1">
                  <a:solidFill>
                    <a:srgbClr val="FFFFFF"/>
                  </a:solidFill>
                </a:endParaRPr>
              </a:p>
              <a:p>
                <a:pPr>
                  <a:defRPr/>
                </a:pPr>
                <a:r>
                  <a:rPr lang="en-US" sz="1600" b="1">
                    <a:solidFill>
                      <a:srgbClr val="FFFFFF"/>
                    </a:solidFill>
                  </a:rPr>
                  <a:t>Improved Education / Training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1" name="Pentagon 22">
                <a:extLst>
                  <a:ext uri="{FF2B5EF4-FFF2-40B4-BE49-F238E27FC236}">
                    <a16:creationId xmlns:a16="http://schemas.microsoft.com/office/drawing/2014/main" id="{F7DF1027-BBEE-076D-F438-DA56219D1238}"/>
                  </a:ext>
                </a:extLst>
              </p:cNvPr>
              <p:cNvSpPr/>
              <p:nvPr/>
            </p:nvSpPr>
            <p:spPr>
              <a:xfrm>
                <a:off x="84225" y="5318488"/>
                <a:ext cx="3850104" cy="498798"/>
              </a:xfrm>
              <a:prstGeom prst="homePlate">
                <a:avLst>
                  <a:gd name="adj" fmla="val 57857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Improved Valuation of Instrumentation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58CC764-E886-F8AF-BCB4-4C4B1E17D29F}"/>
                  </a:ext>
                </a:extLst>
              </p:cNvPr>
              <p:cNvSpPr txBox="1"/>
              <p:nvPr/>
            </p:nvSpPr>
            <p:spPr>
              <a:xfrm>
                <a:off x="4131118" y="2738848"/>
                <a:ext cx="5182387" cy="17061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defRPr/>
                </a:pPr>
                <a:r>
                  <a:rPr lang="en-US" sz="1600">
                    <a:solidFill>
                      <a:srgbClr val="001C36"/>
                    </a:solidFill>
                  </a:rPr>
                  <a:t>On-time procedures and improved</a:t>
                </a:r>
                <a:r>
                  <a: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1C36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procedural throughput 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61E810D-A225-3C67-5D21-9791E521FD7D}"/>
                  </a:ext>
                </a:extLst>
              </p:cNvPr>
              <p:cNvSpPr txBox="1"/>
              <p:nvPr/>
            </p:nvSpPr>
            <p:spPr>
              <a:xfrm>
                <a:off x="4131118" y="3287720"/>
                <a:ext cx="5231248" cy="16671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1C36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Reduction of </a:t>
                </a:r>
                <a:r>
                  <a:rPr lang="en-US" sz="1600">
                    <a:solidFill>
                      <a:srgbClr val="001C36"/>
                    </a:solidFill>
                    <a:latin typeface="Arial" panose="020B0604020202020204"/>
                  </a:rPr>
                  <a:t>assembly time </a:t>
                </a:r>
                <a:r>
                  <a: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1C36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and missing instruments*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CCD97B0-FEDC-AA7B-1492-759FCE828DE7}"/>
                  </a:ext>
                </a:extLst>
              </p:cNvPr>
              <p:cNvSpPr txBox="1"/>
              <p:nvPr/>
            </p:nvSpPr>
            <p:spPr>
              <a:xfrm>
                <a:off x="4131118" y="3836359"/>
                <a:ext cx="5026370" cy="26469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noAutofit/>
              </a:bodyPr>
              <a:lstStyle/>
              <a:p>
                <a:pPr lvl="0">
                  <a:defRPr/>
                </a:pPr>
                <a:r>
                  <a:rPr lang="en-US" sz="1600">
                    <a:solidFill>
                      <a:srgbClr val="001C36"/>
                    </a:solidFill>
                  </a:rPr>
                  <a:t>Appropriate stock supply and budget management</a:t>
                </a: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1C36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96E7A80-1AA9-C289-BA34-E86B09CB6216}"/>
                  </a:ext>
                </a:extLst>
              </p:cNvPr>
              <p:cNvSpPr txBox="1"/>
              <p:nvPr/>
            </p:nvSpPr>
            <p:spPr>
              <a:xfrm>
                <a:off x="4131118" y="4384767"/>
                <a:ext cx="5296653" cy="2176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defRPr/>
                </a:pPr>
                <a:r>
                  <a:rPr lang="en-US" sz="1600">
                    <a:solidFill>
                      <a:srgbClr val="001C36"/>
                    </a:solidFill>
                  </a:rPr>
                  <a:t>Efficient tray preparation &amp; reduced backorders</a:t>
                </a: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D274E71-DCD1-2870-44D6-749D9D9F1476}"/>
                </a:ext>
              </a:extLst>
            </p:cNvPr>
            <p:cNvSpPr txBox="1"/>
            <p:nvPr/>
          </p:nvSpPr>
          <p:spPr>
            <a:xfrm>
              <a:off x="4131118" y="4929343"/>
              <a:ext cx="5296654" cy="2530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en-US" sz="1600">
                  <a:solidFill>
                    <a:srgbClr val="001C36"/>
                  </a:solidFill>
                </a:rPr>
                <a:t>Improved staff readiness, efficiency and compliance</a:t>
              </a:r>
            </a:p>
            <a:p>
              <a:pPr lvl="0">
                <a:lnSpc>
                  <a:spcPct val="90000"/>
                </a:lnSpc>
                <a:defRPr/>
              </a:pPr>
              <a:r>
                <a:rPr lang="en-US" sz="1600">
                  <a:solidFill>
                    <a:srgbClr val="001C36"/>
                  </a:solidFill>
                </a:rPr>
                <a:t> 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1C3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E5DABA7-F394-1EF2-FB1D-B12D906F34D0}"/>
                </a:ext>
              </a:extLst>
            </p:cNvPr>
            <p:cNvSpPr txBox="1"/>
            <p:nvPr/>
          </p:nvSpPr>
          <p:spPr>
            <a:xfrm>
              <a:off x="4131119" y="5482280"/>
              <a:ext cx="3723534" cy="17092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1C36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Efficient instrument inventory lifecycle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1945C95-0036-D3C9-67AD-C9DDDB5C466B}"/>
              </a:ext>
            </a:extLst>
          </p:cNvPr>
          <p:cNvSpPr txBox="1"/>
          <p:nvPr/>
        </p:nvSpPr>
        <p:spPr>
          <a:xfrm>
            <a:off x="443461" y="5968683"/>
            <a:ext cx="53832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/>
              <a:t>*35% reduction of missing instruments &amp; 29% assembly time reduction</a:t>
            </a:r>
          </a:p>
        </p:txBody>
      </p:sp>
    </p:spTree>
    <p:extLst>
      <p:ext uri="{BB962C8B-B14F-4D97-AF65-F5344CB8AC3E}">
        <p14:creationId xmlns:p14="http://schemas.microsoft.com/office/powerpoint/2010/main" val="476590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54">
            <a:extLst>
              <a:ext uri="{FF2B5EF4-FFF2-40B4-BE49-F238E27FC236}">
                <a16:creationId xmlns:a16="http://schemas.microsoft.com/office/drawing/2014/main" id="{23C98B92-C0D1-BB77-57C5-C8EF53A6A54E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C74AB1E-9CAB-611F-8127-3A533B7F5D69}"/>
                </a:ext>
              </a:extLst>
            </p:cNvPr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grpSp>
          <p:nvGrpSpPr>
            <p:cNvPr id="6" name="Graphic 6">
              <a:extLst>
                <a:ext uri="{FF2B5EF4-FFF2-40B4-BE49-F238E27FC236}">
                  <a16:creationId xmlns:a16="http://schemas.microsoft.com/office/drawing/2014/main" id="{7B8576AC-D6A6-8DE8-84FC-A32AA37B4D0B}"/>
                </a:ext>
              </a:extLst>
            </p:cNvPr>
            <p:cNvGrpSpPr/>
            <p:nvPr/>
          </p:nvGrpSpPr>
          <p:grpSpPr>
            <a:xfrm>
              <a:off x="1421060" y="1164055"/>
              <a:ext cx="6301881" cy="801218"/>
              <a:chOff x="4978026" y="3285341"/>
              <a:chExt cx="2247923" cy="285800"/>
            </a:xfrm>
            <a:solidFill>
              <a:srgbClr val="26A6CA"/>
            </a:solidFill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823194F0-2C9C-B55A-9981-4B5000363FFC}"/>
                  </a:ext>
                </a:extLst>
              </p:cNvPr>
              <p:cNvSpPr/>
              <p:nvPr/>
            </p:nvSpPr>
            <p:spPr>
              <a:xfrm>
                <a:off x="4978026" y="3288489"/>
                <a:ext cx="202549" cy="242592"/>
              </a:xfrm>
              <a:custGeom>
                <a:avLst/>
                <a:gdLst>
                  <a:gd name="connsiteX0" fmla="*/ 172903 w 202549"/>
                  <a:gd name="connsiteY0" fmla="*/ 70576 h 242592"/>
                  <a:gd name="connsiteX1" fmla="*/ 172903 w 202549"/>
                  <a:gd name="connsiteY1" fmla="*/ 213098 h 242592"/>
                  <a:gd name="connsiteX2" fmla="*/ 29647 w 202549"/>
                  <a:gd name="connsiteY2" fmla="*/ 213098 h 242592"/>
                  <a:gd name="connsiteX3" fmla="*/ 29647 w 202549"/>
                  <a:gd name="connsiteY3" fmla="*/ 70576 h 242592"/>
                  <a:gd name="connsiteX4" fmla="*/ 100132 w 202549"/>
                  <a:gd name="connsiteY4" fmla="*/ 548 h 242592"/>
                  <a:gd name="connsiteX5" fmla="*/ 102513 w 202549"/>
                  <a:gd name="connsiteY5" fmla="*/ 548 h 242592"/>
                  <a:gd name="connsiteX6" fmla="*/ 145280 w 202549"/>
                  <a:gd name="connsiteY6" fmla="*/ 43001 h 242592"/>
                  <a:gd name="connsiteX7" fmla="*/ 145280 w 202549"/>
                  <a:gd name="connsiteY7" fmla="*/ 45370 h 242592"/>
                  <a:gd name="connsiteX8" fmla="*/ 74890 w 202549"/>
                  <a:gd name="connsiteY8" fmla="*/ 115398 h 242592"/>
                  <a:gd name="connsiteX9" fmla="*/ 74890 w 202549"/>
                  <a:gd name="connsiteY9" fmla="*/ 168086 h 242592"/>
                  <a:gd name="connsiteX10" fmla="*/ 127849 w 202549"/>
                  <a:gd name="connsiteY10" fmla="*/ 168086 h 242592"/>
                  <a:gd name="connsiteX11" fmla="*/ 127849 w 202549"/>
                  <a:gd name="connsiteY11" fmla="*/ 115398 h 242592"/>
                  <a:gd name="connsiteX12" fmla="*/ 112609 w 202549"/>
                  <a:gd name="connsiteY12" fmla="*/ 100142 h 242592"/>
                  <a:gd name="connsiteX13" fmla="*/ 112609 w 202549"/>
                  <a:gd name="connsiteY13" fmla="*/ 97773 h 242592"/>
                  <a:gd name="connsiteX14" fmla="*/ 155281 w 202549"/>
                  <a:gd name="connsiteY14" fmla="*/ 55225 h 242592"/>
                  <a:gd name="connsiteX15" fmla="*/ 157663 w 202549"/>
                  <a:gd name="connsiteY15" fmla="*/ 55225 h 242592"/>
                  <a:gd name="connsiteX16" fmla="*/ 172903 w 202549"/>
                  <a:gd name="connsiteY16" fmla="*/ 70576 h 242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2549" h="242592">
                    <a:moveTo>
                      <a:pt x="172903" y="70576"/>
                    </a:moveTo>
                    <a:cubicBezTo>
                      <a:pt x="212431" y="109902"/>
                      <a:pt x="212431" y="173772"/>
                      <a:pt x="172903" y="213098"/>
                    </a:cubicBezTo>
                    <a:cubicBezTo>
                      <a:pt x="133374" y="252424"/>
                      <a:pt x="69175" y="252424"/>
                      <a:pt x="29647" y="213098"/>
                    </a:cubicBezTo>
                    <a:cubicBezTo>
                      <a:pt x="-9882" y="173772"/>
                      <a:pt x="-9882" y="109997"/>
                      <a:pt x="29647" y="70576"/>
                    </a:cubicBezTo>
                    <a:lnTo>
                      <a:pt x="100132" y="548"/>
                    </a:lnTo>
                    <a:cubicBezTo>
                      <a:pt x="101370" y="-684"/>
                      <a:pt x="102513" y="548"/>
                      <a:pt x="102513" y="548"/>
                    </a:cubicBezTo>
                    <a:lnTo>
                      <a:pt x="145280" y="43001"/>
                    </a:lnTo>
                    <a:cubicBezTo>
                      <a:pt x="146423" y="44233"/>
                      <a:pt x="145280" y="45370"/>
                      <a:pt x="145280" y="45370"/>
                    </a:cubicBezTo>
                    <a:lnTo>
                      <a:pt x="74890" y="115398"/>
                    </a:lnTo>
                    <a:cubicBezTo>
                      <a:pt x="60222" y="129897"/>
                      <a:pt x="60222" y="153493"/>
                      <a:pt x="74890" y="168086"/>
                    </a:cubicBezTo>
                    <a:cubicBezTo>
                      <a:pt x="89464" y="182679"/>
                      <a:pt x="113181" y="182679"/>
                      <a:pt x="127849" y="168086"/>
                    </a:cubicBezTo>
                    <a:cubicBezTo>
                      <a:pt x="142518" y="153493"/>
                      <a:pt x="142518" y="129992"/>
                      <a:pt x="127849" y="115398"/>
                    </a:cubicBezTo>
                    <a:lnTo>
                      <a:pt x="112609" y="100142"/>
                    </a:lnTo>
                    <a:cubicBezTo>
                      <a:pt x="111371" y="98910"/>
                      <a:pt x="112609" y="97773"/>
                      <a:pt x="112609" y="97773"/>
                    </a:cubicBezTo>
                    <a:lnTo>
                      <a:pt x="155281" y="55225"/>
                    </a:lnTo>
                    <a:cubicBezTo>
                      <a:pt x="156520" y="54088"/>
                      <a:pt x="157663" y="55225"/>
                      <a:pt x="157663" y="55225"/>
                    </a:cubicBezTo>
                    <a:lnTo>
                      <a:pt x="172903" y="70576"/>
                    </a:lnTo>
                    <a:close/>
                  </a:path>
                </a:pathLst>
              </a:custGeom>
              <a:solidFill>
                <a:srgbClr val="26A6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0581F7FC-4F32-3492-0CC8-EED5D4FE4A74}"/>
                  </a:ext>
                </a:extLst>
              </p:cNvPr>
              <p:cNvSpPr/>
              <p:nvPr/>
            </p:nvSpPr>
            <p:spPr>
              <a:xfrm>
                <a:off x="5221033" y="3338881"/>
                <a:ext cx="174116" cy="171707"/>
              </a:xfrm>
              <a:custGeom>
                <a:avLst/>
                <a:gdLst>
                  <a:gd name="connsiteX0" fmla="*/ 174117 w 174116"/>
                  <a:gd name="connsiteY0" fmla="*/ 167823 h 171707"/>
                  <a:gd name="connsiteX1" fmla="*/ 153067 w 174116"/>
                  <a:gd name="connsiteY1" fmla="*/ 167823 h 171707"/>
                  <a:gd name="connsiteX2" fmla="*/ 153067 w 174116"/>
                  <a:gd name="connsiteY2" fmla="*/ 139110 h 171707"/>
                  <a:gd name="connsiteX3" fmla="*/ 152495 w 174116"/>
                  <a:gd name="connsiteY3" fmla="*/ 139110 h 171707"/>
                  <a:gd name="connsiteX4" fmla="*/ 88392 w 174116"/>
                  <a:gd name="connsiteY4" fmla="*/ 171708 h 171707"/>
                  <a:gd name="connsiteX5" fmla="*/ 0 w 174116"/>
                  <a:gd name="connsiteY5" fmla="*/ 85570 h 171707"/>
                  <a:gd name="connsiteX6" fmla="*/ 88392 w 174116"/>
                  <a:gd name="connsiteY6" fmla="*/ 0 h 171707"/>
                  <a:gd name="connsiteX7" fmla="*/ 152495 w 174116"/>
                  <a:gd name="connsiteY7" fmla="*/ 32882 h 171707"/>
                  <a:gd name="connsiteX8" fmla="*/ 153067 w 174116"/>
                  <a:gd name="connsiteY8" fmla="*/ 32882 h 171707"/>
                  <a:gd name="connsiteX9" fmla="*/ 153067 w 174116"/>
                  <a:gd name="connsiteY9" fmla="*/ 4169 h 171707"/>
                  <a:gd name="connsiteX10" fmla="*/ 174117 w 174116"/>
                  <a:gd name="connsiteY10" fmla="*/ 4169 h 171707"/>
                  <a:gd name="connsiteX11" fmla="*/ 174117 w 174116"/>
                  <a:gd name="connsiteY11" fmla="*/ 167823 h 171707"/>
                  <a:gd name="connsiteX12" fmla="*/ 88392 w 174116"/>
                  <a:gd name="connsiteY12" fmla="*/ 152945 h 171707"/>
                  <a:gd name="connsiteX13" fmla="*/ 154210 w 174116"/>
                  <a:gd name="connsiteY13" fmla="*/ 86233 h 171707"/>
                  <a:gd name="connsiteX14" fmla="*/ 88392 w 174116"/>
                  <a:gd name="connsiteY14" fmla="*/ 18952 h 171707"/>
                  <a:gd name="connsiteX15" fmla="*/ 21050 w 174116"/>
                  <a:gd name="connsiteY15" fmla="*/ 86612 h 171707"/>
                  <a:gd name="connsiteX16" fmla="*/ 88392 w 174116"/>
                  <a:gd name="connsiteY16" fmla="*/ 152945 h 171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74116" h="171707">
                    <a:moveTo>
                      <a:pt x="174117" y="167823"/>
                    </a:moveTo>
                    <a:lnTo>
                      <a:pt x="153067" y="167823"/>
                    </a:lnTo>
                    <a:lnTo>
                      <a:pt x="153067" y="139110"/>
                    </a:lnTo>
                    <a:lnTo>
                      <a:pt x="152495" y="139110"/>
                    </a:lnTo>
                    <a:cubicBezTo>
                      <a:pt x="134398" y="166022"/>
                      <a:pt x="105537" y="171708"/>
                      <a:pt x="88392" y="171708"/>
                    </a:cubicBezTo>
                    <a:cubicBezTo>
                      <a:pt x="36671" y="171708"/>
                      <a:pt x="0" y="132477"/>
                      <a:pt x="0" y="85570"/>
                    </a:cubicBezTo>
                    <a:cubicBezTo>
                      <a:pt x="0" y="41885"/>
                      <a:pt x="34576" y="0"/>
                      <a:pt x="88392" y="0"/>
                    </a:cubicBezTo>
                    <a:cubicBezTo>
                      <a:pt x="106108" y="0"/>
                      <a:pt x="134969" y="5686"/>
                      <a:pt x="152495" y="32882"/>
                    </a:cubicBezTo>
                    <a:lnTo>
                      <a:pt x="153067" y="32882"/>
                    </a:lnTo>
                    <a:lnTo>
                      <a:pt x="153067" y="4169"/>
                    </a:lnTo>
                    <a:lnTo>
                      <a:pt x="174117" y="4169"/>
                    </a:lnTo>
                    <a:lnTo>
                      <a:pt x="174117" y="167823"/>
                    </a:lnTo>
                    <a:close/>
                    <a:moveTo>
                      <a:pt x="88392" y="152945"/>
                    </a:moveTo>
                    <a:cubicBezTo>
                      <a:pt x="123920" y="152945"/>
                      <a:pt x="154210" y="124517"/>
                      <a:pt x="154210" y="86233"/>
                    </a:cubicBezTo>
                    <a:cubicBezTo>
                      <a:pt x="154210" y="50318"/>
                      <a:pt x="126206" y="18952"/>
                      <a:pt x="88392" y="18952"/>
                    </a:cubicBezTo>
                    <a:cubicBezTo>
                      <a:pt x="52292" y="18952"/>
                      <a:pt x="21050" y="45012"/>
                      <a:pt x="21050" y="86612"/>
                    </a:cubicBezTo>
                    <a:cubicBezTo>
                      <a:pt x="20955" y="123000"/>
                      <a:pt x="48101" y="152945"/>
                      <a:pt x="88392" y="152945"/>
                    </a:cubicBezTo>
                    <a:close/>
                  </a:path>
                </a:pathLst>
              </a:custGeom>
              <a:solidFill>
                <a:srgbClr val="26A6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92572187-B9DD-A9CB-012D-602D19CBC36C}"/>
                  </a:ext>
                </a:extLst>
              </p:cNvPr>
              <p:cNvSpPr/>
              <p:nvPr/>
            </p:nvSpPr>
            <p:spPr>
              <a:xfrm>
                <a:off x="5421249" y="3338976"/>
                <a:ext cx="102203" cy="171613"/>
              </a:xfrm>
              <a:custGeom>
                <a:avLst/>
                <a:gdLst>
                  <a:gd name="connsiteX0" fmla="*/ 20860 w 102203"/>
                  <a:gd name="connsiteY0" fmla="*/ 119305 h 171613"/>
                  <a:gd name="connsiteX1" fmla="*/ 50387 w 102203"/>
                  <a:gd name="connsiteY1" fmla="*/ 152850 h 171613"/>
                  <a:gd name="connsiteX2" fmla="*/ 81058 w 102203"/>
                  <a:gd name="connsiteY2" fmla="*/ 123569 h 171613"/>
                  <a:gd name="connsiteX3" fmla="*/ 48292 w 102203"/>
                  <a:gd name="connsiteY3" fmla="*/ 90971 h 171613"/>
                  <a:gd name="connsiteX4" fmla="*/ 4667 w 102203"/>
                  <a:gd name="connsiteY4" fmla="*/ 45486 h 171613"/>
                  <a:gd name="connsiteX5" fmla="*/ 51625 w 102203"/>
                  <a:gd name="connsiteY5" fmla="*/ 0 h 171613"/>
                  <a:gd name="connsiteX6" fmla="*/ 96488 w 102203"/>
                  <a:gd name="connsiteY6" fmla="*/ 43969 h 171613"/>
                  <a:gd name="connsiteX7" fmla="*/ 96488 w 102203"/>
                  <a:gd name="connsiteY7" fmla="*/ 44538 h 171613"/>
                  <a:gd name="connsiteX8" fmla="*/ 75438 w 102203"/>
                  <a:gd name="connsiteY8" fmla="*/ 44538 h 171613"/>
                  <a:gd name="connsiteX9" fmla="*/ 50768 w 102203"/>
                  <a:gd name="connsiteY9" fmla="*/ 18763 h 171613"/>
                  <a:gd name="connsiteX10" fmla="*/ 25813 w 102203"/>
                  <a:gd name="connsiteY10" fmla="*/ 43306 h 171613"/>
                  <a:gd name="connsiteX11" fmla="*/ 55245 w 102203"/>
                  <a:gd name="connsiteY11" fmla="*/ 70503 h 171613"/>
                  <a:gd name="connsiteX12" fmla="*/ 102203 w 102203"/>
                  <a:gd name="connsiteY12" fmla="*/ 121105 h 171613"/>
                  <a:gd name="connsiteX13" fmla="*/ 102203 w 102203"/>
                  <a:gd name="connsiteY13" fmla="*/ 121674 h 171613"/>
                  <a:gd name="connsiteX14" fmla="*/ 50482 w 102203"/>
                  <a:gd name="connsiteY14" fmla="*/ 171613 h 171613"/>
                  <a:gd name="connsiteX15" fmla="*/ 0 w 102203"/>
                  <a:gd name="connsiteY15" fmla="*/ 121010 h 171613"/>
                  <a:gd name="connsiteX16" fmla="*/ 0 w 102203"/>
                  <a:gd name="connsiteY16" fmla="*/ 119210 h 171613"/>
                  <a:gd name="connsiteX17" fmla="*/ 20860 w 102203"/>
                  <a:gd name="connsiteY17" fmla="*/ 119210 h 171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2203" h="171613">
                    <a:moveTo>
                      <a:pt x="20860" y="119305"/>
                    </a:moveTo>
                    <a:cubicBezTo>
                      <a:pt x="21431" y="150387"/>
                      <a:pt x="42863" y="152850"/>
                      <a:pt x="50387" y="152850"/>
                    </a:cubicBezTo>
                    <a:cubicBezTo>
                      <a:pt x="70199" y="152850"/>
                      <a:pt x="81058" y="141195"/>
                      <a:pt x="81058" y="123569"/>
                    </a:cubicBezTo>
                    <a:cubicBezTo>
                      <a:pt x="81058" y="101111"/>
                      <a:pt x="60579" y="96088"/>
                      <a:pt x="48292" y="90971"/>
                    </a:cubicBezTo>
                    <a:cubicBezTo>
                      <a:pt x="31432" y="85285"/>
                      <a:pt x="4667" y="76283"/>
                      <a:pt x="4667" y="45486"/>
                    </a:cubicBezTo>
                    <a:cubicBezTo>
                      <a:pt x="4667" y="22458"/>
                      <a:pt x="21241" y="0"/>
                      <a:pt x="51625" y="0"/>
                    </a:cubicBezTo>
                    <a:cubicBezTo>
                      <a:pt x="76009" y="0"/>
                      <a:pt x="96488" y="18573"/>
                      <a:pt x="96488" y="43969"/>
                    </a:cubicBezTo>
                    <a:lnTo>
                      <a:pt x="96488" y="44538"/>
                    </a:lnTo>
                    <a:lnTo>
                      <a:pt x="75438" y="44538"/>
                    </a:lnTo>
                    <a:cubicBezTo>
                      <a:pt x="73914" y="24448"/>
                      <a:pt x="60103" y="18763"/>
                      <a:pt x="50768" y="18763"/>
                    </a:cubicBezTo>
                    <a:cubicBezTo>
                      <a:pt x="33909" y="18763"/>
                      <a:pt x="25813" y="32219"/>
                      <a:pt x="25813" y="43306"/>
                    </a:cubicBezTo>
                    <a:cubicBezTo>
                      <a:pt x="25813" y="60647"/>
                      <a:pt x="43243" y="66617"/>
                      <a:pt x="55245" y="70503"/>
                    </a:cubicBezTo>
                    <a:cubicBezTo>
                      <a:pt x="74486" y="76757"/>
                      <a:pt x="102203" y="87275"/>
                      <a:pt x="102203" y="121105"/>
                    </a:cubicBezTo>
                    <a:lnTo>
                      <a:pt x="102203" y="121674"/>
                    </a:lnTo>
                    <a:cubicBezTo>
                      <a:pt x="102203" y="149534"/>
                      <a:pt x="85058" y="171613"/>
                      <a:pt x="50482" y="171613"/>
                    </a:cubicBezTo>
                    <a:cubicBezTo>
                      <a:pt x="27908" y="171613"/>
                      <a:pt x="0" y="156641"/>
                      <a:pt x="0" y="121010"/>
                    </a:cubicBezTo>
                    <a:lnTo>
                      <a:pt x="0" y="119210"/>
                    </a:lnTo>
                    <a:lnTo>
                      <a:pt x="20860" y="119210"/>
                    </a:lnTo>
                    <a:close/>
                  </a:path>
                </a:pathLst>
              </a:custGeom>
              <a:solidFill>
                <a:srgbClr val="26A6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CE12E9FE-AE57-C2BE-365B-EECF2300DAED}"/>
                  </a:ext>
                </a:extLst>
              </p:cNvPr>
              <p:cNvSpPr/>
              <p:nvPr/>
            </p:nvSpPr>
            <p:spPr>
              <a:xfrm>
                <a:off x="5547169" y="3338881"/>
                <a:ext cx="174117" cy="225248"/>
              </a:xfrm>
              <a:custGeom>
                <a:avLst/>
                <a:gdLst>
                  <a:gd name="connsiteX0" fmla="*/ 0 w 174117"/>
                  <a:gd name="connsiteY0" fmla="*/ 4169 h 225248"/>
                  <a:gd name="connsiteX1" fmla="*/ 21050 w 174117"/>
                  <a:gd name="connsiteY1" fmla="*/ 4169 h 225248"/>
                  <a:gd name="connsiteX2" fmla="*/ 21050 w 174117"/>
                  <a:gd name="connsiteY2" fmla="*/ 32882 h 225248"/>
                  <a:gd name="connsiteX3" fmla="*/ 21622 w 174117"/>
                  <a:gd name="connsiteY3" fmla="*/ 32882 h 225248"/>
                  <a:gd name="connsiteX4" fmla="*/ 85725 w 174117"/>
                  <a:gd name="connsiteY4" fmla="*/ 0 h 225248"/>
                  <a:gd name="connsiteX5" fmla="*/ 174117 w 174117"/>
                  <a:gd name="connsiteY5" fmla="*/ 85570 h 225248"/>
                  <a:gd name="connsiteX6" fmla="*/ 85725 w 174117"/>
                  <a:gd name="connsiteY6" fmla="*/ 171708 h 225248"/>
                  <a:gd name="connsiteX7" fmla="*/ 21622 w 174117"/>
                  <a:gd name="connsiteY7" fmla="*/ 139110 h 225248"/>
                  <a:gd name="connsiteX8" fmla="*/ 21050 w 174117"/>
                  <a:gd name="connsiteY8" fmla="*/ 139110 h 225248"/>
                  <a:gd name="connsiteX9" fmla="*/ 21050 w 174117"/>
                  <a:gd name="connsiteY9" fmla="*/ 225248 h 225248"/>
                  <a:gd name="connsiteX10" fmla="*/ 0 w 174117"/>
                  <a:gd name="connsiteY10" fmla="*/ 225248 h 225248"/>
                  <a:gd name="connsiteX11" fmla="*/ 0 w 174117"/>
                  <a:gd name="connsiteY11" fmla="*/ 4169 h 225248"/>
                  <a:gd name="connsiteX12" fmla="*/ 85725 w 174117"/>
                  <a:gd name="connsiteY12" fmla="*/ 18858 h 225248"/>
                  <a:gd name="connsiteX13" fmla="*/ 19907 w 174117"/>
                  <a:gd name="connsiteY13" fmla="*/ 86138 h 225248"/>
                  <a:gd name="connsiteX14" fmla="*/ 85725 w 174117"/>
                  <a:gd name="connsiteY14" fmla="*/ 152850 h 225248"/>
                  <a:gd name="connsiteX15" fmla="*/ 153067 w 174117"/>
                  <a:gd name="connsiteY15" fmla="*/ 86423 h 225248"/>
                  <a:gd name="connsiteX16" fmla="*/ 85725 w 174117"/>
                  <a:gd name="connsiteY16" fmla="*/ 18858 h 225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74117" h="225248">
                    <a:moveTo>
                      <a:pt x="0" y="4169"/>
                    </a:moveTo>
                    <a:lnTo>
                      <a:pt x="21050" y="4169"/>
                    </a:lnTo>
                    <a:lnTo>
                      <a:pt x="21050" y="32882"/>
                    </a:lnTo>
                    <a:lnTo>
                      <a:pt x="21622" y="32882"/>
                    </a:lnTo>
                    <a:cubicBezTo>
                      <a:pt x="40577" y="5970"/>
                      <a:pt x="67913" y="0"/>
                      <a:pt x="85725" y="0"/>
                    </a:cubicBezTo>
                    <a:cubicBezTo>
                      <a:pt x="139541" y="0"/>
                      <a:pt x="174117" y="41885"/>
                      <a:pt x="174117" y="85570"/>
                    </a:cubicBezTo>
                    <a:cubicBezTo>
                      <a:pt x="174117" y="132571"/>
                      <a:pt x="137446" y="171708"/>
                      <a:pt x="85725" y="171708"/>
                    </a:cubicBezTo>
                    <a:cubicBezTo>
                      <a:pt x="68580" y="171708"/>
                      <a:pt x="40005" y="165738"/>
                      <a:pt x="21622" y="139110"/>
                    </a:cubicBezTo>
                    <a:lnTo>
                      <a:pt x="21050" y="139110"/>
                    </a:lnTo>
                    <a:lnTo>
                      <a:pt x="21050" y="225248"/>
                    </a:lnTo>
                    <a:lnTo>
                      <a:pt x="0" y="225248"/>
                    </a:lnTo>
                    <a:lnTo>
                      <a:pt x="0" y="4169"/>
                    </a:lnTo>
                    <a:close/>
                    <a:moveTo>
                      <a:pt x="85725" y="18858"/>
                    </a:moveTo>
                    <a:cubicBezTo>
                      <a:pt x="47816" y="18858"/>
                      <a:pt x="19907" y="50318"/>
                      <a:pt x="19907" y="86138"/>
                    </a:cubicBezTo>
                    <a:cubicBezTo>
                      <a:pt x="19907" y="124422"/>
                      <a:pt x="50292" y="152850"/>
                      <a:pt x="85725" y="152850"/>
                    </a:cubicBezTo>
                    <a:cubicBezTo>
                      <a:pt x="126016" y="152850"/>
                      <a:pt x="153067" y="122906"/>
                      <a:pt x="153067" y="86423"/>
                    </a:cubicBezTo>
                    <a:cubicBezTo>
                      <a:pt x="153067" y="44917"/>
                      <a:pt x="121825" y="18858"/>
                      <a:pt x="85725" y="18858"/>
                    </a:cubicBezTo>
                    <a:close/>
                  </a:path>
                </a:pathLst>
              </a:custGeom>
              <a:solidFill>
                <a:srgbClr val="26A6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64923B39-45AF-D870-0DBD-F20129D5AB0C}"/>
                  </a:ext>
                </a:extLst>
              </p:cNvPr>
              <p:cNvSpPr/>
              <p:nvPr/>
            </p:nvSpPr>
            <p:spPr>
              <a:xfrm>
                <a:off x="5736336" y="3338881"/>
                <a:ext cx="171735" cy="171707"/>
              </a:xfrm>
              <a:custGeom>
                <a:avLst/>
                <a:gdLst>
                  <a:gd name="connsiteX0" fmla="*/ 21622 w 171735"/>
                  <a:gd name="connsiteY0" fmla="*/ 93624 h 171707"/>
                  <a:gd name="connsiteX1" fmla="*/ 85344 w 171735"/>
                  <a:gd name="connsiteY1" fmla="*/ 152850 h 171707"/>
                  <a:gd name="connsiteX2" fmla="*/ 144304 w 171735"/>
                  <a:gd name="connsiteY2" fmla="*/ 114282 h 171707"/>
                  <a:gd name="connsiteX3" fmla="*/ 166592 w 171735"/>
                  <a:gd name="connsiteY3" fmla="*/ 114282 h 171707"/>
                  <a:gd name="connsiteX4" fmla="*/ 85725 w 171735"/>
                  <a:gd name="connsiteY4" fmla="*/ 171708 h 171707"/>
                  <a:gd name="connsiteX5" fmla="*/ 0 w 171735"/>
                  <a:gd name="connsiteY5" fmla="*/ 86138 h 171707"/>
                  <a:gd name="connsiteX6" fmla="*/ 85439 w 171735"/>
                  <a:gd name="connsiteY6" fmla="*/ 0 h 171707"/>
                  <a:gd name="connsiteX7" fmla="*/ 158782 w 171735"/>
                  <a:gd name="connsiteY7" fmla="*/ 41885 h 171707"/>
                  <a:gd name="connsiteX8" fmla="*/ 171736 w 171735"/>
                  <a:gd name="connsiteY8" fmla="*/ 87654 h 171707"/>
                  <a:gd name="connsiteX9" fmla="*/ 171450 w 171735"/>
                  <a:gd name="connsiteY9" fmla="*/ 93624 h 171707"/>
                  <a:gd name="connsiteX10" fmla="*/ 21622 w 171735"/>
                  <a:gd name="connsiteY10" fmla="*/ 93624 h 171707"/>
                  <a:gd name="connsiteX11" fmla="*/ 150019 w 171735"/>
                  <a:gd name="connsiteY11" fmla="*/ 74767 h 171707"/>
                  <a:gd name="connsiteX12" fmla="*/ 85630 w 171735"/>
                  <a:gd name="connsiteY12" fmla="*/ 18858 h 171707"/>
                  <a:gd name="connsiteX13" fmla="*/ 21526 w 171735"/>
                  <a:gd name="connsiteY13" fmla="*/ 74767 h 171707"/>
                  <a:gd name="connsiteX14" fmla="*/ 150019 w 171735"/>
                  <a:gd name="connsiteY14" fmla="*/ 74767 h 171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1735" h="171707">
                    <a:moveTo>
                      <a:pt x="21622" y="93624"/>
                    </a:moveTo>
                    <a:cubicBezTo>
                      <a:pt x="23146" y="125654"/>
                      <a:pt x="53150" y="152850"/>
                      <a:pt x="85344" y="152850"/>
                    </a:cubicBezTo>
                    <a:cubicBezTo>
                      <a:pt x="115443" y="152282"/>
                      <a:pt x="136779" y="134561"/>
                      <a:pt x="144304" y="114282"/>
                    </a:cubicBezTo>
                    <a:lnTo>
                      <a:pt x="166592" y="114282"/>
                    </a:lnTo>
                    <a:cubicBezTo>
                      <a:pt x="155162" y="146880"/>
                      <a:pt x="123634" y="171708"/>
                      <a:pt x="85725" y="171708"/>
                    </a:cubicBezTo>
                    <a:cubicBezTo>
                      <a:pt x="39719" y="171708"/>
                      <a:pt x="0" y="134561"/>
                      <a:pt x="0" y="86138"/>
                    </a:cubicBezTo>
                    <a:cubicBezTo>
                      <a:pt x="0" y="39800"/>
                      <a:pt x="37624" y="853"/>
                      <a:pt x="85439" y="0"/>
                    </a:cubicBezTo>
                    <a:cubicBezTo>
                      <a:pt x="121539" y="284"/>
                      <a:pt x="147066" y="21511"/>
                      <a:pt x="158782" y="41885"/>
                    </a:cubicBezTo>
                    <a:cubicBezTo>
                      <a:pt x="168402" y="57425"/>
                      <a:pt x="171736" y="73345"/>
                      <a:pt x="171736" y="87654"/>
                    </a:cubicBezTo>
                    <a:cubicBezTo>
                      <a:pt x="171736" y="89739"/>
                      <a:pt x="171450" y="91540"/>
                      <a:pt x="171450" y="93624"/>
                    </a:cubicBezTo>
                    <a:lnTo>
                      <a:pt x="21622" y="93624"/>
                    </a:lnTo>
                    <a:close/>
                    <a:moveTo>
                      <a:pt x="150019" y="74767"/>
                    </a:moveTo>
                    <a:cubicBezTo>
                      <a:pt x="143351" y="36199"/>
                      <a:pt x="111823" y="18858"/>
                      <a:pt x="85630" y="18858"/>
                    </a:cubicBezTo>
                    <a:cubicBezTo>
                      <a:pt x="59817" y="18858"/>
                      <a:pt x="27622" y="36199"/>
                      <a:pt x="21526" y="74767"/>
                    </a:cubicBezTo>
                    <a:lnTo>
                      <a:pt x="150019" y="74767"/>
                    </a:lnTo>
                    <a:close/>
                  </a:path>
                </a:pathLst>
              </a:custGeom>
              <a:solidFill>
                <a:srgbClr val="26A6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A9E02DF2-7481-7D3E-157D-34D1D9C8F561}"/>
                  </a:ext>
                </a:extLst>
              </p:cNvPr>
              <p:cNvSpPr/>
              <p:nvPr/>
            </p:nvSpPr>
            <p:spPr>
              <a:xfrm>
                <a:off x="5927216" y="3338881"/>
                <a:ext cx="144684" cy="167822"/>
              </a:xfrm>
              <a:custGeom>
                <a:avLst/>
                <a:gdLst>
                  <a:gd name="connsiteX0" fmla="*/ 95 w 144684"/>
                  <a:gd name="connsiteY0" fmla="*/ 4169 h 167822"/>
                  <a:gd name="connsiteX1" fmla="*/ 21146 w 144684"/>
                  <a:gd name="connsiteY1" fmla="*/ 4169 h 167822"/>
                  <a:gd name="connsiteX2" fmla="*/ 21146 w 144684"/>
                  <a:gd name="connsiteY2" fmla="*/ 25112 h 167822"/>
                  <a:gd name="connsiteX3" fmla="*/ 21717 w 144684"/>
                  <a:gd name="connsiteY3" fmla="*/ 25112 h 167822"/>
                  <a:gd name="connsiteX4" fmla="*/ 72200 w 144684"/>
                  <a:gd name="connsiteY4" fmla="*/ 0 h 167822"/>
                  <a:gd name="connsiteX5" fmla="*/ 124206 w 144684"/>
                  <a:gd name="connsiteY5" fmla="*/ 20089 h 167822"/>
                  <a:gd name="connsiteX6" fmla="*/ 144685 w 144684"/>
                  <a:gd name="connsiteY6" fmla="*/ 77799 h 167822"/>
                  <a:gd name="connsiteX7" fmla="*/ 144685 w 144684"/>
                  <a:gd name="connsiteY7" fmla="*/ 167823 h 167822"/>
                  <a:gd name="connsiteX8" fmla="*/ 123634 w 144684"/>
                  <a:gd name="connsiteY8" fmla="*/ 167823 h 167822"/>
                  <a:gd name="connsiteX9" fmla="*/ 123634 w 144684"/>
                  <a:gd name="connsiteY9" fmla="*/ 77799 h 167822"/>
                  <a:gd name="connsiteX10" fmla="*/ 108013 w 144684"/>
                  <a:gd name="connsiteY10" fmla="*/ 32882 h 167822"/>
                  <a:gd name="connsiteX11" fmla="*/ 72200 w 144684"/>
                  <a:gd name="connsiteY11" fmla="*/ 18858 h 167822"/>
                  <a:gd name="connsiteX12" fmla="*/ 36386 w 144684"/>
                  <a:gd name="connsiteY12" fmla="*/ 32882 h 167822"/>
                  <a:gd name="connsiteX13" fmla="*/ 21050 w 144684"/>
                  <a:gd name="connsiteY13" fmla="*/ 76283 h 167822"/>
                  <a:gd name="connsiteX14" fmla="*/ 21050 w 144684"/>
                  <a:gd name="connsiteY14" fmla="*/ 167823 h 167822"/>
                  <a:gd name="connsiteX15" fmla="*/ 0 w 144684"/>
                  <a:gd name="connsiteY15" fmla="*/ 167823 h 167822"/>
                  <a:gd name="connsiteX16" fmla="*/ 0 w 144684"/>
                  <a:gd name="connsiteY16" fmla="*/ 4169 h 167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4684" h="167822">
                    <a:moveTo>
                      <a:pt x="95" y="4169"/>
                    </a:moveTo>
                    <a:lnTo>
                      <a:pt x="21146" y="4169"/>
                    </a:lnTo>
                    <a:lnTo>
                      <a:pt x="21146" y="25112"/>
                    </a:lnTo>
                    <a:lnTo>
                      <a:pt x="21717" y="25112"/>
                    </a:lnTo>
                    <a:cubicBezTo>
                      <a:pt x="28004" y="15257"/>
                      <a:pt x="44291" y="0"/>
                      <a:pt x="72200" y="0"/>
                    </a:cubicBezTo>
                    <a:cubicBezTo>
                      <a:pt x="92392" y="0"/>
                      <a:pt x="109252" y="5117"/>
                      <a:pt x="124206" y="20089"/>
                    </a:cubicBezTo>
                    <a:cubicBezTo>
                      <a:pt x="136588" y="32029"/>
                      <a:pt x="144685" y="50887"/>
                      <a:pt x="144685" y="77799"/>
                    </a:cubicBezTo>
                    <a:lnTo>
                      <a:pt x="144685" y="167823"/>
                    </a:lnTo>
                    <a:lnTo>
                      <a:pt x="123634" y="167823"/>
                    </a:lnTo>
                    <a:lnTo>
                      <a:pt x="123634" y="77799"/>
                    </a:lnTo>
                    <a:cubicBezTo>
                      <a:pt x="123634" y="56573"/>
                      <a:pt x="117062" y="41600"/>
                      <a:pt x="108013" y="32882"/>
                    </a:cubicBezTo>
                    <a:cubicBezTo>
                      <a:pt x="96583" y="21795"/>
                      <a:pt x="81534" y="18858"/>
                      <a:pt x="72200" y="18858"/>
                    </a:cubicBezTo>
                    <a:cubicBezTo>
                      <a:pt x="62865" y="18858"/>
                      <a:pt x="47816" y="21890"/>
                      <a:pt x="36386" y="32882"/>
                    </a:cubicBezTo>
                    <a:cubicBezTo>
                      <a:pt x="27622" y="41221"/>
                      <a:pt x="21050" y="55909"/>
                      <a:pt x="21050" y="76283"/>
                    </a:cubicBezTo>
                    <a:lnTo>
                      <a:pt x="21050" y="167823"/>
                    </a:lnTo>
                    <a:lnTo>
                      <a:pt x="0" y="167823"/>
                    </a:lnTo>
                    <a:lnTo>
                      <a:pt x="0" y="4169"/>
                    </a:lnTo>
                    <a:close/>
                  </a:path>
                </a:pathLst>
              </a:custGeom>
              <a:solidFill>
                <a:srgbClr val="26A6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BAEA2724-8F61-BFA1-B439-1A5BD0F2B52B}"/>
                  </a:ext>
                </a:extLst>
              </p:cNvPr>
              <p:cNvSpPr/>
              <p:nvPr/>
            </p:nvSpPr>
            <p:spPr>
              <a:xfrm>
                <a:off x="6124575" y="3338976"/>
                <a:ext cx="102203" cy="171613"/>
              </a:xfrm>
              <a:custGeom>
                <a:avLst/>
                <a:gdLst>
                  <a:gd name="connsiteX0" fmla="*/ 20860 w 102203"/>
                  <a:gd name="connsiteY0" fmla="*/ 119305 h 171613"/>
                  <a:gd name="connsiteX1" fmla="*/ 50387 w 102203"/>
                  <a:gd name="connsiteY1" fmla="*/ 152850 h 171613"/>
                  <a:gd name="connsiteX2" fmla="*/ 81058 w 102203"/>
                  <a:gd name="connsiteY2" fmla="*/ 123569 h 171613"/>
                  <a:gd name="connsiteX3" fmla="*/ 48292 w 102203"/>
                  <a:gd name="connsiteY3" fmla="*/ 90971 h 171613"/>
                  <a:gd name="connsiteX4" fmla="*/ 4667 w 102203"/>
                  <a:gd name="connsiteY4" fmla="*/ 45486 h 171613"/>
                  <a:gd name="connsiteX5" fmla="*/ 51625 w 102203"/>
                  <a:gd name="connsiteY5" fmla="*/ 0 h 171613"/>
                  <a:gd name="connsiteX6" fmla="*/ 96488 w 102203"/>
                  <a:gd name="connsiteY6" fmla="*/ 43969 h 171613"/>
                  <a:gd name="connsiteX7" fmla="*/ 96488 w 102203"/>
                  <a:gd name="connsiteY7" fmla="*/ 44538 h 171613"/>
                  <a:gd name="connsiteX8" fmla="*/ 75438 w 102203"/>
                  <a:gd name="connsiteY8" fmla="*/ 44538 h 171613"/>
                  <a:gd name="connsiteX9" fmla="*/ 50768 w 102203"/>
                  <a:gd name="connsiteY9" fmla="*/ 18763 h 171613"/>
                  <a:gd name="connsiteX10" fmla="*/ 25813 w 102203"/>
                  <a:gd name="connsiteY10" fmla="*/ 43306 h 171613"/>
                  <a:gd name="connsiteX11" fmla="*/ 55245 w 102203"/>
                  <a:gd name="connsiteY11" fmla="*/ 70503 h 171613"/>
                  <a:gd name="connsiteX12" fmla="*/ 102203 w 102203"/>
                  <a:gd name="connsiteY12" fmla="*/ 121105 h 171613"/>
                  <a:gd name="connsiteX13" fmla="*/ 102203 w 102203"/>
                  <a:gd name="connsiteY13" fmla="*/ 121674 h 171613"/>
                  <a:gd name="connsiteX14" fmla="*/ 50483 w 102203"/>
                  <a:gd name="connsiteY14" fmla="*/ 171613 h 171613"/>
                  <a:gd name="connsiteX15" fmla="*/ 0 w 102203"/>
                  <a:gd name="connsiteY15" fmla="*/ 121010 h 171613"/>
                  <a:gd name="connsiteX16" fmla="*/ 0 w 102203"/>
                  <a:gd name="connsiteY16" fmla="*/ 119210 h 171613"/>
                  <a:gd name="connsiteX17" fmla="*/ 20860 w 102203"/>
                  <a:gd name="connsiteY17" fmla="*/ 119210 h 171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2203" h="171613">
                    <a:moveTo>
                      <a:pt x="20860" y="119305"/>
                    </a:moveTo>
                    <a:cubicBezTo>
                      <a:pt x="21431" y="150387"/>
                      <a:pt x="42863" y="152850"/>
                      <a:pt x="50387" y="152850"/>
                    </a:cubicBezTo>
                    <a:cubicBezTo>
                      <a:pt x="70199" y="152850"/>
                      <a:pt x="81058" y="141195"/>
                      <a:pt x="81058" y="123569"/>
                    </a:cubicBezTo>
                    <a:cubicBezTo>
                      <a:pt x="81058" y="101111"/>
                      <a:pt x="60579" y="96088"/>
                      <a:pt x="48292" y="90971"/>
                    </a:cubicBezTo>
                    <a:cubicBezTo>
                      <a:pt x="31433" y="85285"/>
                      <a:pt x="4667" y="76283"/>
                      <a:pt x="4667" y="45486"/>
                    </a:cubicBezTo>
                    <a:cubicBezTo>
                      <a:pt x="4667" y="22458"/>
                      <a:pt x="21241" y="0"/>
                      <a:pt x="51625" y="0"/>
                    </a:cubicBezTo>
                    <a:cubicBezTo>
                      <a:pt x="76009" y="0"/>
                      <a:pt x="96488" y="18573"/>
                      <a:pt x="96488" y="43969"/>
                    </a:cubicBezTo>
                    <a:lnTo>
                      <a:pt x="96488" y="44538"/>
                    </a:lnTo>
                    <a:lnTo>
                      <a:pt x="75438" y="44538"/>
                    </a:lnTo>
                    <a:cubicBezTo>
                      <a:pt x="73914" y="24448"/>
                      <a:pt x="60103" y="18763"/>
                      <a:pt x="50768" y="18763"/>
                    </a:cubicBezTo>
                    <a:cubicBezTo>
                      <a:pt x="33909" y="18763"/>
                      <a:pt x="25813" y="32219"/>
                      <a:pt x="25813" y="43306"/>
                    </a:cubicBezTo>
                    <a:cubicBezTo>
                      <a:pt x="25813" y="60647"/>
                      <a:pt x="43243" y="66617"/>
                      <a:pt x="55245" y="70503"/>
                    </a:cubicBezTo>
                    <a:cubicBezTo>
                      <a:pt x="74486" y="76757"/>
                      <a:pt x="102203" y="87275"/>
                      <a:pt x="102203" y="121105"/>
                    </a:cubicBezTo>
                    <a:lnTo>
                      <a:pt x="102203" y="121674"/>
                    </a:lnTo>
                    <a:cubicBezTo>
                      <a:pt x="102203" y="149534"/>
                      <a:pt x="85058" y="171613"/>
                      <a:pt x="50483" y="171613"/>
                    </a:cubicBezTo>
                    <a:cubicBezTo>
                      <a:pt x="27908" y="171613"/>
                      <a:pt x="0" y="156641"/>
                      <a:pt x="0" y="121010"/>
                    </a:cubicBezTo>
                    <a:lnTo>
                      <a:pt x="0" y="119210"/>
                    </a:lnTo>
                    <a:lnTo>
                      <a:pt x="20860" y="119210"/>
                    </a:lnTo>
                    <a:close/>
                  </a:path>
                </a:pathLst>
              </a:custGeom>
              <a:solidFill>
                <a:srgbClr val="26A6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0E040531-C14F-C974-C63B-65E3D26B8D02}"/>
                  </a:ext>
                </a:extLst>
              </p:cNvPr>
              <p:cNvSpPr/>
              <p:nvPr/>
            </p:nvSpPr>
            <p:spPr>
              <a:xfrm>
                <a:off x="6252305" y="3342861"/>
                <a:ext cx="144113" cy="167727"/>
              </a:xfrm>
              <a:custGeom>
                <a:avLst/>
                <a:gdLst>
                  <a:gd name="connsiteX0" fmla="*/ 144113 w 144113"/>
                  <a:gd name="connsiteY0" fmla="*/ 163843 h 167727"/>
                  <a:gd name="connsiteX1" fmla="*/ 124206 w 144113"/>
                  <a:gd name="connsiteY1" fmla="*/ 163843 h 167727"/>
                  <a:gd name="connsiteX2" fmla="*/ 124206 w 144113"/>
                  <a:gd name="connsiteY2" fmla="*/ 138447 h 167727"/>
                  <a:gd name="connsiteX3" fmla="*/ 123634 w 144113"/>
                  <a:gd name="connsiteY3" fmla="*/ 138447 h 167727"/>
                  <a:gd name="connsiteX4" fmla="*/ 70961 w 144113"/>
                  <a:gd name="connsiteY4" fmla="*/ 167728 h 167727"/>
                  <a:gd name="connsiteX5" fmla="*/ 14383 w 144113"/>
                  <a:gd name="connsiteY5" fmla="*/ 143185 h 167727"/>
                  <a:gd name="connsiteX6" fmla="*/ 0 w 144113"/>
                  <a:gd name="connsiteY6" fmla="*/ 90497 h 167727"/>
                  <a:gd name="connsiteX7" fmla="*/ 0 w 144113"/>
                  <a:gd name="connsiteY7" fmla="*/ 95 h 167727"/>
                  <a:gd name="connsiteX8" fmla="*/ 21050 w 144113"/>
                  <a:gd name="connsiteY8" fmla="*/ 95 h 167727"/>
                  <a:gd name="connsiteX9" fmla="*/ 21050 w 144113"/>
                  <a:gd name="connsiteY9" fmla="*/ 90118 h 167727"/>
                  <a:gd name="connsiteX10" fmla="*/ 32766 w 144113"/>
                  <a:gd name="connsiteY10" fmla="*/ 133235 h 167727"/>
                  <a:gd name="connsiteX11" fmla="*/ 70961 w 144113"/>
                  <a:gd name="connsiteY11" fmla="*/ 148776 h 167727"/>
                  <a:gd name="connsiteX12" fmla="*/ 105823 w 144113"/>
                  <a:gd name="connsiteY12" fmla="*/ 135604 h 167727"/>
                  <a:gd name="connsiteX13" fmla="*/ 122968 w 144113"/>
                  <a:gd name="connsiteY13" fmla="*/ 86517 h 167727"/>
                  <a:gd name="connsiteX14" fmla="*/ 122968 w 144113"/>
                  <a:gd name="connsiteY14" fmla="*/ 0 h 167727"/>
                  <a:gd name="connsiteX15" fmla="*/ 144018 w 144113"/>
                  <a:gd name="connsiteY15" fmla="*/ 0 h 167727"/>
                  <a:gd name="connsiteX16" fmla="*/ 144018 w 144113"/>
                  <a:gd name="connsiteY16" fmla="*/ 163843 h 167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4113" h="167727">
                    <a:moveTo>
                      <a:pt x="144113" y="163843"/>
                    </a:moveTo>
                    <a:lnTo>
                      <a:pt x="124206" y="163843"/>
                    </a:lnTo>
                    <a:lnTo>
                      <a:pt x="124206" y="138447"/>
                    </a:lnTo>
                    <a:lnTo>
                      <a:pt x="123634" y="138447"/>
                    </a:lnTo>
                    <a:cubicBezTo>
                      <a:pt x="117634" y="150671"/>
                      <a:pt x="101727" y="167728"/>
                      <a:pt x="70961" y="167728"/>
                    </a:cubicBezTo>
                    <a:cubicBezTo>
                      <a:pt x="38481" y="167728"/>
                      <a:pt x="21622" y="152187"/>
                      <a:pt x="14383" y="143185"/>
                    </a:cubicBezTo>
                    <a:cubicBezTo>
                      <a:pt x="2667" y="128781"/>
                      <a:pt x="0" y="107839"/>
                      <a:pt x="0" y="90497"/>
                    </a:cubicBezTo>
                    <a:lnTo>
                      <a:pt x="0" y="95"/>
                    </a:lnTo>
                    <a:lnTo>
                      <a:pt x="21050" y="95"/>
                    </a:lnTo>
                    <a:lnTo>
                      <a:pt x="21050" y="90118"/>
                    </a:lnTo>
                    <a:cubicBezTo>
                      <a:pt x="21050" y="110776"/>
                      <a:pt x="25527" y="124232"/>
                      <a:pt x="32766" y="133235"/>
                    </a:cubicBezTo>
                    <a:cubicBezTo>
                      <a:pt x="44196" y="146122"/>
                      <a:pt x="59531" y="148776"/>
                      <a:pt x="70961" y="148776"/>
                    </a:cubicBezTo>
                    <a:cubicBezTo>
                      <a:pt x="82677" y="148776"/>
                      <a:pt x="95345" y="146122"/>
                      <a:pt x="105823" y="135604"/>
                    </a:cubicBezTo>
                    <a:cubicBezTo>
                      <a:pt x="115443" y="126033"/>
                      <a:pt x="122968" y="115230"/>
                      <a:pt x="122968" y="86517"/>
                    </a:cubicBezTo>
                    <a:lnTo>
                      <a:pt x="122968" y="0"/>
                    </a:lnTo>
                    <a:lnTo>
                      <a:pt x="144018" y="0"/>
                    </a:lnTo>
                    <a:lnTo>
                      <a:pt x="144018" y="163843"/>
                    </a:lnTo>
                    <a:close/>
                  </a:path>
                </a:pathLst>
              </a:custGeom>
              <a:solidFill>
                <a:srgbClr val="26A6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619C6EB6-911C-D13B-0BFF-ACCB7C7CF6C0}"/>
                  </a:ext>
                </a:extLst>
              </p:cNvPr>
              <p:cNvSpPr/>
              <p:nvPr/>
            </p:nvSpPr>
            <p:spPr>
              <a:xfrm>
                <a:off x="6429565" y="3338787"/>
                <a:ext cx="68008" cy="167822"/>
              </a:xfrm>
              <a:custGeom>
                <a:avLst/>
                <a:gdLst>
                  <a:gd name="connsiteX0" fmla="*/ 95 w 68008"/>
                  <a:gd name="connsiteY0" fmla="*/ 4264 h 167822"/>
                  <a:gd name="connsiteX1" fmla="*/ 21146 w 68008"/>
                  <a:gd name="connsiteY1" fmla="*/ 4264 h 167822"/>
                  <a:gd name="connsiteX2" fmla="*/ 21146 w 68008"/>
                  <a:gd name="connsiteY2" fmla="*/ 27860 h 167822"/>
                  <a:gd name="connsiteX3" fmla="*/ 21717 w 68008"/>
                  <a:gd name="connsiteY3" fmla="*/ 27860 h 167822"/>
                  <a:gd name="connsiteX4" fmla="*/ 68008 w 68008"/>
                  <a:gd name="connsiteY4" fmla="*/ 0 h 167822"/>
                  <a:gd name="connsiteX5" fmla="*/ 68008 w 68008"/>
                  <a:gd name="connsiteY5" fmla="*/ 22174 h 167822"/>
                  <a:gd name="connsiteX6" fmla="*/ 32480 w 68008"/>
                  <a:gd name="connsiteY6" fmla="*/ 38284 h 167822"/>
                  <a:gd name="connsiteX7" fmla="*/ 21050 w 68008"/>
                  <a:gd name="connsiteY7" fmla="*/ 72114 h 167822"/>
                  <a:gd name="connsiteX8" fmla="*/ 21050 w 68008"/>
                  <a:gd name="connsiteY8" fmla="*/ 167823 h 167822"/>
                  <a:gd name="connsiteX9" fmla="*/ 0 w 68008"/>
                  <a:gd name="connsiteY9" fmla="*/ 167823 h 167822"/>
                  <a:gd name="connsiteX10" fmla="*/ 0 w 68008"/>
                  <a:gd name="connsiteY10" fmla="*/ 4264 h 167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8008" h="167822">
                    <a:moveTo>
                      <a:pt x="95" y="4264"/>
                    </a:moveTo>
                    <a:lnTo>
                      <a:pt x="21146" y="4264"/>
                    </a:lnTo>
                    <a:lnTo>
                      <a:pt x="21146" y="27860"/>
                    </a:lnTo>
                    <a:lnTo>
                      <a:pt x="21717" y="27860"/>
                    </a:lnTo>
                    <a:cubicBezTo>
                      <a:pt x="31623" y="4833"/>
                      <a:pt x="50292" y="1232"/>
                      <a:pt x="68008" y="0"/>
                    </a:cubicBezTo>
                    <a:lnTo>
                      <a:pt x="68008" y="22174"/>
                    </a:lnTo>
                    <a:cubicBezTo>
                      <a:pt x="53245" y="23406"/>
                      <a:pt x="40672" y="28713"/>
                      <a:pt x="32480" y="38284"/>
                    </a:cubicBezTo>
                    <a:cubicBezTo>
                      <a:pt x="25241" y="47286"/>
                      <a:pt x="21050" y="58942"/>
                      <a:pt x="21050" y="72114"/>
                    </a:cubicBezTo>
                    <a:lnTo>
                      <a:pt x="21050" y="167823"/>
                    </a:lnTo>
                    <a:lnTo>
                      <a:pt x="0" y="167823"/>
                    </a:lnTo>
                    <a:lnTo>
                      <a:pt x="0" y="4264"/>
                    </a:lnTo>
                    <a:close/>
                  </a:path>
                </a:pathLst>
              </a:custGeom>
              <a:solidFill>
                <a:srgbClr val="26A6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F77F16E1-E1B1-1BD2-36B7-393A301DB200}"/>
                  </a:ext>
                </a:extLst>
              </p:cNvPr>
              <p:cNvSpPr/>
              <p:nvPr/>
            </p:nvSpPr>
            <p:spPr>
              <a:xfrm>
                <a:off x="6501765" y="3338881"/>
                <a:ext cx="171068" cy="232260"/>
              </a:xfrm>
              <a:custGeom>
                <a:avLst/>
                <a:gdLst>
                  <a:gd name="connsiteX0" fmla="*/ 171069 w 171068"/>
                  <a:gd name="connsiteY0" fmla="*/ 142142 h 232260"/>
                  <a:gd name="connsiteX1" fmla="*/ 156019 w 171068"/>
                  <a:gd name="connsiteY1" fmla="*/ 202032 h 232260"/>
                  <a:gd name="connsiteX2" fmla="*/ 90773 w 171068"/>
                  <a:gd name="connsiteY2" fmla="*/ 232261 h 232260"/>
                  <a:gd name="connsiteX3" fmla="*/ 6572 w 171068"/>
                  <a:gd name="connsiteY3" fmla="*/ 172087 h 232260"/>
                  <a:gd name="connsiteX4" fmla="*/ 28861 w 171068"/>
                  <a:gd name="connsiteY4" fmla="*/ 172087 h 232260"/>
                  <a:gd name="connsiteX5" fmla="*/ 90488 w 171068"/>
                  <a:gd name="connsiteY5" fmla="*/ 213403 h 232260"/>
                  <a:gd name="connsiteX6" fmla="*/ 150019 w 171068"/>
                  <a:gd name="connsiteY6" fmla="*/ 152377 h 232260"/>
                  <a:gd name="connsiteX7" fmla="*/ 150019 w 171068"/>
                  <a:gd name="connsiteY7" fmla="*/ 137973 h 232260"/>
                  <a:gd name="connsiteX8" fmla="*/ 149447 w 171068"/>
                  <a:gd name="connsiteY8" fmla="*/ 137973 h 232260"/>
                  <a:gd name="connsiteX9" fmla="*/ 86011 w 171068"/>
                  <a:gd name="connsiteY9" fmla="*/ 171803 h 232260"/>
                  <a:gd name="connsiteX10" fmla="*/ 0 w 171068"/>
                  <a:gd name="connsiteY10" fmla="*/ 86802 h 232260"/>
                  <a:gd name="connsiteX11" fmla="*/ 86011 w 171068"/>
                  <a:gd name="connsiteY11" fmla="*/ 0 h 232260"/>
                  <a:gd name="connsiteX12" fmla="*/ 149447 w 171068"/>
                  <a:gd name="connsiteY12" fmla="*/ 33546 h 232260"/>
                  <a:gd name="connsiteX13" fmla="*/ 150019 w 171068"/>
                  <a:gd name="connsiteY13" fmla="*/ 33546 h 232260"/>
                  <a:gd name="connsiteX14" fmla="*/ 150019 w 171068"/>
                  <a:gd name="connsiteY14" fmla="*/ 4264 h 232260"/>
                  <a:gd name="connsiteX15" fmla="*/ 171069 w 171068"/>
                  <a:gd name="connsiteY15" fmla="*/ 4264 h 232260"/>
                  <a:gd name="connsiteX16" fmla="*/ 171069 w 171068"/>
                  <a:gd name="connsiteY16" fmla="*/ 142142 h 232260"/>
                  <a:gd name="connsiteX17" fmla="*/ 85915 w 171068"/>
                  <a:gd name="connsiteY17" fmla="*/ 152945 h 232260"/>
                  <a:gd name="connsiteX18" fmla="*/ 151162 w 171068"/>
                  <a:gd name="connsiteY18" fmla="*/ 86233 h 232260"/>
                  <a:gd name="connsiteX19" fmla="*/ 85915 w 171068"/>
                  <a:gd name="connsiteY19" fmla="*/ 18952 h 232260"/>
                  <a:gd name="connsiteX20" fmla="*/ 20955 w 171068"/>
                  <a:gd name="connsiteY20" fmla="*/ 86233 h 232260"/>
                  <a:gd name="connsiteX21" fmla="*/ 85915 w 171068"/>
                  <a:gd name="connsiteY21" fmla="*/ 152945 h 232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71068" h="232260">
                    <a:moveTo>
                      <a:pt x="171069" y="142142"/>
                    </a:moveTo>
                    <a:cubicBezTo>
                      <a:pt x="171069" y="159768"/>
                      <a:pt x="171069" y="181942"/>
                      <a:pt x="156019" y="202032"/>
                    </a:cubicBezTo>
                    <a:cubicBezTo>
                      <a:pt x="135255" y="230744"/>
                      <a:pt x="97346" y="232261"/>
                      <a:pt x="90773" y="232261"/>
                    </a:cubicBezTo>
                    <a:cubicBezTo>
                      <a:pt x="67342" y="232261"/>
                      <a:pt x="21622" y="223258"/>
                      <a:pt x="6572" y="172087"/>
                    </a:cubicBezTo>
                    <a:lnTo>
                      <a:pt x="28861" y="172087"/>
                    </a:lnTo>
                    <a:cubicBezTo>
                      <a:pt x="34290" y="185543"/>
                      <a:pt x="50482" y="213403"/>
                      <a:pt x="90488" y="213403"/>
                    </a:cubicBezTo>
                    <a:cubicBezTo>
                      <a:pt x="118110" y="213403"/>
                      <a:pt x="150019" y="197578"/>
                      <a:pt x="150019" y="152377"/>
                    </a:cubicBezTo>
                    <a:lnTo>
                      <a:pt x="150019" y="137973"/>
                    </a:lnTo>
                    <a:lnTo>
                      <a:pt x="149447" y="137973"/>
                    </a:lnTo>
                    <a:cubicBezTo>
                      <a:pt x="137065" y="161284"/>
                      <a:pt x="110014" y="171803"/>
                      <a:pt x="86011" y="171803"/>
                    </a:cubicBezTo>
                    <a:cubicBezTo>
                      <a:pt x="42672" y="171803"/>
                      <a:pt x="0" y="138257"/>
                      <a:pt x="0" y="86802"/>
                    </a:cubicBezTo>
                    <a:cubicBezTo>
                      <a:pt x="0" y="34777"/>
                      <a:pt x="42672" y="0"/>
                      <a:pt x="86011" y="0"/>
                    </a:cubicBezTo>
                    <a:cubicBezTo>
                      <a:pt x="101060" y="0"/>
                      <a:pt x="130492" y="4454"/>
                      <a:pt x="149447" y="33546"/>
                    </a:cubicBezTo>
                    <a:lnTo>
                      <a:pt x="150019" y="33546"/>
                    </a:lnTo>
                    <a:lnTo>
                      <a:pt x="150019" y="4264"/>
                    </a:lnTo>
                    <a:lnTo>
                      <a:pt x="171069" y="4264"/>
                    </a:lnTo>
                    <a:lnTo>
                      <a:pt x="171069" y="142142"/>
                    </a:lnTo>
                    <a:close/>
                    <a:moveTo>
                      <a:pt x="85915" y="152945"/>
                    </a:moveTo>
                    <a:cubicBezTo>
                      <a:pt x="129540" y="152945"/>
                      <a:pt x="151162" y="113998"/>
                      <a:pt x="151162" y="86233"/>
                    </a:cubicBezTo>
                    <a:cubicBezTo>
                      <a:pt x="151162" y="50318"/>
                      <a:pt x="122872" y="18952"/>
                      <a:pt x="85915" y="18952"/>
                    </a:cubicBezTo>
                    <a:cubicBezTo>
                      <a:pt x="48577" y="18952"/>
                      <a:pt x="20955" y="50413"/>
                      <a:pt x="20955" y="86233"/>
                    </a:cubicBezTo>
                    <a:cubicBezTo>
                      <a:pt x="20955" y="121769"/>
                      <a:pt x="48673" y="152945"/>
                      <a:pt x="85915" y="152945"/>
                    </a:cubicBezTo>
                    <a:close/>
                  </a:path>
                </a:pathLst>
              </a:custGeom>
              <a:solidFill>
                <a:srgbClr val="26A6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E0666E52-770E-4FA3-2AEC-61E04D25FB04}"/>
                  </a:ext>
                </a:extLst>
              </p:cNvPr>
              <p:cNvSpPr/>
              <p:nvPr/>
            </p:nvSpPr>
            <p:spPr>
              <a:xfrm>
                <a:off x="6703980" y="3285341"/>
                <a:ext cx="21050" cy="221362"/>
              </a:xfrm>
              <a:custGeom>
                <a:avLst/>
                <a:gdLst>
                  <a:gd name="connsiteX0" fmla="*/ 0 w 21050"/>
                  <a:gd name="connsiteY0" fmla="*/ 0 h 221362"/>
                  <a:gd name="connsiteX1" fmla="*/ 21050 w 21050"/>
                  <a:gd name="connsiteY1" fmla="*/ 0 h 221362"/>
                  <a:gd name="connsiteX2" fmla="*/ 21050 w 21050"/>
                  <a:gd name="connsiteY2" fmla="*/ 37715 h 221362"/>
                  <a:gd name="connsiteX3" fmla="*/ 0 w 21050"/>
                  <a:gd name="connsiteY3" fmla="*/ 37715 h 221362"/>
                  <a:gd name="connsiteX4" fmla="*/ 0 w 21050"/>
                  <a:gd name="connsiteY4" fmla="*/ 0 h 221362"/>
                  <a:gd name="connsiteX5" fmla="*/ 0 w 21050"/>
                  <a:gd name="connsiteY5" fmla="*/ 57710 h 221362"/>
                  <a:gd name="connsiteX6" fmla="*/ 21050 w 21050"/>
                  <a:gd name="connsiteY6" fmla="*/ 57710 h 221362"/>
                  <a:gd name="connsiteX7" fmla="*/ 21050 w 21050"/>
                  <a:gd name="connsiteY7" fmla="*/ 221363 h 221362"/>
                  <a:gd name="connsiteX8" fmla="*/ 0 w 21050"/>
                  <a:gd name="connsiteY8" fmla="*/ 221363 h 221362"/>
                  <a:gd name="connsiteX9" fmla="*/ 0 w 21050"/>
                  <a:gd name="connsiteY9" fmla="*/ 57710 h 221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050" h="221362">
                    <a:moveTo>
                      <a:pt x="0" y="0"/>
                    </a:moveTo>
                    <a:lnTo>
                      <a:pt x="21050" y="0"/>
                    </a:lnTo>
                    <a:lnTo>
                      <a:pt x="21050" y="37715"/>
                    </a:lnTo>
                    <a:lnTo>
                      <a:pt x="0" y="37715"/>
                    </a:lnTo>
                    <a:lnTo>
                      <a:pt x="0" y="0"/>
                    </a:lnTo>
                    <a:close/>
                    <a:moveTo>
                      <a:pt x="0" y="57710"/>
                    </a:moveTo>
                    <a:lnTo>
                      <a:pt x="21050" y="57710"/>
                    </a:lnTo>
                    <a:lnTo>
                      <a:pt x="21050" y="221363"/>
                    </a:lnTo>
                    <a:lnTo>
                      <a:pt x="0" y="221363"/>
                    </a:lnTo>
                    <a:lnTo>
                      <a:pt x="0" y="57710"/>
                    </a:lnTo>
                    <a:close/>
                  </a:path>
                </a:pathLst>
              </a:custGeom>
              <a:solidFill>
                <a:srgbClr val="26A6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3F6F30E6-5410-20BB-05A4-209B213F4A2F}"/>
                  </a:ext>
                </a:extLst>
              </p:cNvPr>
              <p:cNvSpPr/>
              <p:nvPr/>
            </p:nvSpPr>
            <p:spPr>
              <a:xfrm>
                <a:off x="6745033" y="3338881"/>
                <a:ext cx="170211" cy="171707"/>
              </a:xfrm>
              <a:custGeom>
                <a:avLst/>
                <a:gdLst>
                  <a:gd name="connsiteX0" fmla="*/ 170212 w 170211"/>
                  <a:gd name="connsiteY0" fmla="*/ 119684 h 171707"/>
                  <a:gd name="connsiteX1" fmla="*/ 88392 w 170211"/>
                  <a:gd name="connsiteY1" fmla="*/ 171708 h 171707"/>
                  <a:gd name="connsiteX2" fmla="*/ 0 w 170211"/>
                  <a:gd name="connsiteY2" fmla="*/ 86138 h 171707"/>
                  <a:gd name="connsiteX3" fmla="*/ 88392 w 170211"/>
                  <a:gd name="connsiteY3" fmla="*/ 0 h 171707"/>
                  <a:gd name="connsiteX4" fmla="*/ 170212 w 170211"/>
                  <a:gd name="connsiteY4" fmla="*/ 53540 h 171707"/>
                  <a:gd name="connsiteX5" fmla="*/ 147066 w 170211"/>
                  <a:gd name="connsiteY5" fmla="*/ 53540 h 171707"/>
                  <a:gd name="connsiteX6" fmla="*/ 88964 w 170211"/>
                  <a:gd name="connsiteY6" fmla="*/ 18858 h 171707"/>
                  <a:gd name="connsiteX7" fmla="*/ 20955 w 170211"/>
                  <a:gd name="connsiteY7" fmla="*/ 85570 h 171707"/>
                  <a:gd name="connsiteX8" fmla="*/ 88964 w 170211"/>
                  <a:gd name="connsiteY8" fmla="*/ 152945 h 171707"/>
                  <a:gd name="connsiteX9" fmla="*/ 147066 w 170211"/>
                  <a:gd name="connsiteY9" fmla="*/ 119684 h 171707"/>
                  <a:gd name="connsiteX10" fmla="*/ 170212 w 170211"/>
                  <a:gd name="connsiteY10" fmla="*/ 119684 h 171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0211" h="171707">
                    <a:moveTo>
                      <a:pt x="170212" y="119684"/>
                    </a:moveTo>
                    <a:cubicBezTo>
                      <a:pt x="159639" y="140058"/>
                      <a:pt x="137732" y="171708"/>
                      <a:pt x="88392" y="171708"/>
                    </a:cubicBezTo>
                    <a:cubicBezTo>
                      <a:pt x="36957" y="171708"/>
                      <a:pt x="0" y="131908"/>
                      <a:pt x="0" y="86138"/>
                    </a:cubicBezTo>
                    <a:cubicBezTo>
                      <a:pt x="0" y="38852"/>
                      <a:pt x="39433" y="0"/>
                      <a:pt x="88392" y="0"/>
                    </a:cubicBezTo>
                    <a:cubicBezTo>
                      <a:pt x="117253" y="0"/>
                      <a:pt x="154210" y="14404"/>
                      <a:pt x="170212" y="53540"/>
                    </a:cubicBezTo>
                    <a:lnTo>
                      <a:pt x="147066" y="53540"/>
                    </a:lnTo>
                    <a:cubicBezTo>
                      <a:pt x="133826" y="28713"/>
                      <a:pt x="109728" y="18858"/>
                      <a:pt x="88964" y="18858"/>
                    </a:cubicBezTo>
                    <a:cubicBezTo>
                      <a:pt x="56769" y="18858"/>
                      <a:pt x="20955" y="42832"/>
                      <a:pt x="20955" y="85570"/>
                    </a:cubicBezTo>
                    <a:cubicBezTo>
                      <a:pt x="20955" y="122337"/>
                      <a:pt x="49530" y="152945"/>
                      <a:pt x="88964" y="152945"/>
                    </a:cubicBezTo>
                    <a:cubicBezTo>
                      <a:pt x="123253" y="152945"/>
                      <a:pt x="140399" y="132287"/>
                      <a:pt x="147066" y="119684"/>
                    </a:cubicBezTo>
                    <a:lnTo>
                      <a:pt x="170212" y="119684"/>
                    </a:lnTo>
                    <a:close/>
                  </a:path>
                </a:pathLst>
              </a:custGeom>
              <a:solidFill>
                <a:srgbClr val="26A6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AC3686D4-66FD-3110-4188-F80A24301723}"/>
                  </a:ext>
                </a:extLst>
              </p:cNvPr>
              <p:cNvSpPr/>
              <p:nvPr/>
            </p:nvSpPr>
            <p:spPr>
              <a:xfrm>
                <a:off x="6924389" y="3338881"/>
                <a:ext cx="174116" cy="171707"/>
              </a:xfrm>
              <a:custGeom>
                <a:avLst/>
                <a:gdLst>
                  <a:gd name="connsiteX0" fmla="*/ 174117 w 174116"/>
                  <a:gd name="connsiteY0" fmla="*/ 167823 h 171707"/>
                  <a:gd name="connsiteX1" fmla="*/ 153067 w 174116"/>
                  <a:gd name="connsiteY1" fmla="*/ 167823 h 171707"/>
                  <a:gd name="connsiteX2" fmla="*/ 153067 w 174116"/>
                  <a:gd name="connsiteY2" fmla="*/ 139110 h 171707"/>
                  <a:gd name="connsiteX3" fmla="*/ 152495 w 174116"/>
                  <a:gd name="connsiteY3" fmla="*/ 139110 h 171707"/>
                  <a:gd name="connsiteX4" fmla="*/ 88392 w 174116"/>
                  <a:gd name="connsiteY4" fmla="*/ 171708 h 171707"/>
                  <a:gd name="connsiteX5" fmla="*/ 0 w 174116"/>
                  <a:gd name="connsiteY5" fmla="*/ 85570 h 171707"/>
                  <a:gd name="connsiteX6" fmla="*/ 88392 w 174116"/>
                  <a:gd name="connsiteY6" fmla="*/ 0 h 171707"/>
                  <a:gd name="connsiteX7" fmla="*/ 152495 w 174116"/>
                  <a:gd name="connsiteY7" fmla="*/ 32882 h 171707"/>
                  <a:gd name="connsiteX8" fmla="*/ 153067 w 174116"/>
                  <a:gd name="connsiteY8" fmla="*/ 32882 h 171707"/>
                  <a:gd name="connsiteX9" fmla="*/ 153067 w 174116"/>
                  <a:gd name="connsiteY9" fmla="*/ 4169 h 171707"/>
                  <a:gd name="connsiteX10" fmla="*/ 174117 w 174116"/>
                  <a:gd name="connsiteY10" fmla="*/ 4169 h 171707"/>
                  <a:gd name="connsiteX11" fmla="*/ 174117 w 174116"/>
                  <a:gd name="connsiteY11" fmla="*/ 167823 h 171707"/>
                  <a:gd name="connsiteX12" fmla="*/ 88392 w 174116"/>
                  <a:gd name="connsiteY12" fmla="*/ 152945 h 171707"/>
                  <a:gd name="connsiteX13" fmla="*/ 154210 w 174116"/>
                  <a:gd name="connsiteY13" fmla="*/ 86233 h 171707"/>
                  <a:gd name="connsiteX14" fmla="*/ 88392 w 174116"/>
                  <a:gd name="connsiteY14" fmla="*/ 18952 h 171707"/>
                  <a:gd name="connsiteX15" fmla="*/ 21050 w 174116"/>
                  <a:gd name="connsiteY15" fmla="*/ 86612 h 171707"/>
                  <a:gd name="connsiteX16" fmla="*/ 88392 w 174116"/>
                  <a:gd name="connsiteY16" fmla="*/ 152945 h 171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74116" h="171707">
                    <a:moveTo>
                      <a:pt x="174117" y="167823"/>
                    </a:moveTo>
                    <a:lnTo>
                      <a:pt x="153067" y="167823"/>
                    </a:lnTo>
                    <a:lnTo>
                      <a:pt x="153067" y="139110"/>
                    </a:lnTo>
                    <a:lnTo>
                      <a:pt x="152495" y="139110"/>
                    </a:lnTo>
                    <a:cubicBezTo>
                      <a:pt x="134493" y="166022"/>
                      <a:pt x="105537" y="171708"/>
                      <a:pt x="88392" y="171708"/>
                    </a:cubicBezTo>
                    <a:cubicBezTo>
                      <a:pt x="36671" y="171708"/>
                      <a:pt x="0" y="132477"/>
                      <a:pt x="0" y="85570"/>
                    </a:cubicBezTo>
                    <a:cubicBezTo>
                      <a:pt x="0" y="41885"/>
                      <a:pt x="34576" y="0"/>
                      <a:pt x="88392" y="0"/>
                    </a:cubicBezTo>
                    <a:cubicBezTo>
                      <a:pt x="106108" y="0"/>
                      <a:pt x="134969" y="5686"/>
                      <a:pt x="152495" y="32882"/>
                    </a:cubicBezTo>
                    <a:lnTo>
                      <a:pt x="153067" y="32882"/>
                    </a:lnTo>
                    <a:lnTo>
                      <a:pt x="153067" y="4169"/>
                    </a:lnTo>
                    <a:lnTo>
                      <a:pt x="174117" y="4169"/>
                    </a:lnTo>
                    <a:lnTo>
                      <a:pt x="174117" y="167823"/>
                    </a:lnTo>
                    <a:close/>
                    <a:moveTo>
                      <a:pt x="88392" y="152945"/>
                    </a:moveTo>
                    <a:cubicBezTo>
                      <a:pt x="123920" y="152945"/>
                      <a:pt x="154210" y="124517"/>
                      <a:pt x="154210" y="86233"/>
                    </a:cubicBezTo>
                    <a:cubicBezTo>
                      <a:pt x="154210" y="50318"/>
                      <a:pt x="126206" y="18952"/>
                      <a:pt x="88392" y="18952"/>
                    </a:cubicBezTo>
                    <a:cubicBezTo>
                      <a:pt x="52292" y="18952"/>
                      <a:pt x="21050" y="45012"/>
                      <a:pt x="21050" y="86612"/>
                    </a:cubicBezTo>
                    <a:cubicBezTo>
                      <a:pt x="21050" y="123000"/>
                      <a:pt x="48101" y="152945"/>
                      <a:pt x="88392" y="152945"/>
                    </a:cubicBezTo>
                    <a:close/>
                  </a:path>
                </a:pathLst>
              </a:custGeom>
              <a:solidFill>
                <a:srgbClr val="26A6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044E343A-3D71-26E2-504D-2ED2C2405002}"/>
                  </a:ext>
                </a:extLst>
              </p:cNvPr>
              <p:cNvSpPr/>
              <p:nvPr/>
            </p:nvSpPr>
            <p:spPr>
              <a:xfrm>
                <a:off x="7124414" y="3285341"/>
                <a:ext cx="21050" cy="221362"/>
              </a:xfrm>
              <a:custGeom>
                <a:avLst/>
                <a:gdLst>
                  <a:gd name="connsiteX0" fmla="*/ 0 w 21050"/>
                  <a:gd name="connsiteY0" fmla="*/ 0 h 221362"/>
                  <a:gd name="connsiteX1" fmla="*/ 21050 w 21050"/>
                  <a:gd name="connsiteY1" fmla="*/ 0 h 221362"/>
                  <a:gd name="connsiteX2" fmla="*/ 21050 w 21050"/>
                  <a:gd name="connsiteY2" fmla="*/ 221363 h 221362"/>
                  <a:gd name="connsiteX3" fmla="*/ 0 w 21050"/>
                  <a:gd name="connsiteY3" fmla="*/ 221363 h 221362"/>
                  <a:gd name="connsiteX4" fmla="*/ 0 w 21050"/>
                  <a:gd name="connsiteY4" fmla="*/ 0 h 221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050" h="221362">
                    <a:moveTo>
                      <a:pt x="0" y="0"/>
                    </a:moveTo>
                    <a:lnTo>
                      <a:pt x="21050" y="0"/>
                    </a:lnTo>
                    <a:lnTo>
                      <a:pt x="21050" y="221363"/>
                    </a:lnTo>
                    <a:lnTo>
                      <a:pt x="0" y="22136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6A6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D5434AB3-8F43-4C79-E66A-4EB73DC50E6E}"/>
                  </a:ext>
                </a:extLst>
              </p:cNvPr>
              <p:cNvSpPr/>
              <p:nvPr/>
            </p:nvSpPr>
            <p:spPr>
              <a:xfrm>
                <a:off x="7166228" y="3448710"/>
                <a:ext cx="59721" cy="57994"/>
              </a:xfrm>
              <a:custGeom>
                <a:avLst/>
                <a:gdLst>
                  <a:gd name="connsiteX0" fmla="*/ 59722 w 59721"/>
                  <a:gd name="connsiteY0" fmla="*/ 28902 h 57994"/>
                  <a:gd name="connsiteX1" fmla="*/ 29909 w 59721"/>
                  <a:gd name="connsiteY1" fmla="*/ 57994 h 57994"/>
                  <a:gd name="connsiteX2" fmla="*/ 0 w 59721"/>
                  <a:gd name="connsiteY2" fmla="*/ 28902 h 57994"/>
                  <a:gd name="connsiteX3" fmla="*/ 30099 w 59721"/>
                  <a:gd name="connsiteY3" fmla="*/ 0 h 57994"/>
                  <a:gd name="connsiteX4" fmla="*/ 59722 w 59721"/>
                  <a:gd name="connsiteY4" fmla="*/ 28902 h 57994"/>
                  <a:gd name="connsiteX5" fmla="*/ 7430 w 59721"/>
                  <a:gd name="connsiteY5" fmla="*/ 28902 h 57994"/>
                  <a:gd name="connsiteX6" fmla="*/ 30099 w 59721"/>
                  <a:gd name="connsiteY6" fmla="*/ 52024 h 57994"/>
                  <a:gd name="connsiteX7" fmla="*/ 52197 w 59721"/>
                  <a:gd name="connsiteY7" fmla="*/ 29092 h 57994"/>
                  <a:gd name="connsiteX8" fmla="*/ 29718 w 59721"/>
                  <a:gd name="connsiteY8" fmla="*/ 5780 h 57994"/>
                  <a:gd name="connsiteX9" fmla="*/ 7430 w 59721"/>
                  <a:gd name="connsiteY9" fmla="*/ 28902 h 57994"/>
                  <a:gd name="connsiteX10" fmla="*/ 25337 w 59721"/>
                  <a:gd name="connsiteY10" fmla="*/ 43969 h 57994"/>
                  <a:gd name="connsiteX11" fmla="*/ 18574 w 59721"/>
                  <a:gd name="connsiteY11" fmla="*/ 43969 h 57994"/>
                  <a:gd name="connsiteX12" fmla="*/ 18574 w 59721"/>
                  <a:gd name="connsiteY12" fmla="*/ 15067 h 57994"/>
                  <a:gd name="connsiteX13" fmla="*/ 29718 w 59721"/>
                  <a:gd name="connsiteY13" fmla="*/ 14214 h 57994"/>
                  <a:gd name="connsiteX14" fmla="*/ 39624 w 59721"/>
                  <a:gd name="connsiteY14" fmla="*/ 16488 h 57994"/>
                  <a:gd name="connsiteX15" fmla="*/ 42672 w 59721"/>
                  <a:gd name="connsiteY15" fmla="*/ 22648 h 57994"/>
                  <a:gd name="connsiteX16" fmla="*/ 36671 w 59721"/>
                  <a:gd name="connsiteY16" fmla="*/ 29566 h 57994"/>
                  <a:gd name="connsiteX17" fmla="*/ 36671 w 59721"/>
                  <a:gd name="connsiteY17" fmla="*/ 29945 h 57994"/>
                  <a:gd name="connsiteX18" fmla="*/ 41815 w 59721"/>
                  <a:gd name="connsiteY18" fmla="*/ 36957 h 57994"/>
                  <a:gd name="connsiteX19" fmla="*/ 43910 w 59721"/>
                  <a:gd name="connsiteY19" fmla="*/ 43969 h 57994"/>
                  <a:gd name="connsiteX20" fmla="*/ 36862 w 59721"/>
                  <a:gd name="connsiteY20" fmla="*/ 43969 h 57994"/>
                  <a:gd name="connsiteX21" fmla="*/ 34576 w 59721"/>
                  <a:gd name="connsiteY21" fmla="*/ 36957 h 57994"/>
                  <a:gd name="connsiteX22" fmla="*/ 28575 w 59721"/>
                  <a:gd name="connsiteY22" fmla="*/ 32503 h 57994"/>
                  <a:gd name="connsiteX23" fmla="*/ 25432 w 59721"/>
                  <a:gd name="connsiteY23" fmla="*/ 32503 h 57994"/>
                  <a:gd name="connsiteX24" fmla="*/ 25432 w 59721"/>
                  <a:gd name="connsiteY24" fmla="*/ 43969 h 57994"/>
                  <a:gd name="connsiteX25" fmla="*/ 25527 w 59721"/>
                  <a:gd name="connsiteY25" fmla="*/ 27670 h 57994"/>
                  <a:gd name="connsiteX26" fmla="*/ 28670 w 59721"/>
                  <a:gd name="connsiteY26" fmla="*/ 27670 h 57994"/>
                  <a:gd name="connsiteX27" fmla="*/ 35433 w 59721"/>
                  <a:gd name="connsiteY27" fmla="*/ 23406 h 57994"/>
                  <a:gd name="connsiteX28" fmla="*/ 29242 w 59721"/>
                  <a:gd name="connsiteY28" fmla="*/ 18952 h 57994"/>
                  <a:gd name="connsiteX29" fmla="*/ 25527 w 59721"/>
                  <a:gd name="connsiteY29" fmla="*/ 19331 h 57994"/>
                  <a:gd name="connsiteX30" fmla="*/ 25527 w 59721"/>
                  <a:gd name="connsiteY30" fmla="*/ 27670 h 57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9721" h="57994">
                    <a:moveTo>
                      <a:pt x="59722" y="28902"/>
                    </a:moveTo>
                    <a:cubicBezTo>
                      <a:pt x="59722" y="45106"/>
                      <a:pt x="46577" y="57994"/>
                      <a:pt x="29909" y="57994"/>
                    </a:cubicBezTo>
                    <a:cubicBezTo>
                      <a:pt x="13240" y="57994"/>
                      <a:pt x="0" y="45106"/>
                      <a:pt x="0" y="28902"/>
                    </a:cubicBezTo>
                    <a:cubicBezTo>
                      <a:pt x="0" y="12698"/>
                      <a:pt x="13335" y="0"/>
                      <a:pt x="30099" y="0"/>
                    </a:cubicBezTo>
                    <a:cubicBezTo>
                      <a:pt x="46577" y="0"/>
                      <a:pt x="59722" y="12698"/>
                      <a:pt x="59722" y="28902"/>
                    </a:cubicBezTo>
                    <a:close/>
                    <a:moveTo>
                      <a:pt x="7430" y="28902"/>
                    </a:moveTo>
                    <a:cubicBezTo>
                      <a:pt x="7430" y="41790"/>
                      <a:pt x="17145" y="52024"/>
                      <a:pt x="30099" y="52024"/>
                    </a:cubicBezTo>
                    <a:cubicBezTo>
                      <a:pt x="42672" y="52214"/>
                      <a:pt x="52197" y="41790"/>
                      <a:pt x="52197" y="29092"/>
                    </a:cubicBezTo>
                    <a:cubicBezTo>
                      <a:pt x="52197" y="16204"/>
                      <a:pt x="42672" y="5780"/>
                      <a:pt x="29718" y="5780"/>
                    </a:cubicBezTo>
                    <a:cubicBezTo>
                      <a:pt x="17145" y="5875"/>
                      <a:pt x="7430" y="16299"/>
                      <a:pt x="7430" y="28902"/>
                    </a:cubicBezTo>
                    <a:close/>
                    <a:moveTo>
                      <a:pt x="25337" y="43969"/>
                    </a:moveTo>
                    <a:lnTo>
                      <a:pt x="18574" y="43969"/>
                    </a:lnTo>
                    <a:lnTo>
                      <a:pt x="18574" y="15067"/>
                    </a:lnTo>
                    <a:cubicBezTo>
                      <a:pt x="21241" y="14688"/>
                      <a:pt x="24956" y="14214"/>
                      <a:pt x="29718" y="14214"/>
                    </a:cubicBezTo>
                    <a:cubicBezTo>
                      <a:pt x="35243" y="14214"/>
                      <a:pt x="37719" y="15067"/>
                      <a:pt x="39624" y="16488"/>
                    </a:cubicBezTo>
                    <a:cubicBezTo>
                      <a:pt x="41434" y="17720"/>
                      <a:pt x="42672" y="19805"/>
                      <a:pt x="42672" y="22648"/>
                    </a:cubicBezTo>
                    <a:cubicBezTo>
                      <a:pt x="42672" y="26154"/>
                      <a:pt x="40005" y="28428"/>
                      <a:pt x="36671" y="29566"/>
                    </a:cubicBezTo>
                    <a:lnTo>
                      <a:pt x="36671" y="29945"/>
                    </a:lnTo>
                    <a:cubicBezTo>
                      <a:pt x="39529" y="30798"/>
                      <a:pt x="40958" y="33072"/>
                      <a:pt x="41815" y="36957"/>
                    </a:cubicBezTo>
                    <a:cubicBezTo>
                      <a:pt x="42672" y="41411"/>
                      <a:pt x="43434" y="42927"/>
                      <a:pt x="43910" y="43969"/>
                    </a:cubicBezTo>
                    <a:lnTo>
                      <a:pt x="36862" y="43969"/>
                    </a:lnTo>
                    <a:cubicBezTo>
                      <a:pt x="36005" y="42927"/>
                      <a:pt x="35433" y="40463"/>
                      <a:pt x="34576" y="36957"/>
                    </a:cubicBezTo>
                    <a:cubicBezTo>
                      <a:pt x="34004" y="33925"/>
                      <a:pt x="32290" y="32503"/>
                      <a:pt x="28575" y="32503"/>
                    </a:cubicBezTo>
                    <a:lnTo>
                      <a:pt x="25432" y="32503"/>
                    </a:lnTo>
                    <a:lnTo>
                      <a:pt x="25432" y="43969"/>
                    </a:lnTo>
                    <a:close/>
                    <a:moveTo>
                      <a:pt x="25527" y="27670"/>
                    </a:moveTo>
                    <a:lnTo>
                      <a:pt x="28670" y="27670"/>
                    </a:lnTo>
                    <a:cubicBezTo>
                      <a:pt x="32385" y="27670"/>
                      <a:pt x="35433" y="26438"/>
                      <a:pt x="35433" y="23406"/>
                    </a:cubicBezTo>
                    <a:cubicBezTo>
                      <a:pt x="35433" y="20753"/>
                      <a:pt x="33528" y="18952"/>
                      <a:pt x="29242" y="18952"/>
                    </a:cubicBezTo>
                    <a:cubicBezTo>
                      <a:pt x="27432" y="18952"/>
                      <a:pt x="26194" y="19142"/>
                      <a:pt x="25527" y="19331"/>
                    </a:cubicBezTo>
                    <a:lnTo>
                      <a:pt x="25527" y="27670"/>
                    </a:lnTo>
                    <a:close/>
                  </a:path>
                </a:pathLst>
              </a:custGeom>
              <a:solidFill>
                <a:srgbClr val="26A6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AD42CD8-86DA-BC02-00B0-9877B8C754C2}"/>
                </a:ext>
              </a:extLst>
            </p:cNvPr>
            <p:cNvSpPr txBox="1"/>
            <p:nvPr/>
          </p:nvSpPr>
          <p:spPr>
            <a:xfrm>
              <a:off x="948921" y="2158566"/>
              <a:ext cx="7340471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800">
                <a:defRPr/>
              </a:pPr>
              <a:r>
                <a:rPr lang="en-US" sz="2700">
                  <a:solidFill>
                    <a:srgbClr val="FFFFFF"/>
                  </a:solidFill>
                  <a:latin typeface="Arial" panose="020B0604020202020204"/>
                </a:rPr>
                <a:t>Advancing the Entire Perioperative Experience</a:t>
              </a:r>
              <a:endParaRPr lang="en-US" sz="2700" b="1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73512DA-E673-5D30-31A8-457A91907B27}"/>
                </a:ext>
              </a:extLst>
            </p:cNvPr>
            <p:cNvSpPr txBox="1"/>
            <p:nvPr/>
          </p:nvSpPr>
          <p:spPr>
            <a:xfrm>
              <a:off x="330475" y="3337454"/>
              <a:ext cx="886781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US" sz="1350" b="1">
                  <a:solidFill>
                    <a:srgbClr val="55A9CB"/>
                  </a:solidFill>
                  <a:latin typeface="Arial" panose="020B0604020202020204"/>
                </a:rPr>
                <a:t>Aspen™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D17485C-AD54-F7F0-A75E-F9FF123ED1BA}"/>
                </a:ext>
              </a:extLst>
            </p:cNvPr>
            <p:cNvSpPr txBox="1"/>
            <p:nvPr/>
          </p:nvSpPr>
          <p:spPr>
            <a:xfrm>
              <a:off x="1505166" y="3337454"/>
              <a:ext cx="1260281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US" sz="1350" b="1">
                  <a:solidFill>
                    <a:srgbClr val="55A9CB"/>
                  </a:solidFill>
                  <a:latin typeface="Arial" panose="020B0604020202020204"/>
                </a:rPr>
                <a:t>Bard-Parker</a:t>
              </a:r>
              <a:r>
                <a:rPr lang="en-US" sz="1350" b="1" baseline="30000">
                  <a:solidFill>
                    <a:srgbClr val="55A9CB"/>
                  </a:solidFill>
                  <a:latin typeface="Arial" panose="020B0604020202020204"/>
                </a:rPr>
                <a:t>®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7BC9893-5F68-8EA2-E645-202E64024C01}"/>
                </a:ext>
              </a:extLst>
            </p:cNvPr>
            <p:cNvSpPr txBox="1"/>
            <p:nvPr/>
          </p:nvSpPr>
          <p:spPr>
            <a:xfrm>
              <a:off x="3053757" y="3337454"/>
              <a:ext cx="1202573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US" sz="1350" b="1">
                  <a:solidFill>
                    <a:srgbClr val="55A9CB"/>
                  </a:solidFill>
                  <a:latin typeface="Arial" panose="020B0604020202020204"/>
                </a:rPr>
                <a:t>Bookwalter</a:t>
              </a:r>
              <a:r>
                <a:rPr lang="en-US" sz="1350" b="1" baseline="30000">
                  <a:solidFill>
                    <a:srgbClr val="55A9CB"/>
                  </a:solidFill>
                  <a:latin typeface="Arial" panose="020B0604020202020204"/>
                </a:rPr>
                <a:t>®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D7F1709-34C0-3151-6A99-FCCB3276DB9E}"/>
                </a:ext>
              </a:extLst>
            </p:cNvPr>
            <p:cNvSpPr txBox="1"/>
            <p:nvPr/>
          </p:nvSpPr>
          <p:spPr>
            <a:xfrm>
              <a:off x="4544639" y="3337454"/>
              <a:ext cx="740908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US" sz="1350" b="1">
                  <a:solidFill>
                    <a:srgbClr val="55A9CB"/>
                  </a:solidFill>
                  <a:latin typeface="Arial" panose="020B0604020202020204"/>
                </a:rPr>
                <a:t>Bovie</a:t>
              </a:r>
              <a:r>
                <a:rPr lang="en-US" sz="1350" b="1" baseline="30000">
                  <a:solidFill>
                    <a:srgbClr val="55A9CB"/>
                  </a:solidFill>
                  <a:latin typeface="Arial" panose="020B0604020202020204"/>
                </a:rPr>
                <a:t>®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E3E684A-E050-E287-1BDE-44DCBFAF93F3}"/>
                </a:ext>
              </a:extLst>
            </p:cNvPr>
            <p:cNvSpPr txBox="1"/>
            <p:nvPr/>
          </p:nvSpPr>
          <p:spPr>
            <a:xfrm>
              <a:off x="5573857" y="3337454"/>
              <a:ext cx="750526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US" sz="1350" b="1">
                  <a:solidFill>
                    <a:srgbClr val="55A9CB"/>
                  </a:solidFill>
                  <a:latin typeface="Arial" panose="020B0604020202020204"/>
                </a:rPr>
                <a:t>Olsen</a:t>
              </a:r>
              <a:r>
                <a:rPr lang="en-US" sz="1350" b="1" baseline="30000">
                  <a:solidFill>
                    <a:srgbClr val="55A9CB"/>
                  </a:solidFill>
                  <a:latin typeface="Arial" panose="020B0604020202020204"/>
                </a:rPr>
                <a:t>®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C1CEFD6-17F2-0B05-FD74-CE984A00019E}"/>
                </a:ext>
              </a:extLst>
            </p:cNvPr>
            <p:cNvSpPr txBox="1"/>
            <p:nvPr/>
          </p:nvSpPr>
          <p:spPr>
            <a:xfrm>
              <a:off x="6612694" y="3337454"/>
              <a:ext cx="904415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US" sz="1350" b="1">
                  <a:solidFill>
                    <a:srgbClr val="55A9CB"/>
                  </a:solidFill>
                  <a:latin typeface="Arial" panose="020B0604020202020204"/>
                </a:rPr>
                <a:t>Precept</a:t>
              </a:r>
              <a:r>
                <a:rPr lang="en-US" sz="1350" b="1" baseline="30000">
                  <a:solidFill>
                    <a:srgbClr val="55A9CB"/>
                  </a:solidFill>
                  <a:latin typeface="Arial" panose="020B0604020202020204"/>
                </a:rPr>
                <a:t>®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B7667E5-A7F4-AB88-B258-B3906BDD20C6}"/>
                </a:ext>
              </a:extLst>
            </p:cNvPr>
            <p:cNvSpPr txBox="1"/>
            <p:nvPr/>
          </p:nvSpPr>
          <p:spPr>
            <a:xfrm>
              <a:off x="7805418" y="3337454"/>
              <a:ext cx="1106393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US" sz="1350" b="1">
                  <a:solidFill>
                    <a:srgbClr val="55A9CB"/>
                  </a:solidFill>
                  <a:latin typeface="Arial" panose="020B0604020202020204"/>
                </a:rPr>
                <a:t>Symmetry</a:t>
              </a:r>
              <a:r>
                <a:rPr lang="en-US" sz="1350" b="1" baseline="30000">
                  <a:solidFill>
                    <a:srgbClr val="55A9CB"/>
                  </a:solidFill>
                  <a:latin typeface="Arial" panose="020B0604020202020204"/>
                </a:rPr>
                <a:t>®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B61C91A3-32B9-D416-AD39-FA15332CE54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0475" y="2949418"/>
              <a:ext cx="8535570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aphic 6">
              <a:extLst>
                <a:ext uri="{FF2B5EF4-FFF2-40B4-BE49-F238E27FC236}">
                  <a16:creationId xmlns:a16="http://schemas.microsoft.com/office/drawing/2014/main" id="{3D4DC21C-27AB-376B-BD2B-0D2316B8C70C}"/>
                </a:ext>
              </a:extLst>
            </p:cNvPr>
            <p:cNvGrpSpPr/>
            <p:nvPr/>
          </p:nvGrpSpPr>
          <p:grpSpPr>
            <a:xfrm>
              <a:off x="7286344" y="4693876"/>
              <a:ext cx="1624925" cy="206593"/>
              <a:chOff x="4978026" y="3285341"/>
              <a:chExt cx="2247923" cy="285800"/>
            </a:xfrm>
            <a:solidFill>
              <a:schemeClr val="bg2"/>
            </a:solidFill>
          </p:grpSpPr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134D7E1E-0FBE-594C-2EE7-1F77AA17E096}"/>
                  </a:ext>
                </a:extLst>
              </p:cNvPr>
              <p:cNvSpPr/>
              <p:nvPr/>
            </p:nvSpPr>
            <p:spPr>
              <a:xfrm>
                <a:off x="4978026" y="3288489"/>
                <a:ext cx="202549" cy="242592"/>
              </a:xfrm>
              <a:custGeom>
                <a:avLst/>
                <a:gdLst>
                  <a:gd name="connsiteX0" fmla="*/ 172903 w 202549"/>
                  <a:gd name="connsiteY0" fmla="*/ 70576 h 242592"/>
                  <a:gd name="connsiteX1" fmla="*/ 172903 w 202549"/>
                  <a:gd name="connsiteY1" fmla="*/ 213098 h 242592"/>
                  <a:gd name="connsiteX2" fmla="*/ 29647 w 202549"/>
                  <a:gd name="connsiteY2" fmla="*/ 213098 h 242592"/>
                  <a:gd name="connsiteX3" fmla="*/ 29647 w 202549"/>
                  <a:gd name="connsiteY3" fmla="*/ 70576 h 242592"/>
                  <a:gd name="connsiteX4" fmla="*/ 100132 w 202549"/>
                  <a:gd name="connsiteY4" fmla="*/ 548 h 242592"/>
                  <a:gd name="connsiteX5" fmla="*/ 102513 w 202549"/>
                  <a:gd name="connsiteY5" fmla="*/ 548 h 242592"/>
                  <a:gd name="connsiteX6" fmla="*/ 145280 w 202549"/>
                  <a:gd name="connsiteY6" fmla="*/ 43001 h 242592"/>
                  <a:gd name="connsiteX7" fmla="*/ 145280 w 202549"/>
                  <a:gd name="connsiteY7" fmla="*/ 45370 h 242592"/>
                  <a:gd name="connsiteX8" fmla="*/ 74890 w 202549"/>
                  <a:gd name="connsiteY8" fmla="*/ 115398 h 242592"/>
                  <a:gd name="connsiteX9" fmla="*/ 74890 w 202549"/>
                  <a:gd name="connsiteY9" fmla="*/ 168086 h 242592"/>
                  <a:gd name="connsiteX10" fmla="*/ 127849 w 202549"/>
                  <a:gd name="connsiteY10" fmla="*/ 168086 h 242592"/>
                  <a:gd name="connsiteX11" fmla="*/ 127849 w 202549"/>
                  <a:gd name="connsiteY11" fmla="*/ 115398 h 242592"/>
                  <a:gd name="connsiteX12" fmla="*/ 112609 w 202549"/>
                  <a:gd name="connsiteY12" fmla="*/ 100142 h 242592"/>
                  <a:gd name="connsiteX13" fmla="*/ 112609 w 202549"/>
                  <a:gd name="connsiteY13" fmla="*/ 97773 h 242592"/>
                  <a:gd name="connsiteX14" fmla="*/ 155281 w 202549"/>
                  <a:gd name="connsiteY14" fmla="*/ 55225 h 242592"/>
                  <a:gd name="connsiteX15" fmla="*/ 157663 w 202549"/>
                  <a:gd name="connsiteY15" fmla="*/ 55225 h 242592"/>
                  <a:gd name="connsiteX16" fmla="*/ 172903 w 202549"/>
                  <a:gd name="connsiteY16" fmla="*/ 70576 h 242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2549" h="242592">
                    <a:moveTo>
                      <a:pt x="172903" y="70576"/>
                    </a:moveTo>
                    <a:cubicBezTo>
                      <a:pt x="212431" y="109902"/>
                      <a:pt x="212431" y="173772"/>
                      <a:pt x="172903" y="213098"/>
                    </a:cubicBezTo>
                    <a:cubicBezTo>
                      <a:pt x="133374" y="252424"/>
                      <a:pt x="69175" y="252424"/>
                      <a:pt x="29647" y="213098"/>
                    </a:cubicBezTo>
                    <a:cubicBezTo>
                      <a:pt x="-9882" y="173772"/>
                      <a:pt x="-9882" y="109997"/>
                      <a:pt x="29647" y="70576"/>
                    </a:cubicBezTo>
                    <a:lnTo>
                      <a:pt x="100132" y="548"/>
                    </a:lnTo>
                    <a:cubicBezTo>
                      <a:pt x="101370" y="-684"/>
                      <a:pt x="102513" y="548"/>
                      <a:pt x="102513" y="548"/>
                    </a:cubicBezTo>
                    <a:lnTo>
                      <a:pt x="145280" y="43001"/>
                    </a:lnTo>
                    <a:cubicBezTo>
                      <a:pt x="146423" y="44233"/>
                      <a:pt x="145280" y="45370"/>
                      <a:pt x="145280" y="45370"/>
                    </a:cubicBezTo>
                    <a:lnTo>
                      <a:pt x="74890" y="115398"/>
                    </a:lnTo>
                    <a:cubicBezTo>
                      <a:pt x="60222" y="129897"/>
                      <a:pt x="60222" y="153493"/>
                      <a:pt x="74890" y="168086"/>
                    </a:cubicBezTo>
                    <a:cubicBezTo>
                      <a:pt x="89464" y="182679"/>
                      <a:pt x="113181" y="182679"/>
                      <a:pt x="127849" y="168086"/>
                    </a:cubicBezTo>
                    <a:cubicBezTo>
                      <a:pt x="142518" y="153493"/>
                      <a:pt x="142518" y="129992"/>
                      <a:pt x="127849" y="115398"/>
                    </a:cubicBezTo>
                    <a:lnTo>
                      <a:pt x="112609" y="100142"/>
                    </a:lnTo>
                    <a:cubicBezTo>
                      <a:pt x="111371" y="98910"/>
                      <a:pt x="112609" y="97773"/>
                      <a:pt x="112609" y="97773"/>
                    </a:cubicBezTo>
                    <a:lnTo>
                      <a:pt x="155281" y="55225"/>
                    </a:lnTo>
                    <a:cubicBezTo>
                      <a:pt x="156520" y="54088"/>
                      <a:pt x="157663" y="55225"/>
                      <a:pt x="157663" y="55225"/>
                    </a:cubicBezTo>
                    <a:lnTo>
                      <a:pt x="172903" y="7057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9FC34A65-1E0F-F3D8-A8B6-2F0CB5EC1F4C}"/>
                  </a:ext>
                </a:extLst>
              </p:cNvPr>
              <p:cNvSpPr/>
              <p:nvPr/>
            </p:nvSpPr>
            <p:spPr>
              <a:xfrm>
                <a:off x="5221033" y="3338881"/>
                <a:ext cx="174116" cy="171707"/>
              </a:xfrm>
              <a:custGeom>
                <a:avLst/>
                <a:gdLst>
                  <a:gd name="connsiteX0" fmla="*/ 174117 w 174116"/>
                  <a:gd name="connsiteY0" fmla="*/ 167823 h 171707"/>
                  <a:gd name="connsiteX1" fmla="*/ 153067 w 174116"/>
                  <a:gd name="connsiteY1" fmla="*/ 167823 h 171707"/>
                  <a:gd name="connsiteX2" fmla="*/ 153067 w 174116"/>
                  <a:gd name="connsiteY2" fmla="*/ 139110 h 171707"/>
                  <a:gd name="connsiteX3" fmla="*/ 152495 w 174116"/>
                  <a:gd name="connsiteY3" fmla="*/ 139110 h 171707"/>
                  <a:gd name="connsiteX4" fmla="*/ 88392 w 174116"/>
                  <a:gd name="connsiteY4" fmla="*/ 171708 h 171707"/>
                  <a:gd name="connsiteX5" fmla="*/ 0 w 174116"/>
                  <a:gd name="connsiteY5" fmla="*/ 85570 h 171707"/>
                  <a:gd name="connsiteX6" fmla="*/ 88392 w 174116"/>
                  <a:gd name="connsiteY6" fmla="*/ 0 h 171707"/>
                  <a:gd name="connsiteX7" fmla="*/ 152495 w 174116"/>
                  <a:gd name="connsiteY7" fmla="*/ 32882 h 171707"/>
                  <a:gd name="connsiteX8" fmla="*/ 153067 w 174116"/>
                  <a:gd name="connsiteY8" fmla="*/ 32882 h 171707"/>
                  <a:gd name="connsiteX9" fmla="*/ 153067 w 174116"/>
                  <a:gd name="connsiteY9" fmla="*/ 4169 h 171707"/>
                  <a:gd name="connsiteX10" fmla="*/ 174117 w 174116"/>
                  <a:gd name="connsiteY10" fmla="*/ 4169 h 171707"/>
                  <a:gd name="connsiteX11" fmla="*/ 174117 w 174116"/>
                  <a:gd name="connsiteY11" fmla="*/ 167823 h 171707"/>
                  <a:gd name="connsiteX12" fmla="*/ 88392 w 174116"/>
                  <a:gd name="connsiteY12" fmla="*/ 152945 h 171707"/>
                  <a:gd name="connsiteX13" fmla="*/ 154210 w 174116"/>
                  <a:gd name="connsiteY13" fmla="*/ 86233 h 171707"/>
                  <a:gd name="connsiteX14" fmla="*/ 88392 w 174116"/>
                  <a:gd name="connsiteY14" fmla="*/ 18952 h 171707"/>
                  <a:gd name="connsiteX15" fmla="*/ 21050 w 174116"/>
                  <a:gd name="connsiteY15" fmla="*/ 86612 h 171707"/>
                  <a:gd name="connsiteX16" fmla="*/ 88392 w 174116"/>
                  <a:gd name="connsiteY16" fmla="*/ 152945 h 171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74116" h="171707">
                    <a:moveTo>
                      <a:pt x="174117" y="167823"/>
                    </a:moveTo>
                    <a:lnTo>
                      <a:pt x="153067" y="167823"/>
                    </a:lnTo>
                    <a:lnTo>
                      <a:pt x="153067" y="139110"/>
                    </a:lnTo>
                    <a:lnTo>
                      <a:pt x="152495" y="139110"/>
                    </a:lnTo>
                    <a:cubicBezTo>
                      <a:pt x="134398" y="166022"/>
                      <a:pt x="105537" y="171708"/>
                      <a:pt x="88392" y="171708"/>
                    </a:cubicBezTo>
                    <a:cubicBezTo>
                      <a:pt x="36671" y="171708"/>
                      <a:pt x="0" y="132477"/>
                      <a:pt x="0" y="85570"/>
                    </a:cubicBezTo>
                    <a:cubicBezTo>
                      <a:pt x="0" y="41885"/>
                      <a:pt x="34576" y="0"/>
                      <a:pt x="88392" y="0"/>
                    </a:cubicBezTo>
                    <a:cubicBezTo>
                      <a:pt x="106108" y="0"/>
                      <a:pt x="134969" y="5686"/>
                      <a:pt x="152495" y="32882"/>
                    </a:cubicBezTo>
                    <a:lnTo>
                      <a:pt x="153067" y="32882"/>
                    </a:lnTo>
                    <a:lnTo>
                      <a:pt x="153067" y="4169"/>
                    </a:lnTo>
                    <a:lnTo>
                      <a:pt x="174117" y="4169"/>
                    </a:lnTo>
                    <a:lnTo>
                      <a:pt x="174117" y="167823"/>
                    </a:lnTo>
                    <a:close/>
                    <a:moveTo>
                      <a:pt x="88392" y="152945"/>
                    </a:moveTo>
                    <a:cubicBezTo>
                      <a:pt x="123920" y="152945"/>
                      <a:pt x="154210" y="124517"/>
                      <a:pt x="154210" y="86233"/>
                    </a:cubicBezTo>
                    <a:cubicBezTo>
                      <a:pt x="154210" y="50318"/>
                      <a:pt x="126206" y="18952"/>
                      <a:pt x="88392" y="18952"/>
                    </a:cubicBezTo>
                    <a:cubicBezTo>
                      <a:pt x="52292" y="18952"/>
                      <a:pt x="21050" y="45012"/>
                      <a:pt x="21050" y="86612"/>
                    </a:cubicBezTo>
                    <a:cubicBezTo>
                      <a:pt x="20955" y="123000"/>
                      <a:pt x="48101" y="152945"/>
                      <a:pt x="88392" y="15294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5C86567A-AA14-F116-1266-572846EA2E15}"/>
                  </a:ext>
                </a:extLst>
              </p:cNvPr>
              <p:cNvSpPr/>
              <p:nvPr/>
            </p:nvSpPr>
            <p:spPr>
              <a:xfrm>
                <a:off x="5421249" y="3338976"/>
                <a:ext cx="102203" cy="171613"/>
              </a:xfrm>
              <a:custGeom>
                <a:avLst/>
                <a:gdLst>
                  <a:gd name="connsiteX0" fmla="*/ 20860 w 102203"/>
                  <a:gd name="connsiteY0" fmla="*/ 119305 h 171613"/>
                  <a:gd name="connsiteX1" fmla="*/ 50387 w 102203"/>
                  <a:gd name="connsiteY1" fmla="*/ 152850 h 171613"/>
                  <a:gd name="connsiteX2" fmla="*/ 81058 w 102203"/>
                  <a:gd name="connsiteY2" fmla="*/ 123569 h 171613"/>
                  <a:gd name="connsiteX3" fmla="*/ 48292 w 102203"/>
                  <a:gd name="connsiteY3" fmla="*/ 90971 h 171613"/>
                  <a:gd name="connsiteX4" fmla="*/ 4667 w 102203"/>
                  <a:gd name="connsiteY4" fmla="*/ 45486 h 171613"/>
                  <a:gd name="connsiteX5" fmla="*/ 51625 w 102203"/>
                  <a:gd name="connsiteY5" fmla="*/ 0 h 171613"/>
                  <a:gd name="connsiteX6" fmla="*/ 96488 w 102203"/>
                  <a:gd name="connsiteY6" fmla="*/ 43969 h 171613"/>
                  <a:gd name="connsiteX7" fmla="*/ 96488 w 102203"/>
                  <a:gd name="connsiteY7" fmla="*/ 44538 h 171613"/>
                  <a:gd name="connsiteX8" fmla="*/ 75438 w 102203"/>
                  <a:gd name="connsiteY8" fmla="*/ 44538 h 171613"/>
                  <a:gd name="connsiteX9" fmla="*/ 50768 w 102203"/>
                  <a:gd name="connsiteY9" fmla="*/ 18763 h 171613"/>
                  <a:gd name="connsiteX10" fmla="*/ 25813 w 102203"/>
                  <a:gd name="connsiteY10" fmla="*/ 43306 h 171613"/>
                  <a:gd name="connsiteX11" fmla="*/ 55245 w 102203"/>
                  <a:gd name="connsiteY11" fmla="*/ 70503 h 171613"/>
                  <a:gd name="connsiteX12" fmla="*/ 102203 w 102203"/>
                  <a:gd name="connsiteY12" fmla="*/ 121105 h 171613"/>
                  <a:gd name="connsiteX13" fmla="*/ 102203 w 102203"/>
                  <a:gd name="connsiteY13" fmla="*/ 121674 h 171613"/>
                  <a:gd name="connsiteX14" fmla="*/ 50482 w 102203"/>
                  <a:gd name="connsiteY14" fmla="*/ 171613 h 171613"/>
                  <a:gd name="connsiteX15" fmla="*/ 0 w 102203"/>
                  <a:gd name="connsiteY15" fmla="*/ 121010 h 171613"/>
                  <a:gd name="connsiteX16" fmla="*/ 0 w 102203"/>
                  <a:gd name="connsiteY16" fmla="*/ 119210 h 171613"/>
                  <a:gd name="connsiteX17" fmla="*/ 20860 w 102203"/>
                  <a:gd name="connsiteY17" fmla="*/ 119210 h 171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2203" h="171613">
                    <a:moveTo>
                      <a:pt x="20860" y="119305"/>
                    </a:moveTo>
                    <a:cubicBezTo>
                      <a:pt x="21431" y="150387"/>
                      <a:pt x="42863" y="152850"/>
                      <a:pt x="50387" y="152850"/>
                    </a:cubicBezTo>
                    <a:cubicBezTo>
                      <a:pt x="70199" y="152850"/>
                      <a:pt x="81058" y="141195"/>
                      <a:pt x="81058" y="123569"/>
                    </a:cubicBezTo>
                    <a:cubicBezTo>
                      <a:pt x="81058" y="101111"/>
                      <a:pt x="60579" y="96088"/>
                      <a:pt x="48292" y="90971"/>
                    </a:cubicBezTo>
                    <a:cubicBezTo>
                      <a:pt x="31432" y="85285"/>
                      <a:pt x="4667" y="76283"/>
                      <a:pt x="4667" y="45486"/>
                    </a:cubicBezTo>
                    <a:cubicBezTo>
                      <a:pt x="4667" y="22458"/>
                      <a:pt x="21241" y="0"/>
                      <a:pt x="51625" y="0"/>
                    </a:cubicBezTo>
                    <a:cubicBezTo>
                      <a:pt x="76009" y="0"/>
                      <a:pt x="96488" y="18573"/>
                      <a:pt x="96488" y="43969"/>
                    </a:cubicBezTo>
                    <a:lnTo>
                      <a:pt x="96488" y="44538"/>
                    </a:lnTo>
                    <a:lnTo>
                      <a:pt x="75438" y="44538"/>
                    </a:lnTo>
                    <a:cubicBezTo>
                      <a:pt x="73914" y="24448"/>
                      <a:pt x="60103" y="18763"/>
                      <a:pt x="50768" y="18763"/>
                    </a:cubicBezTo>
                    <a:cubicBezTo>
                      <a:pt x="33909" y="18763"/>
                      <a:pt x="25813" y="32219"/>
                      <a:pt x="25813" y="43306"/>
                    </a:cubicBezTo>
                    <a:cubicBezTo>
                      <a:pt x="25813" y="60647"/>
                      <a:pt x="43243" y="66617"/>
                      <a:pt x="55245" y="70503"/>
                    </a:cubicBezTo>
                    <a:cubicBezTo>
                      <a:pt x="74486" y="76757"/>
                      <a:pt x="102203" y="87275"/>
                      <a:pt x="102203" y="121105"/>
                    </a:cubicBezTo>
                    <a:lnTo>
                      <a:pt x="102203" y="121674"/>
                    </a:lnTo>
                    <a:cubicBezTo>
                      <a:pt x="102203" y="149534"/>
                      <a:pt x="85058" y="171613"/>
                      <a:pt x="50482" y="171613"/>
                    </a:cubicBezTo>
                    <a:cubicBezTo>
                      <a:pt x="27908" y="171613"/>
                      <a:pt x="0" y="156641"/>
                      <a:pt x="0" y="121010"/>
                    </a:cubicBezTo>
                    <a:lnTo>
                      <a:pt x="0" y="119210"/>
                    </a:lnTo>
                    <a:lnTo>
                      <a:pt x="20860" y="1192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B1869F5A-7207-0DD8-DDF1-EA72AEBE1631}"/>
                  </a:ext>
                </a:extLst>
              </p:cNvPr>
              <p:cNvSpPr/>
              <p:nvPr/>
            </p:nvSpPr>
            <p:spPr>
              <a:xfrm>
                <a:off x="5547169" y="3338881"/>
                <a:ext cx="174117" cy="225248"/>
              </a:xfrm>
              <a:custGeom>
                <a:avLst/>
                <a:gdLst>
                  <a:gd name="connsiteX0" fmla="*/ 0 w 174117"/>
                  <a:gd name="connsiteY0" fmla="*/ 4169 h 225248"/>
                  <a:gd name="connsiteX1" fmla="*/ 21050 w 174117"/>
                  <a:gd name="connsiteY1" fmla="*/ 4169 h 225248"/>
                  <a:gd name="connsiteX2" fmla="*/ 21050 w 174117"/>
                  <a:gd name="connsiteY2" fmla="*/ 32882 h 225248"/>
                  <a:gd name="connsiteX3" fmla="*/ 21622 w 174117"/>
                  <a:gd name="connsiteY3" fmla="*/ 32882 h 225248"/>
                  <a:gd name="connsiteX4" fmla="*/ 85725 w 174117"/>
                  <a:gd name="connsiteY4" fmla="*/ 0 h 225248"/>
                  <a:gd name="connsiteX5" fmla="*/ 174117 w 174117"/>
                  <a:gd name="connsiteY5" fmla="*/ 85570 h 225248"/>
                  <a:gd name="connsiteX6" fmla="*/ 85725 w 174117"/>
                  <a:gd name="connsiteY6" fmla="*/ 171708 h 225248"/>
                  <a:gd name="connsiteX7" fmla="*/ 21622 w 174117"/>
                  <a:gd name="connsiteY7" fmla="*/ 139110 h 225248"/>
                  <a:gd name="connsiteX8" fmla="*/ 21050 w 174117"/>
                  <a:gd name="connsiteY8" fmla="*/ 139110 h 225248"/>
                  <a:gd name="connsiteX9" fmla="*/ 21050 w 174117"/>
                  <a:gd name="connsiteY9" fmla="*/ 225248 h 225248"/>
                  <a:gd name="connsiteX10" fmla="*/ 0 w 174117"/>
                  <a:gd name="connsiteY10" fmla="*/ 225248 h 225248"/>
                  <a:gd name="connsiteX11" fmla="*/ 0 w 174117"/>
                  <a:gd name="connsiteY11" fmla="*/ 4169 h 225248"/>
                  <a:gd name="connsiteX12" fmla="*/ 85725 w 174117"/>
                  <a:gd name="connsiteY12" fmla="*/ 18858 h 225248"/>
                  <a:gd name="connsiteX13" fmla="*/ 19907 w 174117"/>
                  <a:gd name="connsiteY13" fmla="*/ 86138 h 225248"/>
                  <a:gd name="connsiteX14" fmla="*/ 85725 w 174117"/>
                  <a:gd name="connsiteY14" fmla="*/ 152850 h 225248"/>
                  <a:gd name="connsiteX15" fmla="*/ 153067 w 174117"/>
                  <a:gd name="connsiteY15" fmla="*/ 86423 h 225248"/>
                  <a:gd name="connsiteX16" fmla="*/ 85725 w 174117"/>
                  <a:gd name="connsiteY16" fmla="*/ 18858 h 225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74117" h="225248">
                    <a:moveTo>
                      <a:pt x="0" y="4169"/>
                    </a:moveTo>
                    <a:lnTo>
                      <a:pt x="21050" y="4169"/>
                    </a:lnTo>
                    <a:lnTo>
                      <a:pt x="21050" y="32882"/>
                    </a:lnTo>
                    <a:lnTo>
                      <a:pt x="21622" y="32882"/>
                    </a:lnTo>
                    <a:cubicBezTo>
                      <a:pt x="40577" y="5970"/>
                      <a:pt x="67913" y="0"/>
                      <a:pt x="85725" y="0"/>
                    </a:cubicBezTo>
                    <a:cubicBezTo>
                      <a:pt x="139541" y="0"/>
                      <a:pt x="174117" y="41885"/>
                      <a:pt x="174117" y="85570"/>
                    </a:cubicBezTo>
                    <a:cubicBezTo>
                      <a:pt x="174117" y="132571"/>
                      <a:pt x="137446" y="171708"/>
                      <a:pt x="85725" y="171708"/>
                    </a:cubicBezTo>
                    <a:cubicBezTo>
                      <a:pt x="68580" y="171708"/>
                      <a:pt x="40005" y="165738"/>
                      <a:pt x="21622" y="139110"/>
                    </a:cubicBezTo>
                    <a:lnTo>
                      <a:pt x="21050" y="139110"/>
                    </a:lnTo>
                    <a:lnTo>
                      <a:pt x="21050" y="225248"/>
                    </a:lnTo>
                    <a:lnTo>
                      <a:pt x="0" y="225248"/>
                    </a:lnTo>
                    <a:lnTo>
                      <a:pt x="0" y="4169"/>
                    </a:lnTo>
                    <a:close/>
                    <a:moveTo>
                      <a:pt x="85725" y="18858"/>
                    </a:moveTo>
                    <a:cubicBezTo>
                      <a:pt x="47816" y="18858"/>
                      <a:pt x="19907" y="50318"/>
                      <a:pt x="19907" y="86138"/>
                    </a:cubicBezTo>
                    <a:cubicBezTo>
                      <a:pt x="19907" y="124422"/>
                      <a:pt x="50292" y="152850"/>
                      <a:pt x="85725" y="152850"/>
                    </a:cubicBezTo>
                    <a:cubicBezTo>
                      <a:pt x="126016" y="152850"/>
                      <a:pt x="153067" y="122906"/>
                      <a:pt x="153067" y="86423"/>
                    </a:cubicBezTo>
                    <a:cubicBezTo>
                      <a:pt x="153067" y="44917"/>
                      <a:pt x="121825" y="18858"/>
                      <a:pt x="85725" y="1885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EF03E7A4-F1AA-E688-4A7C-5C968C7EBF4C}"/>
                  </a:ext>
                </a:extLst>
              </p:cNvPr>
              <p:cNvSpPr/>
              <p:nvPr/>
            </p:nvSpPr>
            <p:spPr>
              <a:xfrm>
                <a:off x="5736336" y="3338881"/>
                <a:ext cx="171735" cy="171707"/>
              </a:xfrm>
              <a:custGeom>
                <a:avLst/>
                <a:gdLst>
                  <a:gd name="connsiteX0" fmla="*/ 21622 w 171735"/>
                  <a:gd name="connsiteY0" fmla="*/ 93624 h 171707"/>
                  <a:gd name="connsiteX1" fmla="*/ 85344 w 171735"/>
                  <a:gd name="connsiteY1" fmla="*/ 152850 h 171707"/>
                  <a:gd name="connsiteX2" fmla="*/ 144304 w 171735"/>
                  <a:gd name="connsiteY2" fmla="*/ 114282 h 171707"/>
                  <a:gd name="connsiteX3" fmla="*/ 166592 w 171735"/>
                  <a:gd name="connsiteY3" fmla="*/ 114282 h 171707"/>
                  <a:gd name="connsiteX4" fmla="*/ 85725 w 171735"/>
                  <a:gd name="connsiteY4" fmla="*/ 171708 h 171707"/>
                  <a:gd name="connsiteX5" fmla="*/ 0 w 171735"/>
                  <a:gd name="connsiteY5" fmla="*/ 86138 h 171707"/>
                  <a:gd name="connsiteX6" fmla="*/ 85439 w 171735"/>
                  <a:gd name="connsiteY6" fmla="*/ 0 h 171707"/>
                  <a:gd name="connsiteX7" fmla="*/ 158782 w 171735"/>
                  <a:gd name="connsiteY7" fmla="*/ 41885 h 171707"/>
                  <a:gd name="connsiteX8" fmla="*/ 171736 w 171735"/>
                  <a:gd name="connsiteY8" fmla="*/ 87654 h 171707"/>
                  <a:gd name="connsiteX9" fmla="*/ 171450 w 171735"/>
                  <a:gd name="connsiteY9" fmla="*/ 93624 h 171707"/>
                  <a:gd name="connsiteX10" fmla="*/ 21622 w 171735"/>
                  <a:gd name="connsiteY10" fmla="*/ 93624 h 171707"/>
                  <a:gd name="connsiteX11" fmla="*/ 150019 w 171735"/>
                  <a:gd name="connsiteY11" fmla="*/ 74767 h 171707"/>
                  <a:gd name="connsiteX12" fmla="*/ 85630 w 171735"/>
                  <a:gd name="connsiteY12" fmla="*/ 18858 h 171707"/>
                  <a:gd name="connsiteX13" fmla="*/ 21526 w 171735"/>
                  <a:gd name="connsiteY13" fmla="*/ 74767 h 171707"/>
                  <a:gd name="connsiteX14" fmla="*/ 150019 w 171735"/>
                  <a:gd name="connsiteY14" fmla="*/ 74767 h 171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1735" h="171707">
                    <a:moveTo>
                      <a:pt x="21622" y="93624"/>
                    </a:moveTo>
                    <a:cubicBezTo>
                      <a:pt x="23146" y="125654"/>
                      <a:pt x="53150" y="152850"/>
                      <a:pt x="85344" y="152850"/>
                    </a:cubicBezTo>
                    <a:cubicBezTo>
                      <a:pt x="115443" y="152282"/>
                      <a:pt x="136779" y="134561"/>
                      <a:pt x="144304" y="114282"/>
                    </a:cubicBezTo>
                    <a:lnTo>
                      <a:pt x="166592" y="114282"/>
                    </a:lnTo>
                    <a:cubicBezTo>
                      <a:pt x="155162" y="146880"/>
                      <a:pt x="123634" y="171708"/>
                      <a:pt x="85725" y="171708"/>
                    </a:cubicBezTo>
                    <a:cubicBezTo>
                      <a:pt x="39719" y="171708"/>
                      <a:pt x="0" y="134561"/>
                      <a:pt x="0" y="86138"/>
                    </a:cubicBezTo>
                    <a:cubicBezTo>
                      <a:pt x="0" y="39800"/>
                      <a:pt x="37624" y="853"/>
                      <a:pt x="85439" y="0"/>
                    </a:cubicBezTo>
                    <a:cubicBezTo>
                      <a:pt x="121539" y="284"/>
                      <a:pt x="147066" y="21511"/>
                      <a:pt x="158782" y="41885"/>
                    </a:cubicBezTo>
                    <a:cubicBezTo>
                      <a:pt x="168402" y="57425"/>
                      <a:pt x="171736" y="73345"/>
                      <a:pt x="171736" y="87654"/>
                    </a:cubicBezTo>
                    <a:cubicBezTo>
                      <a:pt x="171736" y="89739"/>
                      <a:pt x="171450" y="91540"/>
                      <a:pt x="171450" y="93624"/>
                    </a:cubicBezTo>
                    <a:lnTo>
                      <a:pt x="21622" y="93624"/>
                    </a:lnTo>
                    <a:close/>
                    <a:moveTo>
                      <a:pt x="150019" y="74767"/>
                    </a:moveTo>
                    <a:cubicBezTo>
                      <a:pt x="143351" y="36199"/>
                      <a:pt x="111823" y="18858"/>
                      <a:pt x="85630" y="18858"/>
                    </a:cubicBezTo>
                    <a:cubicBezTo>
                      <a:pt x="59817" y="18858"/>
                      <a:pt x="27622" y="36199"/>
                      <a:pt x="21526" y="74767"/>
                    </a:cubicBezTo>
                    <a:lnTo>
                      <a:pt x="150019" y="7476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D78094C2-6522-D4B1-2ACD-FA6493A84CD7}"/>
                  </a:ext>
                </a:extLst>
              </p:cNvPr>
              <p:cNvSpPr/>
              <p:nvPr/>
            </p:nvSpPr>
            <p:spPr>
              <a:xfrm>
                <a:off x="5927216" y="3338881"/>
                <a:ext cx="144684" cy="167822"/>
              </a:xfrm>
              <a:custGeom>
                <a:avLst/>
                <a:gdLst>
                  <a:gd name="connsiteX0" fmla="*/ 95 w 144684"/>
                  <a:gd name="connsiteY0" fmla="*/ 4169 h 167822"/>
                  <a:gd name="connsiteX1" fmla="*/ 21146 w 144684"/>
                  <a:gd name="connsiteY1" fmla="*/ 4169 h 167822"/>
                  <a:gd name="connsiteX2" fmla="*/ 21146 w 144684"/>
                  <a:gd name="connsiteY2" fmla="*/ 25112 h 167822"/>
                  <a:gd name="connsiteX3" fmla="*/ 21717 w 144684"/>
                  <a:gd name="connsiteY3" fmla="*/ 25112 h 167822"/>
                  <a:gd name="connsiteX4" fmla="*/ 72200 w 144684"/>
                  <a:gd name="connsiteY4" fmla="*/ 0 h 167822"/>
                  <a:gd name="connsiteX5" fmla="*/ 124206 w 144684"/>
                  <a:gd name="connsiteY5" fmla="*/ 20089 h 167822"/>
                  <a:gd name="connsiteX6" fmla="*/ 144685 w 144684"/>
                  <a:gd name="connsiteY6" fmla="*/ 77799 h 167822"/>
                  <a:gd name="connsiteX7" fmla="*/ 144685 w 144684"/>
                  <a:gd name="connsiteY7" fmla="*/ 167823 h 167822"/>
                  <a:gd name="connsiteX8" fmla="*/ 123634 w 144684"/>
                  <a:gd name="connsiteY8" fmla="*/ 167823 h 167822"/>
                  <a:gd name="connsiteX9" fmla="*/ 123634 w 144684"/>
                  <a:gd name="connsiteY9" fmla="*/ 77799 h 167822"/>
                  <a:gd name="connsiteX10" fmla="*/ 108013 w 144684"/>
                  <a:gd name="connsiteY10" fmla="*/ 32882 h 167822"/>
                  <a:gd name="connsiteX11" fmla="*/ 72200 w 144684"/>
                  <a:gd name="connsiteY11" fmla="*/ 18858 h 167822"/>
                  <a:gd name="connsiteX12" fmla="*/ 36386 w 144684"/>
                  <a:gd name="connsiteY12" fmla="*/ 32882 h 167822"/>
                  <a:gd name="connsiteX13" fmla="*/ 21050 w 144684"/>
                  <a:gd name="connsiteY13" fmla="*/ 76283 h 167822"/>
                  <a:gd name="connsiteX14" fmla="*/ 21050 w 144684"/>
                  <a:gd name="connsiteY14" fmla="*/ 167823 h 167822"/>
                  <a:gd name="connsiteX15" fmla="*/ 0 w 144684"/>
                  <a:gd name="connsiteY15" fmla="*/ 167823 h 167822"/>
                  <a:gd name="connsiteX16" fmla="*/ 0 w 144684"/>
                  <a:gd name="connsiteY16" fmla="*/ 4169 h 167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4684" h="167822">
                    <a:moveTo>
                      <a:pt x="95" y="4169"/>
                    </a:moveTo>
                    <a:lnTo>
                      <a:pt x="21146" y="4169"/>
                    </a:lnTo>
                    <a:lnTo>
                      <a:pt x="21146" y="25112"/>
                    </a:lnTo>
                    <a:lnTo>
                      <a:pt x="21717" y="25112"/>
                    </a:lnTo>
                    <a:cubicBezTo>
                      <a:pt x="28004" y="15257"/>
                      <a:pt x="44291" y="0"/>
                      <a:pt x="72200" y="0"/>
                    </a:cubicBezTo>
                    <a:cubicBezTo>
                      <a:pt x="92392" y="0"/>
                      <a:pt x="109252" y="5117"/>
                      <a:pt x="124206" y="20089"/>
                    </a:cubicBezTo>
                    <a:cubicBezTo>
                      <a:pt x="136588" y="32029"/>
                      <a:pt x="144685" y="50887"/>
                      <a:pt x="144685" y="77799"/>
                    </a:cubicBezTo>
                    <a:lnTo>
                      <a:pt x="144685" y="167823"/>
                    </a:lnTo>
                    <a:lnTo>
                      <a:pt x="123634" y="167823"/>
                    </a:lnTo>
                    <a:lnTo>
                      <a:pt x="123634" y="77799"/>
                    </a:lnTo>
                    <a:cubicBezTo>
                      <a:pt x="123634" y="56573"/>
                      <a:pt x="117062" y="41600"/>
                      <a:pt x="108013" y="32882"/>
                    </a:cubicBezTo>
                    <a:cubicBezTo>
                      <a:pt x="96583" y="21795"/>
                      <a:pt x="81534" y="18858"/>
                      <a:pt x="72200" y="18858"/>
                    </a:cubicBezTo>
                    <a:cubicBezTo>
                      <a:pt x="62865" y="18858"/>
                      <a:pt x="47816" y="21890"/>
                      <a:pt x="36386" y="32882"/>
                    </a:cubicBezTo>
                    <a:cubicBezTo>
                      <a:pt x="27622" y="41221"/>
                      <a:pt x="21050" y="55909"/>
                      <a:pt x="21050" y="76283"/>
                    </a:cubicBezTo>
                    <a:lnTo>
                      <a:pt x="21050" y="167823"/>
                    </a:lnTo>
                    <a:lnTo>
                      <a:pt x="0" y="167823"/>
                    </a:lnTo>
                    <a:lnTo>
                      <a:pt x="0" y="416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61EC4B0E-D33E-5B26-F91B-3E8ADAA88DCA}"/>
                  </a:ext>
                </a:extLst>
              </p:cNvPr>
              <p:cNvSpPr/>
              <p:nvPr/>
            </p:nvSpPr>
            <p:spPr>
              <a:xfrm>
                <a:off x="6124575" y="3338976"/>
                <a:ext cx="102203" cy="171613"/>
              </a:xfrm>
              <a:custGeom>
                <a:avLst/>
                <a:gdLst>
                  <a:gd name="connsiteX0" fmla="*/ 20860 w 102203"/>
                  <a:gd name="connsiteY0" fmla="*/ 119305 h 171613"/>
                  <a:gd name="connsiteX1" fmla="*/ 50387 w 102203"/>
                  <a:gd name="connsiteY1" fmla="*/ 152850 h 171613"/>
                  <a:gd name="connsiteX2" fmla="*/ 81058 w 102203"/>
                  <a:gd name="connsiteY2" fmla="*/ 123569 h 171613"/>
                  <a:gd name="connsiteX3" fmla="*/ 48292 w 102203"/>
                  <a:gd name="connsiteY3" fmla="*/ 90971 h 171613"/>
                  <a:gd name="connsiteX4" fmla="*/ 4667 w 102203"/>
                  <a:gd name="connsiteY4" fmla="*/ 45486 h 171613"/>
                  <a:gd name="connsiteX5" fmla="*/ 51625 w 102203"/>
                  <a:gd name="connsiteY5" fmla="*/ 0 h 171613"/>
                  <a:gd name="connsiteX6" fmla="*/ 96488 w 102203"/>
                  <a:gd name="connsiteY6" fmla="*/ 43969 h 171613"/>
                  <a:gd name="connsiteX7" fmla="*/ 96488 w 102203"/>
                  <a:gd name="connsiteY7" fmla="*/ 44538 h 171613"/>
                  <a:gd name="connsiteX8" fmla="*/ 75438 w 102203"/>
                  <a:gd name="connsiteY8" fmla="*/ 44538 h 171613"/>
                  <a:gd name="connsiteX9" fmla="*/ 50768 w 102203"/>
                  <a:gd name="connsiteY9" fmla="*/ 18763 h 171613"/>
                  <a:gd name="connsiteX10" fmla="*/ 25813 w 102203"/>
                  <a:gd name="connsiteY10" fmla="*/ 43306 h 171613"/>
                  <a:gd name="connsiteX11" fmla="*/ 55245 w 102203"/>
                  <a:gd name="connsiteY11" fmla="*/ 70503 h 171613"/>
                  <a:gd name="connsiteX12" fmla="*/ 102203 w 102203"/>
                  <a:gd name="connsiteY12" fmla="*/ 121105 h 171613"/>
                  <a:gd name="connsiteX13" fmla="*/ 102203 w 102203"/>
                  <a:gd name="connsiteY13" fmla="*/ 121674 h 171613"/>
                  <a:gd name="connsiteX14" fmla="*/ 50483 w 102203"/>
                  <a:gd name="connsiteY14" fmla="*/ 171613 h 171613"/>
                  <a:gd name="connsiteX15" fmla="*/ 0 w 102203"/>
                  <a:gd name="connsiteY15" fmla="*/ 121010 h 171613"/>
                  <a:gd name="connsiteX16" fmla="*/ 0 w 102203"/>
                  <a:gd name="connsiteY16" fmla="*/ 119210 h 171613"/>
                  <a:gd name="connsiteX17" fmla="*/ 20860 w 102203"/>
                  <a:gd name="connsiteY17" fmla="*/ 119210 h 171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2203" h="171613">
                    <a:moveTo>
                      <a:pt x="20860" y="119305"/>
                    </a:moveTo>
                    <a:cubicBezTo>
                      <a:pt x="21431" y="150387"/>
                      <a:pt x="42863" y="152850"/>
                      <a:pt x="50387" y="152850"/>
                    </a:cubicBezTo>
                    <a:cubicBezTo>
                      <a:pt x="70199" y="152850"/>
                      <a:pt x="81058" y="141195"/>
                      <a:pt x="81058" y="123569"/>
                    </a:cubicBezTo>
                    <a:cubicBezTo>
                      <a:pt x="81058" y="101111"/>
                      <a:pt x="60579" y="96088"/>
                      <a:pt x="48292" y="90971"/>
                    </a:cubicBezTo>
                    <a:cubicBezTo>
                      <a:pt x="31433" y="85285"/>
                      <a:pt x="4667" y="76283"/>
                      <a:pt x="4667" y="45486"/>
                    </a:cubicBezTo>
                    <a:cubicBezTo>
                      <a:pt x="4667" y="22458"/>
                      <a:pt x="21241" y="0"/>
                      <a:pt x="51625" y="0"/>
                    </a:cubicBezTo>
                    <a:cubicBezTo>
                      <a:pt x="76009" y="0"/>
                      <a:pt x="96488" y="18573"/>
                      <a:pt x="96488" y="43969"/>
                    </a:cubicBezTo>
                    <a:lnTo>
                      <a:pt x="96488" y="44538"/>
                    </a:lnTo>
                    <a:lnTo>
                      <a:pt x="75438" y="44538"/>
                    </a:lnTo>
                    <a:cubicBezTo>
                      <a:pt x="73914" y="24448"/>
                      <a:pt x="60103" y="18763"/>
                      <a:pt x="50768" y="18763"/>
                    </a:cubicBezTo>
                    <a:cubicBezTo>
                      <a:pt x="33909" y="18763"/>
                      <a:pt x="25813" y="32219"/>
                      <a:pt x="25813" y="43306"/>
                    </a:cubicBezTo>
                    <a:cubicBezTo>
                      <a:pt x="25813" y="60647"/>
                      <a:pt x="43243" y="66617"/>
                      <a:pt x="55245" y="70503"/>
                    </a:cubicBezTo>
                    <a:cubicBezTo>
                      <a:pt x="74486" y="76757"/>
                      <a:pt x="102203" y="87275"/>
                      <a:pt x="102203" y="121105"/>
                    </a:cubicBezTo>
                    <a:lnTo>
                      <a:pt x="102203" y="121674"/>
                    </a:lnTo>
                    <a:cubicBezTo>
                      <a:pt x="102203" y="149534"/>
                      <a:pt x="85058" y="171613"/>
                      <a:pt x="50483" y="171613"/>
                    </a:cubicBezTo>
                    <a:cubicBezTo>
                      <a:pt x="27908" y="171613"/>
                      <a:pt x="0" y="156641"/>
                      <a:pt x="0" y="121010"/>
                    </a:cubicBezTo>
                    <a:lnTo>
                      <a:pt x="0" y="119210"/>
                    </a:lnTo>
                    <a:lnTo>
                      <a:pt x="20860" y="1192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5B211832-33CC-015D-F476-9B0F5758F89D}"/>
                  </a:ext>
                </a:extLst>
              </p:cNvPr>
              <p:cNvSpPr/>
              <p:nvPr/>
            </p:nvSpPr>
            <p:spPr>
              <a:xfrm>
                <a:off x="6252305" y="3342861"/>
                <a:ext cx="144113" cy="167727"/>
              </a:xfrm>
              <a:custGeom>
                <a:avLst/>
                <a:gdLst>
                  <a:gd name="connsiteX0" fmla="*/ 144113 w 144113"/>
                  <a:gd name="connsiteY0" fmla="*/ 163843 h 167727"/>
                  <a:gd name="connsiteX1" fmla="*/ 124206 w 144113"/>
                  <a:gd name="connsiteY1" fmla="*/ 163843 h 167727"/>
                  <a:gd name="connsiteX2" fmla="*/ 124206 w 144113"/>
                  <a:gd name="connsiteY2" fmla="*/ 138447 h 167727"/>
                  <a:gd name="connsiteX3" fmla="*/ 123634 w 144113"/>
                  <a:gd name="connsiteY3" fmla="*/ 138447 h 167727"/>
                  <a:gd name="connsiteX4" fmla="*/ 70961 w 144113"/>
                  <a:gd name="connsiteY4" fmla="*/ 167728 h 167727"/>
                  <a:gd name="connsiteX5" fmla="*/ 14383 w 144113"/>
                  <a:gd name="connsiteY5" fmla="*/ 143185 h 167727"/>
                  <a:gd name="connsiteX6" fmla="*/ 0 w 144113"/>
                  <a:gd name="connsiteY6" fmla="*/ 90497 h 167727"/>
                  <a:gd name="connsiteX7" fmla="*/ 0 w 144113"/>
                  <a:gd name="connsiteY7" fmla="*/ 95 h 167727"/>
                  <a:gd name="connsiteX8" fmla="*/ 21050 w 144113"/>
                  <a:gd name="connsiteY8" fmla="*/ 95 h 167727"/>
                  <a:gd name="connsiteX9" fmla="*/ 21050 w 144113"/>
                  <a:gd name="connsiteY9" fmla="*/ 90118 h 167727"/>
                  <a:gd name="connsiteX10" fmla="*/ 32766 w 144113"/>
                  <a:gd name="connsiteY10" fmla="*/ 133235 h 167727"/>
                  <a:gd name="connsiteX11" fmla="*/ 70961 w 144113"/>
                  <a:gd name="connsiteY11" fmla="*/ 148776 h 167727"/>
                  <a:gd name="connsiteX12" fmla="*/ 105823 w 144113"/>
                  <a:gd name="connsiteY12" fmla="*/ 135604 h 167727"/>
                  <a:gd name="connsiteX13" fmla="*/ 122968 w 144113"/>
                  <a:gd name="connsiteY13" fmla="*/ 86517 h 167727"/>
                  <a:gd name="connsiteX14" fmla="*/ 122968 w 144113"/>
                  <a:gd name="connsiteY14" fmla="*/ 0 h 167727"/>
                  <a:gd name="connsiteX15" fmla="*/ 144018 w 144113"/>
                  <a:gd name="connsiteY15" fmla="*/ 0 h 167727"/>
                  <a:gd name="connsiteX16" fmla="*/ 144018 w 144113"/>
                  <a:gd name="connsiteY16" fmla="*/ 163843 h 167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4113" h="167727">
                    <a:moveTo>
                      <a:pt x="144113" y="163843"/>
                    </a:moveTo>
                    <a:lnTo>
                      <a:pt x="124206" y="163843"/>
                    </a:lnTo>
                    <a:lnTo>
                      <a:pt x="124206" y="138447"/>
                    </a:lnTo>
                    <a:lnTo>
                      <a:pt x="123634" y="138447"/>
                    </a:lnTo>
                    <a:cubicBezTo>
                      <a:pt x="117634" y="150671"/>
                      <a:pt x="101727" y="167728"/>
                      <a:pt x="70961" y="167728"/>
                    </a:cubicBezTo>
                    <a:cubicBezTo>
                      <a:pt x="38481" y="167728"/>
                      <a:pt x="21622" y="152187"/>
                      <a:pt x="14383" y="143185"/>
                    </a:cubicBezTo>
                    <a:cubicBezTo>
                      <a:pt x="2667" y="128781"/>
                      <a:pt x="0" y="107839"/>
                      <a:pt x="0" y="90497"/>
                    </a:cubicBezTo>
                    <a:lnTo>
                      <a:pt x="0" y="95"/>
                    </a:lnTo>
                    <a:lnTo>
                      <a:pt x="21050" y="95"/>
                    </a:lnTo>
                    <a:lnTo>
                      <a:pt x="21050" y="90118"/>
                    </a:lnTo>
                    <a:cubicBezTo>
                      <a:pt x="21050" y="110776"/>
                      <a:pt x="25527" y="124232"/>
                      <a:pt x="32766" y="133235"/>
                    </a:cubicBezTo>
                    <a:cubicBezTo>
                      <a:pt x="44196" y="146122"/>
                      <a:pt x="59531" y="148776"/>
                      <a:pt x="70961" y="148776"/>
                    </a:cubicBezTo>
                    <a:cubicBezTo>
                      <a:pt x="82677" y="148776"/>
                      <a:pt x="95345" y="146122"/>
                      <a:pt x="105823" y="135604"/>
                    </a:cubicBezTo>
                    <a:cubicBezTo>
                      <a:pt x="115443" y="126033"/>
                      <a:pt x="122968" y="115230"/>
                      <a:pt x="122968" y="86517"/>
                    </a:cubicBezTo>
                    <a:lnTo>
                      <a:pt x="122968" y="0"/>
                    </a:lnTo>
                    <a:lnTo>
                      <a:pt x="144018" y="0"/>
                    </a:lnTo>
                    <a:lnTo>
                      <a:pt x="144018" y="16384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D6E601AA-13D0-39E7-93C6-C85B7A9DC2B0}"/>
                  </a:ext>
                </a:extLst>
              </p:cNvPr>
              <p:cNvSpPr/>
              <p:nvPr/>
            </p:nvSpPr>
            <p:spPr>
              <a:xfrm>
                <a:off x="6429565" y="3338787"/>
                <a:ext cx="68008" cy="167822"/>
              </a:xfrm>
              <a:custGeom>
                <a:avLst/>
                <a:gdLst>
                  <a:gd name="connsiteX0" fmla="*/ 95 w 68008"/>
                  <a:gd name="connsiteY0" fmla="*/ 4264 h 167822"/>
                  <a:gd name="connsiteX1" fmla="*/ 21146 w 68008"/>
                  <a:gd name="connsiteY1" fmla="*/ 4264 h 167822"/>
                  <a:gd name="connsiteX2" fmla="*/ 21146 w 68008"/>
                  <a:gd name="connsiteY2" fmla="*/ 27860 h 167822"/>
                  <a:gd name="connsiteX3" fmla="*/ 21717 w 68008"/>
                  <a:gd name="connsiteY3" fmla="*/ 27860 h 167822"/>
                  <a:gd name="connsiteX4" fmla="*/ 68008 w 68008"/>
                  <a:gd name="connsiteY4" fmla="*/ 0 h 167822"/>
                  <a:gd name="connsiteX5" fmla="*/ 68008 w 68008"/>
                  <a:gd name="connsiteY5" fmla="*/ 22174 h 167822"/>
                  <a:gd name="connsiteX6" fmla="*/ 32480 w 68008"/>
                  <a:gd name="connsiteY6" fmla="*/ 38284 h 167822"/>
                  <a:gd name="connsiteX7" fmla="*/ 21050 w 68008"/>
                  <a:gd name="connsiteY7" fmla="*/ 72114 h 167822"/>
                  <a:gd name="connsiteX8" fmla="*/ 21050 w 68008"/>
                  <a:gd name="connsiteY8" fmla="*/ 167823 h 167822"/>
                  <a:gd name="connsiteX9" fmla="*/ 0 w 68008"/>
                  <a:gd name="connsiteY9" fmla="*/ 167823 h 167822"/>
                  <a:gd name="connsiteX10" fmla="*/ 0 w 68008"/>
                  <a:gd name="connsiteY10" fmla="*/ 4264 h 167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8008" h="167822">
                    <a:moveTo>
                      <a:pt x="95" y="4264"/>
                    </a:moveTo>
                    <a:lnTo>
                      <a:pt x="21146" y="4264"/>
                    </a:lnTo>
                    <a:lnTo>
                      <a:pt x="21146" y="27860"/>
                    </a:lnTo>
                    <a:lnTo>
                      <a:pt x="21717" y="27860"/>
                    </a:lnTo>
                    <a:cubicBezTo>
                      <a:pt x="31623" y="4833"/>
                      <a:pt x="50292" y="1232"/>
                      <a:pt x="68008" y="0"/>
                    </a:cubicBezTo>
                    <a:lnTo>
                      <a:pt x="68008" y="22174"/>
                    </a:lnTo>
                    <a:cubicBezTo>
                      <a:pt x="53245" y="23406"/>
                      <a:pt x="40672" y="28713"/>
                      <a:pt x="32480" y="38284"/>
                    </a:cubicBezTo>
                    <a:cubicBezTo>
                      <a:pt x="25241" y="47286"/>
                      <a:pt x="21050" y="58942"/>
                      <a:pt x="21050" y="72114"/>
                    </a:cubicBezTo>
                    <a:lnTo>
                      <a:pt x="21050" y="167823"/>
                    </a:lnTo>
                    <a:lnTo>
                      <a:pt x="0" y="167823"/>
                    </a:lnTo>
                    <a:lnTo>
                      <a:pt x="0" y="42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C529B88D-D4B3-D872-1560-7B307EDA9E58}"/>
                  </a:ext>
                </a:extLst>
              </p:cNvPr>
              <p:cNvSpPr/>
              <p:nvPr/>
            </p:nvSpPr>
            <p:spPr>
              <a:xfrm>
                <a:off x="6501765" y="3338881"/>
                <a:ext cx="171068" cy="232260"/>
              </a:xfrm>
              <a:custGeom>
                <a:avLst/>
                <a:gdLst>
                  <a:gd name="connsiteX0" fmla="*/ 171069 w 171068"/>
                  <a:gd name="connsiteY0" fmla="*/ 142142 h 232260"/>
                  <a:gd name="connsiteX1" fmla="*/ 156019 w 171068"/>
                  <a:gd name="connsiteY1" fmla="*/ 202032 h 232260"/>
                  <a:gd name="connsiteX2" fmla="*/ 90773 w 171068"/>
                  <a:gd name="connsiteY2" fmla="*/ 232261 h 232260"/>
                  <a:gd name="connsiteX3" fmla="*/ 6572 w 171068"/>
                  <a:gd name="connsiteY3" fmla="*/ 172087 h 232260"/>
                  <a:gd name="connsiteX4" fmla="*/ 28861 w 171068"/>
                  <a:gd name="connsiteY4" fmla="*/ 172087 h 232260"/>
                  <a:gd name="connsiteX5" fmla="*/ 90488 w 171068"/>
                  <a:gd name="connsiteY5" fmla="*/ 213403 h 232260"/>
                  <a:gd name="connsiteX6" fmla="*/ 150019 w 171068"/>
                  <a:gd name="connsiteY6" fmla="*/ 152377 h 232260"/>
                  <a:gd name="connsiteX7" fmla="*/ 150019 w 171068"/>
                  <a:gd name="connsiteY7" fmla="*/ 137973 h 232260"/>
                  <a:gd name="connsiteX8" fmla="*/ 149447 w 171068"/>
                  <a:gd name="connsiteY8" fmla="*/ 137973 h 232260"/>
                  <a:gd name="connsiteX9" fmla="*/ 86011 w 171068"/>
                  <a:gd name="connsiteY9" fmla="*/ 171803 h 232260"/>
                  <a:gd name="connsiteX10" fmla="*/ 0 w 171068"/>
                  <a:gd name="connsiteY10" fmla="*/ 86802 h 232260"/>
                  <a:gd name="connsiteX11" fmla="*/ 86011 w 171068"/>
                  <a:gd name="connsiteY11" fmla="*/ 0 h 232260"/>
                  <a:gd name="connsiteX12" fmla="*/ 149447 w 171068"/>
                  <a:gd name="connsiteY12" fmla="*/ 33546 h 232260"/>
                  <a:gd name="connsiteX13" fmla="*/ 150019 w 171068"/>
                  <a:gd name="connsiteY13" fmla="*/ 33546 h 232260"/>
                  <a:gd name="connsiteX14" fmla="*/ 150019 w 171068"/>
                  <a:gd name="connsiteY14" fmla="*/ 4264 h 232260"/>
                  <a:gd name="connsiteX15" fmla="*/ 171069 w 171068"/>
                  <a:gd name="connsiteY15" fmla="*/ 4264 h 232260"/>
                  <a:gd name="connsiteX16" fmla="*/ 171069 w 171068"/>
                  <a:gd name="connsiteY16" fmla="*/ 142142 h 232260"/>
                  <a:gd name="connsiteX17" fmla="*/ 85915 w 171068"/>
                  <a:gd name="connsiteY17" fmla="*/ 152945 h 232260"/>
                  <a:gd name="connsiteX18" fmla="*/ 151162 w 171068"/>
                  <a:gd name="connsiteY18" fmla="*/ 86233 h 232260"/>
                  <a:gd name="connsiteX19" fmla="*/ 85915 w 171068"/>
                  <a:gd name="connsiteY19" fmla="*/ 18952 h 232260"/>
                  <a:gd name="connsiteX20" fmla="*/ 20955 w 171068"/>
                  <a:gd name="connsiteY20" fmla="*/ 86233 h 232260"/>
                  <a:gd name="connsiteX21" fmla="*/ 85915 w 171068"/>
                  <a:gd name="connsiteY21" fmla="*/ 152945 h 232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71068" h="232260">
                    <a:moveTo>
                      <a:pt x="171069" y="142142"/>
                    </a:moveTo>
                    <a:cubicBezTo>
                      <a:pt x="171069" y="159768"/>
                      <a:pt x="171069" y="181942"/>
                      <a:pt x="156019" y="202032"/>
                    </a:cubicBezTo>
                    <a:cubicBezTo>
                      <a:pt x="135255" y="230744"/>
                      <a:pt x="97346" y="232261"/>
                      <a:pt x="90773" y="232261"/>
                    </a:cubicBezTo>
                    <a:cubicBezTo>
                      <a:pt x="67342" y="232261"/>
                      <a:pt x="21622" y="223258"/>
                      <a:pt x="6572" y="172087"/>
                    </a:cubicBezTo>
                    <a:lnTo>
                      <a:pt x="28861" y="172087"/>
                    </a:lnTo>
                    <a:cubicBezTo>
                      <a:pt x="34290" y="185543"/>
                      <a:pt x="50482" y="213403"/>
                      <a:pt x="90488" y="213403"/>
                    </a:cubicBezTo>
                    <a:cubicBezTo>
                      <a:pt x="118110" y="213403"/>
                      <a:pt x="150019" y="197578"/>
                      <a:pt x="150019" y="152377"/>
                    </a:cubicBezTo>
                    <a:lnTo>
                      <a:pt x="150019" y="137973"/>
                    </a:lnTo>
                    <a:lnTo>
                      <a:pt x="149447" y="137973"/>
                    </a:lnTo>
                    <a:cubicBezTo>
                      <a:pt x="137065" y="161284"/>
                      <a:pt x="110014" y="171803"/>
                      <a:pt x="86011" y="171803"/>
                    </a:cubicBezTo>
                    <a:cubicBezTo>
                      <a:pt x="42672" y="171803"/>
                      <a:pt x="0" y="138257"/>
                      <a:pt x="0" y="86802"/>
                    </a:cubicBezTo>
                    <a:cubicBezTo>
                      <a:pt x="0" y="34777"/>
                      <a:pt x="42672" y="0"/>
                      <a:pt x="86011" y="0"/>
                    </a:cubicBezTo>
                    <a:cubicBezTo>
                      <a:pt x="101060" y="0"/>
                      <a:pt x="130492" y="4454"/>
                      <a:pt x="149447" y="33546"/>
                    </a:cubicBezTo>
                    <a:lnTo>
                      <a:pt x="150019" y="33546"/>
                    </a:lnTo>
                    <a:lnTo>
                      <a:pt x="150019" y="4264"/>
                    </a:lnTo>
                    <a:lnTo>
                      <a:pt x="171069" y="4264"/>
                    </a:lnTo>
                    <a:lnTo>
                      <a:pt x="171069" y="142142"/>
                    </a:lnTo>
                    <a:close/>
                    <a:moveTo>
                      <a:pt x="85915" y="152945"/>
                    </a:moveTo>
                    <a:cubicBezTo>
                      <a:pt x="129540" y="152945"/>
                      <a:pt x="151162" y="113998"/>
                      <a:pt x="151162" y="86233"/>
                    </a:cubicBezTo>
                    <a:cubicBezTo>
                      <a:pt x="151162" y="50318"/>
                      <a:pt x="122872" y="18952"/>
                      <a:pt x="85915" y="18952"/>
                    </a:cubicBezTo>
                    <a:cubicBezTo>
                      <a:pt x="48577" y="18952"/>
                      <a:pt x="20955" y="50413"/>
                      <a:pt x="20955" y="86233"/>
                    </a:cubicBezTo>
                    <a:cubicBezTo>
                      <a:pt x="20955" y="121769"/>
                      <a:pt x="48673" y="152945"/>
                      <a:pt x="85915" y="15294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61AF409A-D510-91C8-CC5C-008448B501EE}"/>
                  </a:ext>
                </a:extLst>
              </p:cNvPr>
              <p:cNvSpPr/>
              <p:nvPr/>
            </p:nvSpPr>
            <p:spPr>
              <a:xfrm>
                <a:off x="6703980" y="3285341"/>
                <a:ext cx="21050" cy="221362"/>
              </a:xfrm>
              <a:custGeom>
                <a:avLst/>
                <a:gdLst>
                  <a:gd name="connsiteX0" fmla="*/ 0 w 21050"/>
                  <a:gd name="connsiteY0" fmla="*/ 0 h 221362"/>
                  <a:gd name="connsiteX1" fmla="*/ 21050 w 21050"/>
                  <a:gd name="connsiteY1" fmla="*/ 0 h 221362"/>
                  <a:gd name="connsiteX2" fmla="*/ 21050 w 21050"/>
                  <a:gd name="connsiteY2" fmla="*/ 37715 h 221362"/>
                  <a:gd name="connsiteX3" fmla="*/ 0 w 21050"/>
                  <a:gd name="connsiteY3" fmla="*/ 37715 h 221362"/>
                  <a:gd name="connsiteX4" fmla="*/ 0 w 21050"/>
                  <a:gd name="connsiteY4" fmla="*/ 0 h 221362"/>
                  <a:gd name="connsiteX5" fmla="*/ 0 w 21050"/>
                  <a:gd name="connsiteY5" fmla="*/ 57710 h 221362"/>
                  <a:gd name="connsiteX6" fmla="*/ 21050 w 21050"/>
                  <a:gd name="connsiteY6" fmla="*/ 57710 h 221362"/>
                  <a:gd name="connsiteX7" fmla="*/ 21050 w 21050"/>
                  <a:gd name="connsiteY7" fmla="*/ 221363 h 221362"/>
                  <a:gd name="connsiteX8" fmla="*/ 0 w 21050"/>
                  <a:gd name="connsiteY8" fmla="*/ 221363 h 221362"/>
                  <a:gd name="connsiteX9" fmla="*/ 0 w 21050"/>
                  <a:gd name="connsiteY9" fmla="*/ 57710 h 221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050" h="221362">
                    <a:moveTo>
                      <a:pt x="0" y="0"/>
                    </a:moveTo>
                    <a:lnTo>
                      <a:pt x="21050" y="0"/>
                    </a:lnTo>
                    <a:lnTo>
                      <a:pt x="21050" y="37715"/>
                    </a:lnTo>
                    <a:lnTo>
                      <a:pt x="0" y="37715"/>
                    </a:lnTo>
                    <a:lnTo>
                      <a:pt x="0" y="0"/>
                    </a:lnTo>
                    <a:close/>
                    <a:moveTo>
                      <a:pt x="0" y="57710"/>
                    </a:moveTo>
                    <a:lnTo>
                      <a:pt x="21050" y="57710"/>
                    </a:lnTo>
                    <a:lnTo>
                      <a:pt x="21050" y="221363"/>
                    </a:lnTo>
                    <a:lnTo>
                      <a:pt x="0" y="221363"/>
                    </a:lnTo>
                    <a:lnTo>
                      <a:pt x="0" y="577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B5BE4051-0F08-DE12-62FA-23A7F84AAAB9}"/>
                  </a:ext>
                </a:extLst>
              </p:cNvPr>
              <p:cNvSpPr/>
              <p:nvPr/>
            </p:nvSpPr>
            <p:spPr>
              <a:xfrm>
                <a:off x="6745033" y="3338881"/>
                <a:ext cx="170211" cy="171707"/>
              </a:xfrm>
              <a:custGeom>
                <a:avLst/>
                <a:gdLst>
                  <a:gd name="connsiteX0" fmla="*/ 170212 w 170211"/>
                  <a:gd name="connsiteY0" fmla="*/ 119684 h 171707"/>
                  <a:gd name="connsiteX1" fmla="*/ 88392 w 170211"/>
                  <a:gd name="connsiteY1" fmla="*/ 171708 h 171707"/>
                  <a:gd name="connsiteX2" fmla="*/ 0 w 170211"/>
                  <a:gd name="connsiteY2" fmla="*/ 86138 h 171707"/>
                  <a:gd name="connsiteX3" fmla="*/ 88392 w 170211"/>
                  <a:gd name="connsiteY3" fmla="*/ 0 h 171707"/>
                  <a:gd name="connsiteX4" fmla="*/ 170212 w 170211"/>
                  <a:gd name="connsiteY4" fmla="*/ 53540 h 171707"/>
                  <a:gd name="connsiteX5" fmla="*/ 147066 w 170211"/>
                  <a:gd name="connsiteY5" fmla="*/ 53540 h 171707"/>
                  <a:gd name="connsiteX6" fmla="*/ 88964 w 170211"/>
                  <a:gd name="connsiteY6" fmla="*/ 18858 h 171707"/>
                  <a:gd name="connsiteX7" fmla="*/ 20955 w 170211"/>
                  <a:gd name="connsiteY7" fmla="*/ 85570 h 171707"/>
                  <a:gd name="connsiteX8" fmla="*/ 88964 w 170211"/>
                  <a:gd name="connsiteY8" fmla="*/ 152945 h 171707"/>
                  <a:gd name="connsiteX9" fmla="*/ 147066 w 170211"/>
                  <a:gd name="connsiteY9" fmla="*/ 119684 h 171707"/>
                  <a:gd name="connsiteX10" fmla="*/ 170212 w 170211"/>
                  <a:gd name="connsiteY10" fmla="*/ 119684 h 171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0211" h="171707">
                    <a:moveTo>
                      <a:pt x="170212" y="119684"/>
                    </a:moveTo>
                    <a:cubicBezTo>
                      <a:pt x="159639" y="140058"/>
                      <a:pt x="137732" y="171708"/>
                      <a:pt x="88392" y="171708"/>
                    </a:cubicBezTo>
                    <a:cubicBezTo>
                      <a:pt x="36957" y="171708"/>
                      <a:pt x="0" y="131908"/>
                      <a:pt x="0" y="86138"/>
                    </a:cubicBezTo>
                    <a:cubicBezTo>
                      <a:pt x="0" y="38852"/>
                      <a:pt x="39433" y="0"/>
                      <a:pt x="88392" y="0"/>
                    </a:cubicBezTo>
                    <a:cubicBezTo>
                      <a:pt x="117253" y="0"/>
                      <a:pt x="154210" y="14404"/>
                      <a:pt x="170212" y="53540"/>
                    </a:cubicBezTo>
                    <a:lnTo>
                      <a:pt x="147066" y="53540"/>
                    </a:lnTo>
                    <a:cubicBezTo>
                      <a:pt x="133826" y="28713"/>
                      <a:pt x="109728" y="18858"/>
                      <a:pt x="88964" y="18858"/>
                    </a:cubicBezTo>
                    <a:cubicBezTo>
                      <a:pt x="56769" y="18858"/>
                      <a:pt x="20955" y="42832"/>
                      <a:pt x="20955" y="85570"/>
                    </a:cubicBezTo>
                    <a:cubicBezTo>
                      <a:pt x="20955" y="122337"/>
                      <a:pt x="49530" y="152945"/>
                      <a:pt x="88964" y="152945"/>
                    </a:cubicBezTo>
                    <a:cubicBezTo>
                      <a:pt x="123253" y="152945"/>
                      <a:pt x="140399" y="132287"/>
                      <a:pt x="147066" y="119684"/>
                    </a:cubicBezTo>
                    <a:lnTo>
                      <a:pt x="170212" y="11968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2989FE6D-D8CC-8064-2676-9A1B5D48DF7C}"/>
                  </a:ext>
                </a:extLst>
              </p:cNvPr>
              <p:cNvSpPr/>
              <p:nvPr/>
            </p:nvSpPr>
            <p:spPr>
              <a:xfrm>
                <a:off x="6924389" y="3338881"/>
                <a:ext cx="174116" cy="171707"/>
              </a:xfrm>
              <a:custGeom>
                <a:avLst/>
                <a:gdLst>
                  <a:gd name="connsiteX0" fmla="*/ 174117 w 174116"/>
                  <a:gd name="connsiteY0" fmla="*/ 167823 h 171707"/>
                  <a:gd name="connsiteX1" fmla="*/ 153067 w 174116"/>
                  <a:gd name="connsiteY1" fmla="*/ 167823 h 171707"/>
                  <a:gd name="connsiteX2" fmla="*/ 153067 w 174116"/>
                  <a:gd name="connsiteY2" fmla="*/ 139110 h 171707"/>
                  <a:gd name="connsiteX3" fmla="*/ 152495 w 174116"/>
                  <a:gd name="connsiteY3" fmla="*/ 139110 h 171707"/>
                  <a:gd name="connsiteX4" fmla="*/ 88392 w 174116"/>
                  <a:gd name="connsiteY4" fmla="*/ 171708 h 171707"/>
                  <a:gd name="connsiteX5" fmla="*/ 0 w 174116"/>
                  <a:gd name="connsiteY5" fmla="*/ 85570 h 171707"/>
                  <a:gd name="connsiteX6" fmla="*/ 88392 w 174116"/>
                  <a:gd name="connsiteY6" fmla="*/ 0 h 171707"/>
                  <a:gd name="connsiteX7" fmla="*/ 152495 w 174116"/>
                  <a:gd name="connsiteY7" fmla="*/ 32882 h 171707"/>
                  <a:gd name="connsiteX8" fmla="*/ 153067 w 174116"/>
                  <a:gd name="connsiteY8" fmla="*/ 32882 h 171707"/>
                  <a:gd name="connsiteX9" fmla="*/ 153067 w 174116"/>
                  <a:gd name="connsiteY9" fmla="*/ 4169 h 171707"/>
                  <a:gd name="connsiteX10" fmla="*/ 174117 w 174116"/>
                  <a:gd name="connsiteY10" fmla="*/ 4169 h 171707"/>
                  <a:gd name="connsiteX11" fmla="*/ 174117 w 174116"/>
                  <a:gd name="connsiteY11" fmla="*/ 167823 h 171707"/>
                  <a:gd name="connsiteX12" fmla="*/ 88392 w 174116"/>
                  <a:gd name="connsiteY12" fmla="*/ 152945 h 171707"/>
                  <a:gd name="connsiteX13" fmla="*/ 154210 w 174116"/>
                  <a:gd name="connsiteY13" fmla="*/ 86233 h 171707"/>
                  <a:gd name="connsiteX14" fmla="*/ 88392 w 174116"/>
                  <a:gd name="connsiteY14" fmla="*/ 18952 h 171707"/>
                  <a:gd name="connsiteX15" fmla="*/ 21050 w 174116"/>
                  <a:gd name="connsiteY15" fmla="*/ 86612 h 171707"/>
                  <a:gd name="connsiteX16" fmla="*/ 88392 w 174116"/>
                  <a:gd name="connsiteY16" fmla="*/ 152945 h 171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74116" h="171707">
                    <a:moveTo>
                      <a:pt x="174117" y="167823"/>
                    </a:moveTo>
                    <a:lnTo>
                      <a:pt x="153067" y="167823"/>
                    </a:lnTo>
                    <a:lnTo>
                      <a:pt x="153067" y="139110"/>
                    </a:lnTo>
                    <a:lnTo>
                      <a:pt x="152495" y="139110"/>
                    </a:lnTo>
                    <a:cubicBezTo>
                      <a:pt x="134493" y="166022"/>
                      <a:pt x="105537" y="171708"/>
                      <a:pt x="88392" y="171708"/>
                    </a:cubicBezTo>
                    <a:cubicBezTo>
                      <a:pt x="36671" y="171708"/>
                      <a:pt x="0" y="132477"/>
                      <a:pt x="0" y="85570"/>
                    </a:cubicBezTo>
                    <a:cubicBezTo>
                      <a:pt x="0" y="41885"/>
                      <a:pt x="34576" y="0"/>
                      <a:pt x="88392" y="0"/>
                    </a:cubicBezTo>
                    <a:cubicBezTo>
                      <a:pt x="106108" y="0"/>
                      <a:pt x="134969" y="5686"/>
                      <a:pt x="152495" y="32882"/>
                    </a:cubicBezTo>
                    <a:lnTo>
                      <a:pt x="153067" y="32882"/>
                    </a:lnTo>
                    <a:lnTo>
                      <a:pt x="153067" y="4169"/>
                    </a:lnTo>
                    <a:lnTo>
                      <a:pt x="174117" y="4169"/>
                    </a:lnTo>
                    <a:lnTo>
                      <a:pt x="174117" y="167823"/>
                    </a:lnTo>
                    <a:close/>
                    <a:moveTo>
                      <a:pt x="88392" y="152945"/>
                    </a:moveTo>
                    <a:cubicBezTo>
                      <a:pt x="123920" y="152945"/>
                      <a:pt x="154210" y="124517"/>
                      <a:pt x="154210" y="86233"/>
                    </a:cubicBezTo>
                    <a:cubicBezTo>
                      <a:pt x="154210" y="50318"/>
                      <a:pt x="126206" y="18952"/>
                      <a:pt x="88392" y="18952"/>
                    </a:cubicBezTo>
                    <a:cubicBezTo>
                      <a:pt x="52292" y="18952"/>
                      <a:pt x="21050" y="45012"/>
                      <a:pt x="21050" y="86612"/>
                    </a:cubicBezTo>
                    <a:cubicBezTo>
                      <a:pt x="21050" y="123000"/>
                      <a:pt x="48101" y="152945"/>
                      <a:pt x="88392" y="15294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EF324B4A-28AA-21C8-82C7-72F47FCACDDC}"/>
                  </a:ext>
                </a:extLst>
              </p:cNvPr>
              <p:cNvSpPr/>
              <p:nvPr/>
            </p:nvSpPr>
            <p:spPr>
              <a:xfrm>
                <a:off x="7124414" y="3285341"/>
                <a:ext cx="21050" cy="221362"/>
              </a:xfrm>
              <a:custGeom>
                <a:avLst/>
                <a:gdLst>
                  <a:gd name="connsiteX0" fmla="*/ 0 w 21050"/>
                  <a:gd name="connsiteY0" fmla="*/ 0 h 221362"/>
                  <a:gd name="connsiteX1" fmla="*/ 21050 w 21050"/>
                  <a:gd name="connsiteY1" fmla="*/ 0 h 221362"/>
                  <a:gd name="connsiteX2" fmla="*/ 21050 w 21050"/>
                  <a:gd name="connsiteY2" fmla="*/ 221363 h 221362"/>
                  <a:gd name="connsiteX3" fmla="*/ 0 w 21050"/>
                  <a:gd name="connsiteY3" fmla="*/ 221363 h 221362"/>
                  <a:gd name="connsiteX4" fmla="*/ 0 w 21050"/>
                  <a:gd name="connsiteY4" fmla="*/ 0 h 221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050" h="221362">
                    <a:moveTo>
                      <a:pt x="0" y="0"/>
                    </a:moveTo>
                    <a:lnTo>
                      <a:pt x="21050" y="0"/>
                    </a:lnTo>
                    <a:lnTo>
                      <a:pt x="21050" y="221363"/>
                    </a:lnTo>
                    <a:lnTo>
                      <a:pt x="0" y="22136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2B3C776A-87AA-EA01-74F2-EE16D95EB583}"/>
                  </a:ext>
                </a:extLst>
              </p:cNvPr>
              <p:cNvSpPr/>
              <p:nvPr/>
            </p:nvSpPr>
            <p:spPr>
              <a:xfrm>
                <a:off x="7166228" y="3448710"/>
                <a:ext cx="59721" cy="57994"/>
              </a:xfrm>
              <a:custGeom>
                <a:avLst/>
                <a:gdLst>
                  <a:gd name="connsiteX0" fmla="*/ 59722 w 59721"/>
                  <a:gd name="connsiteY0" fmla="*/ 28902 h 57994"/>
                  <a:gd name="connsiteX1" fmla="*/ 29909 w 59721"/>
                  <a:gd name="connsiteY1" fmla="*/ 57994 h 57994"/>
                  <a:gd name="connsiteX2" fmla="*/ 0 w 59721"/>
                  <a:gd name="connsiteY2" fmla="*/ 28902 h 57994"/>
                  <a:gd name="connsiteX3" fmla="*/ 30099 w 59721"/>
                  <a:gd name="connsiteY3" fmla="*/ 0 h 57994"/>
                  <a:gd name="connsiteX4" fmla="*/ 59722 w 59721"/>
                  <a:gd name="connsiteY4" fmla="*/ 28902 h 57994"/>
                  <a:gd name="connsiteX5" fmla="*/ 7430 w 59721"/>
                  <a:gd name="connsiteY5" fmla="*/ 28902 h 57994"/>
                  <a:gd name="connsiteX6" fmla="*/ 30099 w 59721"/>
                  <a:gd name="connsiteY6" fmla="*/ 52024 h 57994"/>
                  <a:gd name="connsiteX7" fmla="*/ 52197 w 59721"/>
                  <a:gd name="connsiteY7" fmla="*/ 29092 h 57994"/>
                  <a:gd name="connsiteX8" fmla="*/ 29718 w 59721"/>
                  <a:gd name="connsiteY8" fmla="*/ 5780 h 57994"/>
                  <a:gd name="connsiteX9" fmla="*/ 7430 w 59721"/>
                  <a:gd name="connsiteY9" fmla="*/ 28902 h 57994"/>
                  <a:gd name="connsiteX10" fmla="*/ 25337 w 59721"/>
                  <a:gd name="connsiteY10" fmla="*/ 43969 h 57994"/>
                  <a:gd name="connsiteX11" fmla="*/ 18574 w 59721"/>
                  <a:gd name="connsiteY11" fmla="*/ 43969 h 57994"/>
                  <a:gd name="connsiteX12" fmla="*/ 18574 w 59721"/>
                  <a:gd name="connsiteY12" fmla="*/ 15067 h 57994"/>
                  <a:gd name="connsiteX13" fmla="*/ 29718 w 59721"/>
                  <a:gd name="connsiteY13" fmla="*/ 14214 h 57994"/>
                  <a:gd name="connsiteX14" fmla="*/ 39624 w 59721"/>
                  <a:gd name="connsiteY14" fmla="*/ 16488 h 57994"/>
                  <a:gd name="connsiteX15" fmla="*/ 42672 w 59721"/>
                  <a:gd name="connsiteY15" fmla="*/ 22648 h 57994"/>
                  <a:gd name="connsiteX16" fmla="*/ 36671 w 59721"/>
                  <a:gd name="connsiteY16" fmla="*/ 29566 h 57994"/>
                  <a:gd name="connsiteX17" fmla="*/ 36671 w 59721"/>
                  <a:gd name="connsiteY17" fmla="*/ 29945 h 57994"/>
                  <a:gd name="connsiteX18" fmla="*/ 41815 w 59721"/>
                  <a:gd name="connsiteY18" fmla="*/ 36957 h 57994"/>
                  <a:gd name="connsiteX19" fmla="*/ 43910 w 59721"/>
                  <a:gd name="connsiteY19" fmla="*/ 43969 h 57994"/>
                  <a:gd name="connsiteX20" fmla="*/ 36862 w 59721"/>
                  <a:gd name="connsiteY20" fmla="*/ 43969 h 57994"/>
                  <a:gd name="connsiteX21" fmla="*/ 34576 w 59721"/>
                  <a:gd name="connsiteY21" fmla="*/ 36957 h 57994"/>
                  <a:gd name="connsiteX22" fmla="*/ 28575 w 59721"/>
                  <a:gd name="connsiteY22" fmla="*/ 32503 h 57994"/>
                  <a:gd name="connsiteX23" fmla="*/ 25432 w 59721"/>
                  <a:gd name="connsiteY23" fmla="*/ 32503 h 57994"/>
                  <a:gd name="connsiteX24" fmla="*/ 25432 w 59721"/>
                  <a:gd name="connsiteY24" fmla="*/ 43969 h 57994"/>
                  <a:gd name="connsiteX25" fmla="*/ 25527 w 59721"/>
                  <a:gd name="connsiteY25" fmla="*/ 27670 h 57994"/>
                  <a:gd name="connsiteX26" fmla="*/ 28670 w 59721"/>
                  <a:gd name="connsiteY26" fmla="*/ 27670 h 57994"/>
                  <a:gd name="connsiteX27" fmla="*/ 35433 w 59721"/>
                  <a:gd name="connsiteY27" fmla="*/ 23406 h 57994"/>
                  <a:gd name="connsiteX28" fmla="*/ 29242 w 59721"/>
                  <a:gd name="connsiteY28" fmla="*/ 18952 h 57994"/>
                  <a:gd name="connsiteX29" fmla="*/ 25527 w 59721"/>
                  <a:gd name="connsiteY29" fmla="*/ 19331 h 57994"/>
                  <a:gd name="connsiteX30" fmla="*/ 25527 w 59721"/>
                  <a:gd name="connsiteY30" fmla="*/ 27670 h 57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9721" h="57994">
                    <a:moveTo>
                      <a:pt x="59722" y="28902"/>
                    </a:moveTo>
                    <a:cubicBezTo>
                      <a:pt x="59722" y="45106"/>
                      <a:pt x="46577" y="57994"/>
                      <a:pt x="29909" y="57994"/>
                    </a:cubicBezTo>
                    <a:cubicBezTo>
                      <a:pt x="13240" y="57994"/>
                      <a:pt x="0" y="45106"/>
                      <a:pt x="0" y="28902"/>
                    </a:cubicBezTo>
                    <a:cubicBezTo>
                      <a:pt x="0" y="12698"/>
                      <a:pt x="13335" y="0"/>
                      <a:pt x="30099" y="0"/>
                    </a:cubicBezTo>
                    <a:cubicBezTo>
                      <a:pt x="46577" y="0"/>
                      <a:pt x="59722" y="12698"/>
                      <a:pt x="59722" y="28902"/>
                    </a:cubicBezTo>
                    <a:close/>
                    <a:moveTo>
                      <a:pt x="7430" y="28902"/>
                    </a:moveTo>
                    <a:cubicBezTo>
                      <a:pt x="7430" y="41790"/>
                      <a:pt x="17145" y="52024"/>
                      <a:pt x="30099" y="52024"/>
                    </a:cubicBezTo>
                    <a:cubicBezTo>
                      <a:pt x="42672" y="52214"/>
                      <a:pt x="52197" y="41790"/>
                      <a:pt x="52197" y="29092"/>
                    </a:cubicBezTo>
                    <a:cubicBezTo>
                      <a:pt x="52197" y="16204"/>
                      <a:pt x="42672" y="5780"/>
                      <a:pt x="29718" y="5780"/>
                    </a:cubicBezTo>
                    <a:cubicBezTo>
                      <a:pt x="17145" y="5875"/>
                      <a:pt x="7430" y="16299"/>
                      <a:pt x="7430" y="28902"/>
                    </a:cubicBezTo>
                    <a:close/>
                    <a:moveTo>
                      <a:pt x="25337" y="43969"/>
                    </a:moveTo>
                    <a:lnTo>
                      <a:pt x="18574" y="43969"/>
                    </a:lnTo>
                    <a:lnTo>
                      <a:pt x="18574" y="15067"/>
                    </a:lnTo>
                    <a:cubicBezTo>
                      <a:pt x="21241" y="14688"/>
                      <a:pt x="24956" y="14214"/>
                      <a:pt x="29718" y="14214"/>
                    </a:cubicBezTo>
                    <a:cubicBezTo>
                      <a:pt x="35243" y="14214"/>
                      <a:pt x="37719" y="15067"/>
                      <a:pt x="39624" y="16488"/>
                    </a:cubicBezTo>
                    <a:cubicBezTo>
                      <a:pt x="41434" y="17720"/>
                      <a:pt x="42672" y="19805"/>
                      <a:pt x="42672" y="22648"/>
                    </a:cubicBezTo>
                    <a:cubicBezTo>
                      <a:pt x="42672" y="26154"/>
                      <a:pt x="40005" y="28428"/>
                      <a:pt x="36671" y="29566"/>
                    </a:cubicBezTo>
                    <a:lnTo>
                      <a:pt x="36671" y="29945"/>
                    </a:lnTo>
                    <a:cubicBezTo>
                      <a:pt x="39529" y="30798"/>
                      <a:pt x="40958" y="33072"/>
                      <a:pt x="41815" y="36957"/>
                    </a:cubicBezTo>
                    <a:cubicBezTo>
                      <a:pt x="42672" y="41411"/>
                      <a:pt x="43434" y="42927"/>
                      <a:pt x="43910" y="43969"/>
                    </a:cubicBezTo>
                    <a:lnTo>
                      <a:pt x="36862" y="43969"/>
                    </a:lnTo>
                    <a:cubicBezTo>
                      <a:pt x="36005" y="42927"/>
                      <a:pt x="35433" y="40463"/>
                      <a:pt x="34576" y="36957"/>
                    </a:cubicBezTo>
                    <a:cubicBezTo>
                      <a:pt x="34004" y="33925"/>
                      <a:pt x="32290" y="32503"/>
                      <a:pt x="28575" y="32503"/>
                    </a:cubicBezTo>
                    <a:lnTo>
                      <a:pt x="25432" y="32503"/>
                    </a:lnTo>
                    <a:lnTo>
                      <a:pt x="25432" y="43969"/>
                    </a:lnTo>
                    <a:close/>
                    <a:moveTo>
                      <a:pt x="25527" y="27670"/>
                    </a:moveTo>
                    <a:lnTo>
                      <a:pt x="28670" y="27670"/>
                    </a:lnTo>
                    <a:cubicBezTo>
                      <a:pt x="32385" y="27670"/>
                      <a:pt x="35433" y="26438"/>
                      <a:pt x="35433" y="23406"/>
                    </a:cubicBezTo>
                    <a:cubicBezTo>
                      <a:pt x="35433" y="20753"/>
                      <a:pt x="33528" y="18952"/>
                      <a:pt x="29242" y="18952"/>
                    </a:cubicBezTo>
                    <a:cubicBezTo>
                      <a:pt x="27432" y="18952"/>
                      <a:pt x="26194" y="19142"/>
                      <a:pt x="25527" y="19331"/>
                    </a:cubicBezTo>
                    <a:lnTo>
                      <a:pt x="25527" y="2767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88FCCAE-9F69-17C2-5F8B-CC43486AAB9D}"/>
                </a:ext>
              </a:extLst>
            </p:cNvPr>
            <p:cNvSpPr txBox="1"/>
            <p:nvPr/>
          </p:nvSpPr>
          <p:spPr>
            <a:xfrm>
              <a:off x="336627" y="4752057"/>
              <a:ext cx="56959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en-US" sz="600">
                  <a:solidFill>
                    <a:srgbClr val="55A9CB"/>
                  </a:solidFill>
                  <a:latin typeface="Arial" panose="020B0604020202020204"/>
                </a:rPr>
                <a:t>Page </a:t>
              </a:r>
              <a:fld id="{267278A9-55AB-CD43-88BE-B287B5A3C3CE}" type="slidenum">
                <a:rPr lang="en-US" sz="600">
                  <a:solidFill>
                    <a:srgbClr val="55A9CB"/>
                  </a:solidFill>
                  <a:latin typeface="Arial" panose="020B0604020202020204"/>
                </a:rPr>
                <a:pPr defTabSz="685800">
                  <a:defRPr/>
                </a:pPr>
                <a:t>2</a:t>
              </a:fld>
              <a:endParaRPr lang="en-US" sz="600">
                <a:solidFill>
                  <a:srgbClr val="55A9CB"/>
                </a:solidFill>
                <a:latin typeface="Arial" panose="020B0604020202020204"/>
              </a:endParaRPr>
            </a:p>
            <a:p>
              <a:pPr defTabSz="685800">
                <a:defRPr/>
              </a:pPr>
              <a:r>
                <a:rPr lang="en-US" sz="600">
                  <a:solidFill>
                    <a:srgbClr val="55A9CB"/>
                  </a:solidFill>
                  <a:latin typeface="Arial" panose="020B0604020202020204"/>
                </a:rPr>
                <a:t>©2024 Aspen Surgical Products, Inc ALL RIGHTS RESERVED.</a:t>
              </a:r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D997DD69-51C2-E2E1-3AE2-DC0AFD5F6AEE}"/>
                </a:ext>
              </a:extLst>
            </p:cNvPr>
            <p:cNvGrpSpPr/>
            <p:nvPr/>
          </p:nvGrpSpPr>
          <p:grpSpPr>
            <a:xfrm>
              <a:off x="379346" y="3835577"/>
              <a:ext cx="8486699" cy="276999"/>
              <a:chOff x="505795" y="5050603"/>
              <a:chExt cx="11315598" cy="369332"/>
            </a:xfrm>
          </p:grpSpPr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id="{084FE203-8A2F-073E-5DBC-5D0EA6403D9C}"/>
                  </a:ext>
                </a:extLst>
              </p:cNvPr>
              <p:cNvSpPr/>
              <p:nvPr/>
            </p:nvSpPr>
            <p:spPr>
              <a:xfrm>
                <a:off x="505795" y="5050603"/>
                <a:ext cx="3681742" cy="369332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42900" rtlCol="0" anchor="ctr"/>
              <a:lstStyle/>
              <a:p>
                <a:pPr defTabSz="685800">
                  <a:defRPr/>
                </a:pPr>
                <a:r>
                  <a:rPr lang="en-US" sz="900">
                    <a:solidFill>
                      <a:srgbClr val="042359"/>
                    </a:solidFill>
                    <a:latin typeface="Arial" panose="020B0604020202020204"/>
                  </a:rPr>
                  <a:t>SURGICAL &amp; MEDICAL ESSENTIALS</a:t>
                </a:r>
              </a:p>
            </p:txBody>
          </p:sp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A2F219CF-127C-5B00-4BE8-D816622A2CD0}"/>
                  </a:ext>
                </a:extLst>
              </p:cNvPr>
              <p:cNvSpPr/>
              <p:nvPr/>
            </p:nvSpPr>
            <p:spPr>
              <a:xfrm>
                <a:off x="4322723" y="5050603"/>
                <a:ext cx="3681742" cy="369332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42900" rtlCol="0" anchor="ctr"/>
              <a:lstStyle/>
              <a:p>
                <a:pPr defTabSz="685800">
                  <a:defRPr/>
                </a:pPr>
                <a:r>
                  <a:rPr lang="en-US" sz="900">
                    <a:solidFill>
                      <a:srgbClr val="042359"/>
                    </a:solidFill>
                    <a:latin typeface="Arial" panose="020B0604020202020204"/>
                  </a:rPr>
                  <a:t>SURGICAL INSTRUMENTATION</a:t>
                </a:r>
              </a:p>
            </p:txBody>
          </p:sp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0DA641E2-E702-BDF0-AF52-A7E592400F2F}"/>
                  </a:ext>
                </a:extLst>
              </p:cNvPr>
              <p:cNvSpPr/>
              <p:nvPr/>
            </p:nvSpPr>
            <p:spPr>
              <a:xfrm>
                <a:off x="8139651" y="5050603"/>
                <a:ext cx="3681742" cy="369332"/>
              </a:xfrm>
              <a:prstGeom prst="roundRect">
                <a:avLst>
                  <a:gd name="adj" fmla="val 50000"/>
                </a:avLst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42900" rtlCol="0" anchor="ctr"/>
              <a:lstStyle/>
              <a:p>
                <a:pPr defTabSz="685800">
                  <a:defRPr/>
                </a:pPr>
                <a:r>
                  <a:rPr lang="en-US" sz="900">
                    <a:solidFill>
                      <a:srgbClr val="042359"/>
                    </a:solidFill>
                    <a:latin typeface="Arial" panose="020B0604020202020204"/>
                  </a:rPr>
                  <a:t>ELECTROSURGERY</a:t>
                </a:r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2420CB32-1E28-CAED-4236-5A2B412CB8E1}"/>
                  </a:ext>
                </a:extLst>
              </p:cNvPr>
              <p:cNvSpPr/>
              <p:nvPr/>
            </p:nvSpPr>
            <p:spPr>
              <a:xfrm rot="5400000">
                <a:off x="630388" y="5126260"/>
                <a:ext cx="181388" cy="218020"/>
              </a:xfrm>
              <a:custGeom>
                <a:avLst/>
                <a:gdLst>
                  <a:gd name="connsiteX0" fmla="*/ 1336959 w 1336958"/>
                  <a:gd name="connsiteY0" fmla="*/ 956376 h 1606958"/>
                  <a:gd name="connsiteX1" fmla="*/ 764438 w 1336958"/>
                  <a:gd name="connsiteY1" fmla="*/ 1599783 h 1606958"/>
                  <a:gd name="connsiteX2" fmla="*/ 8753 w 1336958"/>
                  <a:gd name="connsiteY2" fmla="*/ 1044771 h 1606958"/>
                  <a:gd name="connsiteX3" fmla="*/ 200767 w 1336958"/>
                  <a:gd name="connsiteY3" fmla="*/ 459690 h 1606958"/>
                  <a:gd name="connsiteX4" fmla="*/ 649687 w 1336958"/>
                  <a:gd name="connsiteY4" fmla="*/ 11341 h 1606958"/>
                  <a:gd name="connsiteX5" fmla="*/ 687652 w 1336958"/>
                  <a:gd name="connsiteY5" fmla="*/ 10866 h 1606958"/>
                  <a:gd name="connsiteX6" fmla="*/ 945034 w 1336958"/>
                  <a:gd name="connsiteY6" fmla="*/ 267581 h 1606958"/>
                  <a:gd name="connsiteX7" fmla="*/ 945510 w 1336958"/>
                  <a:gd name="connsiteY7" fmla="*/ 314300 h 1606958"/>
                  <a:gd name="connsiteX8" fmla="*/ 498303 w 1336958"/>
                  <a:gd name="connsiteY8" fmla="*/ 761032 h 1606958"/>
                  <a:gd name="connsiteX9" fmla="*/ 445018 w 1336958"/>
                  <a:gd name="connsiteY9" fmla="*/ 1040299 h 1606958"/>
                  <a:gd name="connsiteX10" fmla="*/ 694312 w 1336958"/>
                  <a:gd name="connsiteY10" fmla="*/ 1181978 h 1606958"/>
                  <a:gd name="connsiteX11" fmla="*/ 898505 w 1336958"/>
                  <a:gd name="connsiteY11" fmla="*/ 1023552 h 1606958"/>
                  <a:gd name="connsiteX12" fmla="*/ 848076 w 1336958"/>
                  <a:gd name="connsiteY12" fmla="*/ 770357 h 1606958"/>
                  <a:gd name="connsiteX13" fmla="*/ 749405 w 1336958"/>
                  <a:gd name="connsiteY13" fmla="*/ 670734 h 1606958"/>
                  <a:gd name="connsiteX14" fmla="*/ 749405 w 1336958"/>
                  <a:gd name="connsiteY14" fmla="*/ 637622 h 1606958"/>
                  <a:gd name="connsiteX15" fmla="*/ 1016777 w 1336958"/>
                  <a:gd name="connsiteY15" fmla="*/ 370629 h 1606958"/>
                  <a:gd name="connsiteX16" fmla="*/ 1044657 w 1336958"/>
                  <a:gd name="connsiteY16" fmla="*/ 367109 h 1606958"/>
                  <a:gd name="connsiteX17" fmla="*/ 1259126 w 1336958"/>
                  <a:gd name="connsiteY17" fmla="*/ 622207 h 1606958"/>
                  <a:gd name="connsiteX18" fmla="*/ 1336768 w 1336958"/>
                  <a:gd name="connsiteY18" fmla="*/ 956376 h 1606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36958" h="1606958">
                    <a:moveTo>
                      <a:pt x="1336959" y="956376"/>
                    </a:moveTo>
                    <a:cubicBezTo>
                      <a:pt x="1336959" y="1271895"/>
                      <a:pt x="1095657" y="1550400"/>
                      <a:pt x="764438" y="1599783"/>
                    </a:cubicBezTo>
                    <a:cubicBezTo>
                      <a:pt x="405626" y="1653258"/>
                      <a:pt x="62323" y="1401870"/>
                      <a:pt x="8753" y="1044771"/>
                    </a:cubicBezTo>
                    <a:cubicBezTo>
                      <a:pt x="-25215" y="818217"/>
                      <a:pt x="39868" y="622398"/>
                      <a:pt x="200767" y="459690"/>
                    </a:cubicBezTo>
                    <a:cubicBezTo>
                      <a:pt x="349487" y="309353"/>
                      <a:pt x="500396" y="161108"/>
                      <a:pt x="649687" y="11341"/>
                    </a:cubicBezTo>
                    <a:cubicBezTo>
                      <a:pt x="664150" y="-3217"/>
                      <a:pt x="672808" y="-4168"/>
                      <a:pt x="687652" y="10866"/>
                    </a:cubicBezTo>
                    <a:cubicBezTo>
                      <a:pt x="772907" y="96977"/>
                      <a:pt x="859208" y="182136"/>
                      <a:pt x="945034" y="267581"/>
                    </a:cubicBezTo>
                    <a:cubicBezTo>
                      <a:pt x="968441" y="290893"/>
                      <a:pt x="968536" y="291369"/>
                      <a:pt x="945510" y="314300"/>
                    </a:cubicBezTo>
                    <a:cubicBezTo>
                      <a:pt x="796409" y="463211"/>
                      <a:pt x="647308" y="612121"/>
                      <a:pt x="498303" y="761032"/>
                    </a:cubicBezTo>
                    <a:cubicBezTo>
                      <a:pt x="421421" y="837818"/>
                      <a:pt x="400964" y="945148"/>
                      <a:pt x="445018" y="1040299"/>
                    </a:cubicBezTo>
                    <a:cubicBezTo>
                      <a:pt x="489453" y="1136210"/>
                      <a:pt x="586983" y="1193966"/>
                      <a:pt x="694312" y="1181978"/>
                    </a:cubicBezTo>
                    <a:cubicBezTo>
                      <a:pt x="793079" y="1170940"/>
                      <a:pt x="863776" y="1116990"/>
                      <a:pt x="898505" y="1023552"/>
                    </a:cubicBezTo>
                    <a:cubicBezTo>
                      <a:pt x="933235" y="930305"/>
                      <a:pt x="915062" y="844288"/>
                      <a:pt x="848076" y="770357"/>
                    </a:cubicBezTo>
                    <a:cubicBezTo>
                      <a:pt x="816676" y="735817"/>
                      <a:pt x="783088" y="703180"/>
                      <a:pt x="749405" y="670734"/>
                    </a:cubicBezTo>
                    <a:cubicBezTo>
                      <a:pt x="736559" y="658365"/>
                      <a:pt x="737130" y="649896"/>
                      <a:pt x="749405" y="637622"/>
                    </a:cubicBezTo>
                    <a:cubicBezTo>
                      <a:pt x="838846" y="548941"/>
                      <a:pt x="927907" y="459881"/>
                      <a:pt x="1016777" y="370629"/>
                    </a:cubicBezTo>
                    <a:cubicBezTo>
                      <a:pt x="1025722" y="361590"/>
                      <a:pt x="1033809" y="356167"/>
                      <a:pt x="1044657" y="367109"/>
                    </a:cubicBezTo>
                    <a:cubicBezTo>
                      <a:pt x="1123346" y="446084"/>
                      <a:pt x="1206793" y="520967"/>
                      <a:pt x="1259126" y="622207"/>
                    </a:cubicBezTo>
                    <a:cubicBezTo>
                      <a:pt x="1310602" y="721735"/>
                      <a:pt x="1338196" y="826686"/>
                      <a:pt x="1336768" y="956376"/>
                    </a:cubicBezTo>
                    <a:close/>
                  </a:path>
                </a:pathLst>
              </a:custGeom>
              <a:solidFill>
                <a:schemeClr val="tx1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53" name="Freeform 52">
                <a:extLst>
                  <a:ext uri="{FF2B5EF4-FFF2-40B4-BE49-F238E27FC236}">
                    <a16:creationId xmlns:a16="http://schemas.microsoft.com/office/drawing/2014/main" id="{00C99E68-82A6-A42F-5923-633386D755BA}"/>
                  </a:ext>
                </a:extLst>
              </p:cNvPr>
              <p:cNvSpPr/>
              <p:nvPr/>
            </p:nvSpPr>
            <p:spPr>
              <a:xfrm rot="5400000">
                <a:off x="4448008" y="5126260"/>
                <a:ext cx="181388" cy="218020"/>
              </a:xfrm>
              <a:custGeom>
                <a:avLst/>
                <a:gdLst>
                  <a:gd name="connsiteX0" fmla="*/ 1336959 w 1336958"/>
                  <a:gd name="connsiteY0" fmla="*/ 956376 h 1606958"/>
                  <a:gd name="connsiteX1" fmla="*/ 764438 w 1336958"/>
                  <a:gd name="connsiteY1" fmla="*/ 1599783 h 1606958"/>
                  <a:gd name="connsiteX2" fmla="*/ 8753 w 1336958"/>
                  <a:gd name="connsiteY2" fmla="*/ 1044771 h 1606958"/>
                  <a:gd name="connsiteX3" fmla="*/ 200767 w 1336958"/>
                  <a:gd name="connsiteY3" fmla="*/ 459690 h 1606958"/>
                  <a:gd name="connsiteX4" fmla="*/ 649687 w 1336958"/>
                  <a:gd name="connsiteY4" fmla="*/ 11341 h 1606958"/>
                  <a:gd name="connsiteX5" fmla="*/ 687652 w 1336958"/>
                  <a:gd name="connsiteY5" fmla="*/ 10866 h 1606958"/>
                  <a:gd name="connsiteX6" fmla="*/ 945034 w 1336958"/>
                  <a:gd name="connsiteY6" fmla="*/ 267581 h 1606958"/>
                  <a:gd name="connsiteX7" fmla="*/ 945510 w 1336958"/>
                  <a:gd name="connsiteY7" fmla="*/ 314300 h 1606958"/>
                  <a:gd name="connsiteX8" fmla="*/ 498303 w 1336958"/>
                  <a:gd name="connsiteY8" fmla="*/ 761032 h 1606958"/>
                  <a:gd name="connsiteX9" fmla="*/ 445018 w 1336958"/>
                  <a:gd name="connsiteY9" fmla="*/ 1040299 h 1606958"/>
                  <a:gd name="connsiteX10" fmla="*/ 694312 w 1336958"/>
                  <a:gd name="connsiteY10" fmla="*/ 1181978 h 1606958"/>
                  <a:gd name="connsiteX11" fmla="*/ 898505 w 1336958"/>
                  <a:gd name="connsiteY11" fmla="*/ 1023552 h 1606958"/>
                  <a:gd name="connsiteX12" fmla="*/ 848076 w 1336958"/>
                  <a:gd name="connsiteY12" fmla="*/ 770357 h 1606958"/>
                  <a:gd name="connsiteX13" fmla="*/ 749405 w 1336958"/>
                  <a:gd name="connsiteY13" fmla="*/ 670734 h 1606958"/>
                  <a:gd name="connsiteX14" fmla="*/ 749405 w 1336958"/>
                  <a:gd name="connsiteY14" fmla="*/ 637622 h 1606958"/>
                  <a:gd name="connsiteX15" fmla="*/ 1016777 w 1336958"/>
                  <a:gd name="connsiteY15" fmla="*/ 370629 h 1606958"/>
                  <a:gd name="connsiteX16" fmla="*/ 1044657 w 1336958"/>
                  <a:gd name="connsiteY16" fmla="*/ 367109 h 1606958"/>
                  <a:gd name="connsiteX17" fmla="*/ 1259126 w 1336958"/>
                  <a:gd name="connsiteY17" fmla="*/ 622207 h 1606958"/>
                  <a:gd name="connsiteX18" fmla="*/ 1336768 w 1336958"/>
                  <a:gd name="connsiteY18" fmla="*/ 956376 h 1606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36958" h="1606958">
                    <a:moveTo>
                      <a:pt x="1336959" y="956376"/>
                    </a:moveTo>
                    <a:cubicBezTo>
                      <a:pt x="1336959" y="1271895"/>
                      <a:pt x="1095657" y="1550400"/>
                      <a:pt x="764438" y="1599783"/>
                    </a:cubicBezTo>
                    <a:cubicBezTo>
                      <a:pt x="405626" y="1653258"/>
                      <a:pt x="62323" y="1401870"/>
                      <a:pt x="8753" y="1044771"/>
                    </a:cubicBezTo>
                    <a:cubicBezTo>
                      <a:pt x="-25215" y="818217"/>
                      <a:pt x="39868" y="622398"/>
                      <a:pt x="200767" y="459690"/>
                    </a:cubicBezTo>
                    <a:cubicBezTo>
                      <a:pt x="349487" y="309353"/>
                      <a:pt x="500396" y="161108"/>
                      <a:pt x="649687" y="11341"/>
                    </a:cubicBezTo>
                    <a:cubicBezTo>
                      <a:pt x="664150" y="-3217"/>
                      <a:pt x="672808" y="-4168"/>
                      <a:pt x="687652" y="10866"/>
                    </a:cubicBezTo>
                    <a:cubicBezTo>
                      <a:pt x="772907" y="96977"/>
                      <a:pt x="859208" y="182136"/>
                      <a:pt x="945034" y="267581"/>
                    </a:cubicBezTo>
                    <a:cubicBezTo>
                      <a:pt x="968441" y="290893"/>
                      <a:pt x="968536" y="291369"/>
                      <a:pt x="945510" y="314300"/>
                    </a:cubicBezTo>
                    <a:cubicBezTo>
                      <a:pt x="796409" y="463211"/>
                      <a:pt x="647308" y="612121"/>
                      <a:pt x="498303" y="761032"/>
                    </a:cubicBezTo>
                    <a:cubicBezTo>
                      <a:pt x="421421" y="837818"/>
                      <a:pt x="400964" y="945148"/>
                      <a:pt x="445018" y="1040299"/>
                    </a:cubicBezTo>
                    <a:cubicBezTo>
                      <a:pt x="489453" y="1136210"/>
                      <a:pt x="586983" y="1193966"/>
                      <a:pt x="694312" y="1181978"/>
                    </a:cubicBezTo>
                    <a:cubicBezTo>
                      <a:pt x="793079" y="1170940"/>
                      <a:pt x="863776" y="1116990"/>
                      <a:pt x="898505" y="1023552"/>
                    </a:cubicBezTo>
                    <a:cubicBezTo>
                      <a:pt x="933235" y="930305"/>
                      <a:pt x="915062" y="844288"/>
                      <a:pt x="848076" y="770357"/>
                    </a:cubicBezTo>
                    <a:cubicBezTo>
                      <a:pt x="816676" y="735817"/>
                      <a:pt x="783088" y="703180"/>
                      <a:pt x="749405" y="670734"/>
                    </a:cubicBezTo>
                    <a:cubicBezTo>
                      <a:pt x="736559" y="658365"/>
                      <a:pt x="737130" y="649896"/>
                      <a:pt x="749405" y="637622"/>
                    </a:cubicBezTo>
                    <a:cubicBezTo>
                      <a:pt x="838846" y="548941"/>
                      <a:pt x="927907" y="459881"/>
                      <a:pt x="1016777" y="370629"/>
                    </a:cubicBezTo>
                    <a:cubicBezTo>
                      <a:pt x="1025722" y="361590"/>
                      <a:pt x="1033809" y="356167"/>
                      <a:pt x="1044657" y="367109"/>
                    </a:cubicBezTo>
                    <a:cubicBezTo>
                      <a:pt x="1123346" y="446084"/>
                      <a:pt x="1206793" y="520967"/>
                      <a:pt x="1259126" y="622207"/>
                    </a:cubicBezTo>
                    <a:cubicBezTo>
                      <a:pt x="1310602" y="721735"/>
                      <a:pt x="1338196" y="826686"/>
                      <a:pt x="1336768" y="956376"/>
                    </a:cubicBezTo>
                    <a:close/>
                  </a:path>
                </a:pathLst>
              </a:custGeom>
              <a:solidFill>
                <a:schemeClr val="tx1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54" name="Freeform 53">
                <a:extLst>
                  <a:ext uri="{FF2B5EF4-FFF2-40B4-BE49-F238E27FC236}">
                    <a16:creationId xmlns:a16="http://schemas.microsoft.com/office/drawing/2014/main" id="{13EC6BDE-08DB-E460-E272-18F40B1C4502}"/>
                  </a:ext>
                </a:extLst>
              </p:cNvPr>
              <p:cNvSpPr/>
              <p:nvPr/>
            </p:nvSpPr>
            <p:spPr>
              <a:xfrm rot="5400000">
                <a:off x="8258008" y="5126260"/>
                <a:ext cx="181388" cy="218020"/>
              </a:xfrm>
              <a:custGeom>
                <a:avLst/>
                <a:gdLst>
                  <a:gd name="connsiteX0" fmla="*/ 1336959 w 1336958"/>
                  <a:gd name="connsiteY0" fmla="*/ 956376 h 1606958"/>
                  <a:gd name="connsiteX1" fmla="*/ 764438 w 1336958"/>
                  <a:gd name="connsiteY1" fmla="*/ 1599783 h 1606958"/>
                  <a:gd name="connsiteX2" fmla="*/ 8753 w 1336958"/>
                  <a:gd name="connsiteY2" fmla="*/ 1044771 h 1606958"/>
                  <a:gd name="connsiteX3" fmla="*/ 200767 w 1336958"/>
                  <a:gd name="connsiteY3" fmla="*/ 459690 h 1606958"/>
                  <a:gd name="connsiteX4" fmla="*/ 649687 w 1336958"/>
                  <a:gd name="connsiteY4" fmla="*/ 11341 h 1606958"/>
                  <a:gd name="connsiteX5" fmla="*/ 687652 w 1336958"/>
                  <a:gd name="connsiteY5" fmla="*/ 10866 h 1606958"/>
                  <a:gd name="connsiteX6" fmla="*/ 945034 w 1336958"/>
                  <a:gd name="connsiteY6" fmla="*/ 267581 h 1606958"/>
                  <a:gd name="connsiteX7" fmla="*/ 945510 w 1336958"/>
                  <a:gd name="connsiteY7" fmla="*/ 314300 h 1606958"/>
                  <a:gd name="connsiteX8" fmla="*/ 498303 w 1336958"/>
                  <a:gd name="connsiteY8" fmla="*/ 761032 h 1606958"/>
                  <a:gd name="connsiteX9" fmla="*/ 445018 w 1336958"/>
                  <a:gd name="connsiteY9" fmla="*/ 1040299 h 1606958"/>
                  <a:gd name="connsiteX10" fmla="*/ 694312 w 1336958"/>
                  <a:gd name="connsiteY10" fmla="*/ 1181978 h 1606958"/>
                  <a:gd name="connsiteX11" fmla="*/ 898505 w 1336958"/>
                  <a:gd name="connsiteY11" fmla="*/ 1023552 h 1606958"/>
                  <a:gd name="connsiteX12" fmla="*/ 848076 w 1336958"/>
                  <a:gd name="connsiteY12" fmla="*/ 770357 h 1606958"/>
                  <a:gd name="connsiteX13" fmla="*/ 749405 w 1336958"/>
                  <a:gd name="connsiteY13" fmla="*/ 670734 h 1606958"/>
                  <a:gd name="connsiteX14" fmla="*/ 749405 w 1336958"/>
                  <a:gd name="connsiteY14" fmla="*/ 637622 h 1606958"/>
                  <a:gd name="connsiteX15" fmla="*/ 1016777 w 1336958"/>
                  <a:gd name="connsiteY15" fmla="*/ 370629 h 1606958"/>
                  <a:gd name="connsiteX16" fmla="*/ 1044657 w 1336958"/>
                  <a:gd name="connsiteY16" fmla="*/ 367109 h 1606958"/>
                  <a:gd name="connsiteX17" fmla="*/ 1259126 w 1336958"/>
                  <a:gd name="connsiteY17" fmla="*/ 622207 h 1606958"/>
                  <a:gd name="connsiteX18" fmla="*/ 1336768 w 1336958"/>
                  <a:gd name="connsiteY18" fmla="*/ 956376 h 1606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36958" h="1606958">
                    <a:moveTo>
                      <a:pt x="1336959" y="956376"/>
                    </a:moveTo>
                    <a:cubicBezTo>
                      <a:pt x="1336959" y="1271895"/>
                      <a:pt x="1095657" y="1550400"/>
                      <a:pt x="764438" y="1599783"/>
                    </a:cubicBezTo>
                    <a:cubicBezTo>
                      <a:pt x="405626" y="1653258"/>
                      <a:pt x="62323" y="1401870"/>
                      <a:pt x="8753" y="1044771"/>
                    </a:cubicBezTo>
                    <a:cubicBezTo>
                      <a:pt x="-25215" y="818217"/>
                      <a:pt x="39868" y="622398"/>
                      <a:pt x="200767" y="459690"/>
                    </a:cubicBezTo>
                    <a:cubicBezTo>
                      <a:pt x="349487" y="309353"/>
                      <a:pt x="500396" y="161108"/>
                      <a:pt x="649687" y="11341"/>
                    </a:cubicBezTo>
                    <a:cubicBezTo>
                      <a:pt x="664150" y="-3217"/>
                      <a:pt x="672808" y="-4168"/>
                      <a:pt x="687652" y="10866"/>
                    </a:cubicBezTo>
                    <a:cubicBezTo>
                      <a:pt x="772907" y="96977"/>
                      <a:pt x="859208" y="182136"/>
                      <a:pt x="945034" y="267581"/>
                    </a:cubicBezTo>
                    <a:cubicBezTo>
                      <a:pt x="968441" y="290893"/>
                      <a:pt x="968536" y="291369"/>
                      <a:pt x="945510" y="314300"/>
                    </a:cubicBezTo>
                    <a:cubicBezTo>
                      <a:pt x="796409" y="463211"/>
                      <a:pt x="647308" y="612121"/>
                      <a:pt x="498303" y="761032"/>
                    </a:cubicBezTo>
                    <a:cubicBezTo>
                      <a:pt x="421421" y="837818"/>
                      <a:pt x="400964" y="945148"/>
                      <a:pt x="445018" y="1040299"/>
                    </a:cubicBezTo>
                    <a:cubicBezTo>
                      <a:pt x="489453" y="1136210"/>
                      <a:pt x="586983" y="1193966"/>
                      <a:pt x="694312" y="1181978"/>
                    </a:cubicBezTo>
                    <a:cubicBezTo>
                      <a:pt x="793079" y="1170940"/>
                      <a:pt x="863776" y="1116990"/>
                      <a:pt x="898505" y="1023552"/>
                    </a:cubicBezTo>
                    <a:cubicBezTo>
                      <a:pt x="933235" y="930305"/>
                      <a:pt x="915062" y="844288"/>
                      <a:pt x="848076" y="770357"/>
                    </a:cubicBezTo>
                    <a:cubicBezTo>
                      <a:pt x="816676" y="735817"/>
                      <a:pt x="783088" y="703180"/>
                      <a:pt x="749405" y="670734"/>
                    </a:cubicBezTo>
                    <a:cubicBezTo>
                      <a:pt x="736559" y="658365"/>
                      <a:pt x="737130" y="649896"/>
                      <a:pt x="749405" y="637622"/>
                    </a:cubicBezTo>
                    <a:cubicBezTo>
                      <a:pt x="838846" y="548941"/>
                      <a:pt x="927907" y="459881"/>
                      <a:pt x="1016777" y="370629"/>
                    </a:cubicBezTo>
                    <a:cubicBezTo>
                      <a:pt x="1025722" y="361590"/>
                      <a:pt x="1033809" y="356167"/>
                      <a:pt x="1044657" y="367109"/>
                    </a:cubicBezTo>
                    <a:cubicBezTo>
                      <a:pt x="1123346" y="446084"/>
                      <a:pt x="1206793" y="520967"/>
                      <a:pt x="1259126" y="622207"/>
                    </a:cubicBezTo>
                    <a:cubicBezTo>
                      <a:pt x="1310602" y="721735"/>
                      <a:pt x="1338196" y="826686"/>
                      <a:pt x="1336768" y="956376"/>
                    </a:cubicBezTo>
                    <a:close/>
                  </a:path>
                </a:pathLst>
              </a:custGeom>
              <a:solidFill>
                <a:schemeClr val="tx1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33130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ADCDB-84FE-57F7-E40E-6F91E70B7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266" y="220190"/>
            <a:ext cx="10515600" cy="71975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>
                <a:solidFill>
                  <a:srgbClr val="002060"/>
                </a:solidFill>
                <a:latin typeface="Arial"/>
                <a:cs typeface="Arial"/>
              </a:rPr>
              <a:t>Agenda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3E8FBB-6F99-E2B7-516F-2487FFDC77CB}"/>
              </a:ext>
            </a:extLst>
          </p:cNvPr>
          <p:cNvSpPr txBox="1"/>
          <p:nvPr/>
        </p:nvSpPr>
        <p:spPr>
          <a:xfrm>
            <a:off x="554241" y="1509171"/>
            <a:ext cx="6075159" cy="30623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indent="0">
              <a:buNone/>
            </a:pPr>
            <a:r>
              <a:rPr lang="en-US" b="1">
                <a:solidFill>
                  <a:schemeClr val="bg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Updates</a:t>
            </a:r>
            <a:endParaRPr lang="en-US">
              <a:solidFill>
                <a:schemeClr val="bg2"/>
              </a:solidFill>
            </a:endParaRPr>
          </a:p>
          <a:p>
            <a:pPr marL="0" indent="0">
              <a:spcBef>
                <a:spcPts val="300"/>
              </a:spcBef>
              <a:buNone/>
            </a:pPr>
            <a:r>
              <a:rPr lang="en-US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Key developments driving our partnership forward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1800"/>
              </a:spcBef>
              <a:buNone/>
            </a:pPr>
            <a:r>
              <a:rPr lang="en-US" b="1">
                <a:solidFill>
                  <a:schemeClr val="bg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Spend Analysis</a:t>
            </a:r>
            <a:endParaRPr lang="en-US">
              <a:solidFill>
                <a:schemeClr val="bg2"/>
              </a:solidFill>
            </a:endParaRPr>
          </a:p>
          <a:p>
            <a:pPr marL="0" indent="0">
              <a:spcBef>
                <a:spcPts val="300"/>
              </a:spcBef>
              <a:buNone/>
            </a:pPr>
            <a:r>
              <a:rPr lang="en-US">
                <a:latin typeface="Arial" pitchFamily="34" charset="0"/>
                <a:ea typeface="Arial" pitchFamily="34" charset="-122"/>
                <a:cs typeface="Arial" pitchFamily="34" charset="-120"/>
              </a:rPr>
              <a:t>Uncover savings and optimize every dollar</a:t>
            </a:r>
            <a:endParaRPr lang="en-US"/>
          </a:p>
          <a:p>
            <a:pPr marL="0" indent="0">
              <a:spcBef>
                <a:spcPts val="1800"/>
              </a:spcBef>
              <a:buNone/>
            </a:pPr>
            <a:r>
              <a:rPr lang="en-US" b="1">
                <a:solidFill>
                  <a:schemeClr val="bg2"/>
                </a:solidFill>
                <a:latin typeface="Arial" pitchFamily="34" charset="0"/>
                <a:cs typeface="Arial" pitchFamily="34" charset="-120"/>
              </a:rPr>
              <a:t>Project Updates &amp; Opportunities</a:t>
            </a:r>
            <a:endParaRPr lang="en-US">
              <a:solidFill>
                <a:schemeClr val="bg2"/>
              </a:solidFill>
            </a:endParaRPr>
          </a:p>
          <a:p>
            <a:pPr>
              <a:spcBef>
                <a:spcPts val="300"/>
              </a:spcBef>
            </a:pPr>
            <a:r>
              <a:rPr lang="en-US">
                <a:latin typeface="Arial" pitchFamily="34" charset="0"/>
                <a:cs typeface="Arial" pitchFamily="34" charset="-120"/>
              </a:rPr>
              <a:t>Explore what’s in motion and what’s on the horizon</a:t>
            </a:r>
            <a:endParaRPr lang="en-US" b="1">
              <a:solidFill>
                <a:schemeClr val="bg2"/>
              </a:solidFill>
              <a:latin typeface="Arial" pitchFamily="34" charset="0"/>
              <a:cs typeface="Arial" pitchFamily="34" charset="-120"/>
            </a:endParaRPr>
          </a:p>
          <a:p>
            <a:pPr>
              <a:spcBef>
                <a:spcPts val="1800"/>
              </a:spcBef>
            </a:pPr>
            <a:r>
              <a:rPr lang="en-US" b="1">
                <a:solidFill>
                  <a:schemeClr val="bg2"/>
                </a:solidFill>
                <a:latin typeface="Arial" pitchFamily="34" charset="0"/>
                <a:cs typeface="Arial" pitchFamily="34" charset="-120"/>
              </a:rPr>
              <a:t>Next Steps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en-US">
                <a:latin typeface="Arial" pitchFamily="34" charset="0"/>
                <a:cs typeface="Arial" pitchFamily="34" charset="-120"/>
              </a:rPr>
              <a:t>Align on priorities and lock in action items</a:t>
            </a:r>
          </a:p>
        </p:txBody>
      </p:sp>
      <p:pic>
        <p:nvPicPr>
          <p:cNvPr id="7" name="Picture 6" descr="A person wearing surgical gear and mask  Description automatically generated">
            <a:extLst>
              <a:ext uri="{FF2B5EF4-FFF2-40B4-BE49-F238E27FC236}">
                <a16:creationId xmlns:a16="http://schemas.microsoft.com/office/drawing/2014/main" id="{D2E56B48-F8ED-C7C0-3E35-A6EEEE00B2B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72313" y="0"/>
            <a:ext cx="5119688" cy="688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733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E56EA8-49FF-CD8E-F554-CA6C5F2AA5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425C90-1B38-F78E-501A-675C829EE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b="1">
                <a:solidFill>
                  <a:srgbClr val="002060"/>
                </a:solidFill>
                <a:latin typeface="Arial"/>
                <a:cs typeface="Arial"/>
              </a:rPr>
              <a:t>Your Aspen Surgical Team 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F55C898-1601-F4EA-4CCC-C249F25E8D4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A6F2D75-59B7-4A77-1000-09E86C30E26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AF8F9B7-CFA7-C440-DFFB-713CF7A10B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142B033-9251-6763-FEB7-84F384E6806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B671185-A43C-836A-B53E-10C8EA70443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29144CF-339E-034C-8C99-20BA22284DC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B5823D0-20BB-56BF-7B62-943E1655DC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295A316-4D7F-3220-74CD-30D16B8784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DD3192-A2B6-F989-DD9B-52C4CC48F8E5}"/>
              </a:ext>
            </a:extLst>
          </p:cNvPr>
          <p:cNvSpPr/>
          <p:nvPr/>
        </p:nvSpPr>
        <p:spPr>
          <a:xfrm>
            <a:off x="9735671" y="0"/>
            <a:ext cx="2456329" cy="34962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tx2"/>
                </a:solidFill>
              </a:rPr>
              <a:t>3 team members</a:t>
            </a:r>
          </a:p>
        </p:txBody>
      </p:sp>
    </p:spTree>
    <p:extLst>
      <p:ext uri="{BB962C8B-B14F-4D97-AF65-F5344CB8AC3E}">
        <p14:creationId xmlns:p14="http://schemas.microsoft.com/office/powerpoint/2010/main" val="2440166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A2C8C-BC44-1832-37F9-ECCF52D4F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18" y="177825"/>
            <a:ext cx="10515600" cy="71975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>
                <a:solidFill>
                  <a:srgbClr val="002060"/>
                </a:solidFill>
                <a:latin typeface="Arial"/>
                <a:cs typeface="Arial"/>
              </a:rPr>
              <a:t>Business Updates</a:t>
            </a:r>
          </a:p>
        </p:txBody>
      </p:sp>
    </p:spTree>
    <p:extLst>
      <p:ext uri="{BB962C8B-B14F-4D97-AF65-F5344CB8AC3E}">
        <p14:creationId xmlns:p14="http://schemas.microsoft.com/office/powerpoint/2010/main" val="2377252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3373E-EBC0-BB5C-D65D-B0C7E2CD1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397" y="186577"/>
            <a:ext cx="10515600" cy="71975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600" b="1">
                <a:solidFill>
                  <a:srgbClr val="002060"/>
                </a:solidFill>
                <a:latin typeface="Arial"/>
                <a:cs typeface="Arial"/>
              </a:rPr>
              <a:t>Instrumentation Spend Compliance </a:t>
            </a:r>
            <a:br>
              <a:rPr lang="en-US" sz="3600" b="1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en-US" sz="2400" b="1">
                <a:solidFill>
                  <a:srgbClr val="002060"/>
                </a:solidFill>
                <a:latin typeface="Arial"/>
                <a:cs typeface="Arial"/>
              </a:rPr>
              <a:t>By Facility</a:t>
            </a:r>
            <a:endParaRPr lang="en-US" sz="3600" b="1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883C8C5-722D-94F4-A9A1-5A41A93871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459" y="3429000"/>
            <a:ext cx="4071374" cy="3292686"/>
          </a:xfrm>
        </p:spPr>
        <p:txBody>
          <a:bodyPr>
            <a:normAutofit fontScale="77500" lnSpcReduction="20000"/>
          </a:bodyPr>
          <a:lstStyle/>
          <a:p>
            <a:r>
              <a:rPr lang="en-US">
                <a:highlight>
                  <a:srgbClr val="FFFF00"/>
                </a:highlight>
              </a:rPr>
              <a:t>Optional slide(s) based on data availability – graphs can be created in Excel using customer data</a:t>
            </a:r>
          </a:p>
          <a:p>
            <a:r>
              <a:rPr lang="en-US"/>
              <a:t>Customer usage file can give you insights into where they are purchasing instruments and their overall spend</a:t>
            </a:r>
          </a:p>
        </p:txBody>
      </p:sp>
      <p:pic>
        <p:nvPicPr>
          <p:cNvPr id="8" name="Content Placeholder 3">
            <a:extLst>
              <a:ext uri="{FF2B5EF4-FFF2-40B4-BE49-F238E27FC236}">
                <a16:creationId xmlns:a16="http://schemas.microsoft.com/office/drawing/2014/main" id="{84BCB1AB-FCD6-8042-28EF-98542EAC28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6392" y="4508938"/>
            <a:ext cx="6581396" cy="22046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3C05BA-7E2A-425C-37DB-A310A358BF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537" y="864155"/>
            <a:ext cx="4393264" cy="28696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A57B159-574A-7926-52F8-4207228B796C}"/>
              </a:ext>
            </a:extLst>
          </p:cNvPr>
          <p:cNvSpPr txBox="1"/>
          <p:nvPr/>
        </p:nvSpPr>
        <p:spPr>
          <a:xfrm>
            <a:off x="715554" y="1162446"/>
            <a:ext cx="449288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/>
              <a:t>Hospital A: 91% </a:t>
            </a:r>
          </a:p>
          <a:p>
            <a:r>
              <a:rPr lang="en-US"/>
              <a:t>Hospital B </a:t>
            </a:r>
            <a:r>
              <a:rPr lang="en-US" sz="1800"/>
              <a:t>: 86%</a:t>
            </a:r>
          </a:p>
          <a:p>
            <a:r>
              <a:rPr lang="en-US"/>
              <a:t>Hospital C </a:t>
            </a:r>
            <a:r>
              <a:rPr lang="en-US" sz="1800"/>
              <a:t>: 78% Aspen -- 14% Steris</a:t>
            </a:r>
          </a:p>
          <a:p>
            <a:r>
              <a:rPr lang="en-US" sz="1800"/>
              <a:t>Hospital D: 75% Aspen -- 23% Steris</a:t>
            </a:r>
          </a:p>
          <a:p>
            <a:r>
              <a:rPr lang="en-US" sz="1800"/>
              <a:t>Hospital E: 73% Aspen -- 25% Steris</a:t>
            </a:r>
          </a:p>
          <a:p>
            <a:r>
              <a:rPr lang="en-US" sz="1800"/>
              <a:t>Hospital F: 96%</a:t>
            </a:r>
          </a:p>
        </p:txBody>
      </p:sp>
    </p:spTree>
    <p:extLst>
      <p:ext uri="{BB962C8B-B14F-4D97-AF65-F5344CB8AC3E}">
        <p14:creationId xmlns:p14="http://schemas.microsoft.com/office/powerpoint/2010/main" val="3558985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974D5-37A2-1EC8-98DD-F1B8C99FE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8167F51-FCB5-220B-7D36-C356C6B65E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54" y="61442"/>
            <a:ext cx="12117491" cy="67351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BAC0385-C1E3-98EA-4DB0-05FA3CB58520}"/>
              </a:ext>
            </a:extLst>
          </p:cNvPr>
          <p:cNvSpPr txBox="1"/>
          <p:nvPr/>
        </p:nvSpPr>
        <p:spPr>
          <a:xfrm rot="20751888">
            <a:off x="1889912" y="3203905"/>
            <a:ext cx="77407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highlight>
                  <a:srgbClr val="FFFF00"/>
                </a:highlight>
              </a:rPr>
              <a:t>Report is available in </a:t>
            </a:r>
            <a:r>
              <a:rPr lang="en-US" sz="4000" b="1" err="1">
                <a:highlight>
                  <a:srgbClr val="FFFF00"/>
                </a:highlight>
              </a:rPr>
              <a:t>PowerBI</a:t>
            </a:r>
            <a:endParaRPr lang="en-US" sz="4000" b="1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949115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F0C51-DD2E-A45C-214A-9511A581E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0E37687-44A3-8AB3-842E-BA91F3F2C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5" y="132890"/>
            <a:ext cx="12174649" cy="65922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2E810E9-63FB-5155-CB1C-36DDC1239B8C}"/>
              </a:ext>
            </a:extLst>
          </p:cNvPr>
          <p:cNvSpPr txBox="1"/>
          <p:nvPr/>
        </p:nvSpPr>
        <p:spPr>
          <a:xfrm rot="20751888">
            <a:off x="1889912" y="3203905"/>
            <a:ext cx="77407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highlight>
                  <a:srgbClr val="FFFF00"/>
                </a:highlight>
              </a:rPr>
              <a:t>Report is available in </a:t>
            </a:r>
            <a:r>
              <a:rPr lang="en-US" sz="4000" b="1" err="1">
                <a:highlight>
                  <a:srgbClr val="FFFF00"/>
                </a:highlight>
              </a:rPr>
              <a:t>PowerBI</a:t>
            </a:r>
            <a:endParaRPr lang="en-US" sz="4000" b="1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57052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4DCDD-B904-B8E5-1C6C-3E7177991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Instrument Portfolio </a:t>
            </a:r>
            <a:r>
              <a:rPr lang="en-US" sz="3600">
                <a:highlight>
                  <a:srgbClr val="FFFF00"/>
                </a:highlight>
              </a:rPr>
              <a:t>– Use to fill gaps</a:t>
            </a:r>
            <a:endParaRPr lang="en-US">
              <a:highlight>
                <a:srgbClr val="FFFF00"/>
              </a:highlight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6BB28CE-9141-59D6-D36D-49B284322ADB}"/>
              </a:ext>
            </a:extLst>
          </p:cNvPr>
          <p:cNvGraphicFramePr>
            <a:graphicFrameLocks noGrp="1"/>
          </p:cNvGraphicFramePr>
          <p:nvPr/>
        </p:nvGraphicFramePr>
        <p:xfrm>
          <a:off x="568437" y="921376"/>
          <a:ext cx="11182928" cy="511645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94827">
                  <a:extLst>
                    <a:ext uri="{9D8B030D-6E8A-4147-A177-3AD203B41FA5}">
                      <a16:colId xmlns:a16="http://schemas.microsoft.com/office/drawing/2014/main" val="2500358356"/>
                    </a:ext>
                  </a:extLst>
                </a:gridCol>
                <a:gridCol w="1151493">
                  <a:extLst>
                    <a:ext uri="{9D8B030D-6E8A-4147-A177-3AD203B41FA5}">
                      <a16:colId xmlns:a16="http://schemas.microsoft.com/office/drawing/2014/main" val="309996320"/>
                    </a:ext>
                  </a:extLst>
                </a:gridCol>
                <a:gridCol w="1233633">
                  <a:extLst>
                    <a:ext uri="{9D8B030D-6E8A-4147-A177-3AD203B41FA5}">
                      <a16:colId xmlns:a16="http://schemas.microsoft.com/office/drawing/2014/main" val="1827587384"/>
                    </a:ext>
                  </a:extLst>
                </a:gridCol>
                <a:gridCol w="1103248">
                  <a:extLst>
                    <a:ext uri="{9D8B030D-6E8A-4147-A177-3AD203B41FA5}">
                      <a16:colId xmlns:a16="http://schemas.microsoft.com/office/drawing/2014/main" val="3123089964"/>
                    </a:ext>
                  </a:extLst>
                </a:gridCol>
                <a:gridCol w="1043072">
                  <a:extLst>
                    <a:ext uri="{9D8B030D-6E8A-4147-A177-3AD203B41FA5}">
                      <a16:colId xmlns:a16="http://schemas.microsoft.com/office/drawing/2014/main" val="195556509"/>
                    </a:ext>
                  </a:extLst>
                </a:gridCol>
                <a:gridCol w="1053101">
                  <a:extLst>
                    <a:ext uri="{9D8B030D-6E8A-4147-A177-3AD203B41FA5}">
                      <a16:colId xmlns:a16="http://schemas.microsoft.com/office/drawing/2014/main" val="472968235"/>
                    </a:ext>
                  </a:extLst>
                </a:gridCol>
                <a:gridCol w="1093219">
                  <a:extLst>
                    <a:ext uri="{9D8B030D-6E8A-4147-A177-3AD203B41FA5}">
                      <a16:colId xmlns:a16="http://schemas.microsoft.com/office/drawing/2014/main" val="2341369078"/>
                    </a:ext>
                  </a:extLst>
                </a:gridCol>
                <a:gridCol w="1223603">
                  <a:extLst>
                    <a:ext uri="{9D8B030D-6E8A-4147-A177-3AD203B41FA5}">
                      <a16:colId xmlns:a16="http://schemas.microsoft.com/office/drawing/2014/main" val="239302242"/>
                    </a:ext>
                  </a:extLst>
                </a:gridCol>
                <a:gridCol w="1143366">
                  <a:extLst>
                    <a:ext uri="{9D8B030D-6E8A-4147-A177-3AD203B41FA5}">
                      <a16:colId xmlns:a16="http://schemas.microsoft.com/office/drawing/2014/main" val="1229092377"/>
                    </a:ext>
                  </a:extLst>
                </a:gridCol>
                <a:gridCol w="1143366">
                  <a:extLst>
                    <a:ext uri="{9D8B030D-6E8A-4147-A177-3AD203B41FA5}">
                      <a16:colId xmlns:a16="http://schemas.microsoft.com/office/drawing/2014/main" val="1348210363"/>
                    </a:ext>
                  </a:extLst>
                </a:gridCol>
              </a:tblGrid>
              <a:tr h="79465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0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 pitchFamily="-112" charset="-128"/>
                          <a:cs typeface="+mn-cs"/>
                        </a:rPr>
                        <a:t>General Surgery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 pitchFamily="-112" charset="-128"/>
                          <a:cs typeface="+mn-cs"/>
                        </a:rPr>
                        <a:t>Cardiovascular &amp; Thoracic Surgery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 pitchFamily="-112" charset="-128"/>
                          <a:cs typeface="+mn-cs"/>
                        </a:rPr>
                        <a:t>Neurological Surgery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 pitchFamily="-112" charset="-128"/>
                          <a:cs typeface="+mn-cs"/>
                        </a:rPr>
                        <a:t>Orthopedic Surgery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 pitchFamily="-112" charset="-128"/>
                          <a:cs typeface="+mn-cs"/>
                        </a:rPr>
                        <a:t>ENT Surgery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 pitchFamily="-112" charset="-128"/>
                          <a:cs typeface="+mn-cs"/>
                        </a:rPr>
                        <a:t>Ophthalmic Surgery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 pitchFamily="-112" charset="-128"/>
                          <a:cs typeface="+mn-cs"/>
                        </a:rPr>
                        <a:t>OBGYN Surgery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 pitchFamily="-112" charset="-128"/>
                          <a:cs typeface="+mn-cs"/>
                        </a:rPr>
                        <a:t>Plastic &amp; Aesthetic Surgery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 pitchFamily="-112" charset="-128"/>
                          <a:cs typeface="+mn-cs"/>
                        </a:rPr>
                        <a:t>Laparoscopic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0524708"/>
                  </a:ext>
                </a:extLst>
              </a:tr>
              <a:tr h="141466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600"/>
                        </a:spcBef>
                      </a:pPr>
                      <a:r>
                        <a:rPr lang="en-US" sz="1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Portfolio 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sz="1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Categories</a:t>
                      </a:r>
                      <a:endParaRPr/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50">
                        <a:latin typeface="+mn-lt"/>
                      </a:endParaRPr>
                    </a:p>
                  </a:txBody>
                  <a:tcPr marL="68580" marR="68580" marT="34290" marB="3429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50">
                        <a:latin typeface="+mn-lt"/>
                      </a:endParaRPr>
                    </a:p>
                  </a:txBody>
                  <a:tcPr marL="68580" marR="68580" marT="34290" marB="3429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50">
                        <a:latin typeface="+mn-lt"/>
                      </a:endParaRPr>
                    </a:p>
                  </a:txBody>
                  <a:tcPr marL="68580" marR="68580" marT="34290" marB="3429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50">
                        <a:latin typeface="+mn-lt"/>
                      </a:endParaRPr>
                    </a:p>
                  </a:txBody>
                  <a:tcPr marL="68580" marR="68580" marT="34290" marB="3429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50">
                        <a:latin typeface="+mn-lt"/>
                      </a:endParaRPr>
                    </a:p>
                  </a:txBody>
                  <a:tcPr marL="68580" marR="68580" marT="34290" marB="3429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50">
                        <a:latin typeface="+mn-lt"/>
                      </a:endParaRPr>
                    </a:p>
                  </a:txBody>
                  <a:tcPr marL="68580" marR="68580" marT="34290" marB="3429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50">
                        <a:latin typeface="+mn-lt"/>
                      </a:endParaRPr>
                    </a:p>
                  </a:txBody>
                  <a:tcPr marL="68580" marR="68580" marT="34290" marB="3429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50">
                        <a:latin typeface="+mn-lt"/>
                      </a:endParaRPr>
                    </a:p>
                  </a:txBody>
                  <a:tcPr marL="68580" marR="68580" marT="34290" marB="3429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50">
                        <a:latin typeface="+mn-lt"/>
                      </a:endParaRPr>
                    </a:p>
                  </a:txBody>
                  <a:tcPr marL="68580" marR="68580" marT="34290" marB="3429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3692738"/>
                  </a:ext>
                </a:extLst>
              </a:tr>
              <a:tr h="9388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05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Key</a:t>
                      </a:r>
                      <a:br>
                        <a:rPr lang="en-US" sz="105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05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Brand(s)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>
                          <a:latin typeface="+mn-lt"/>
                        </a:rPr>
                        <a:t>Bookwalter</a:t>
                      </a:r>
                      <a:r>
                        <a:rPr lang="en-US" sz="1050" baseline="30000">
                          <a:latin typeface="+mn-lt"/>
                        </a:rPr>
                        <a:t>®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>
                          <a:latin typeface="+mn-lt"/>
                        </a:rPr>
                        <a:t>Symmetry™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>
                          <a:latin typeface="+mn-lt"/>
                        </a:rPr>
                        <a:t>Classic Plus</a:t>
                      </a:r>
                      <a:r>
                        <a:rPr lang="en-US" sz="1050" baseline="30000">
                          <a:latin typeface="+mn-lt"/>
                        </a:rPr>
                        <a:t>®</a:t>
                      </a: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Symmetry™</a:t>
                      </a: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Greenberg</a:t>
                      </a:r>
                      <a:r>
                        <a:rPr lang="en-US" sz="1050" baseline="30000">
                          <a:latin typeface="+mn-lt"/>
                        </a:rPr>
                        <a:t>®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Olsen</a:t>
                      </a:r>
                      <a:r>
                        <a:rPr lang="en-US" sz="1050" kern="1200" baseline="300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®</a:t>
                      </a:r>
                      <a:endParaRPr lang="en-US" sz="1050" baseline="30000">
                        <a:latin typeface="+mn-lt"/>
                      </a:endParaRP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MicroSet</a:t>
                      </a:r>
                      <a:r>
                        <a:rPr lang="en-US" sz="1050" baseline="30000">
                          <a:latin typeface="+mn-lt"/>
                        </a:rPr>
                        <a:t>®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Symmetry™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Bovie</a:t>
                      </a:r>
                      <a:r>
                        <a:rPr lang="en-US" sz="1050" baseline="30000">
                          <a:latin typeface="+mn-lt"/>
                        </a:rPr>
                        <a:t>®</a:t>
                      </a:r>
                      <a:endParaRPr lang="en-US" sz="105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Sharp Kerrison</a:t>
                      </a:r>
                      <a:r>
                        <a:rPr lang="en-US" sz="1050" baseline="30000">
                          <a:latin typeface="+mn-lt"/>
                        </a:rPr>
                        <a:t>®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Reveal</a:t>
                      </a:r>
                      <a:r>
                        <a:rPr lang="en-US" sz="1050" baseline="30000">
                          <a:latin typeface="+mn-lt"/>
                        </a:rPr>
                        <a:t>®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Galaxy II</a:t>
                      </a:r>
                      <a:r>
                        <a:rPr lang="en-US" sz="1050" baseline="30000">
                          <a:latin typeface="+mn-lt"/>
                        </a:rPr>
                        <a:t>®</a:t>
                      </a:r>
                      <a:endParaRPr lang="en-US" sz="105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Symmetry™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Olsen</a:t>
                      </a:r>
                      <a:r>
                        <a:rPr lang="en-US" sz="1050" kern="1200" baseline="300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®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Bovie</a:t>
                      </a:r>
                      <a:r>
                        <a:rPr lang="en-US" sz="1050" baseline="30000">
                          <a:latin typeface="+mn-lt"/>
                        </a:rPr>
                        <a:t>®</a:t>
                      </a:r>
                      <a:endParaRPr lang="en-US" sz="105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 kern="1200" baseline="300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Symmetry™</a:t>
                      </a: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Bookwalter Magrina</a:t>
                      </a:r>
                      <a:r>
                        <a:rPr lang="en-US" sz="1050" baseline="30000">
                          <a:latin typeface="+mn-lt"/>
                        </a:rPr>
                        <a:t>®</a:t>
                      </a:r>
                      <a:endParaRPr lang="en-US" sz="105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Symmetry™</a:t>
                      </a: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Symmetry™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Olsen</a:t>
                      </a:r>
                      <a:r>
                        <a:rPr lang="en-US" sz="1050" kern="1200" baseline="300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®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Bovie</a:t>
                      </a:r>
                      <a:r>
                        <a:rPr lang="en-US" sz="1050" baseline="30000">
                          <a:latin typeface="+mn-lt"/>
                        </a:rPr>
                        <a:t>®</a:t>
                      </a:r>
                      <a:endParaRPr lang="en-US" sz="105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Symmetry™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latin typeface="+mn-lt"/>
                      </a:endParaRP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705801"/>
                  </a:ext>
                </a:extLst>
              </a:tr>
              <a:tr h="196833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05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Key</a:t>
                      </a:r>
                      <a:br>
                        <a:rPr lang="en-US" sz="105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05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Items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Forceps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Retractors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Scissors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Needle Holders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Suction Tubes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Clamps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Sounds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Knife Handles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Probes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Dilators</a:t>
                      </a: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Clamps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Forceps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Scissors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Needle Holders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Retractors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Dilators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Spreaders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Shears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Rasps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Suction Tubes</a:t>
                      </a: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Curettes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Kerrisons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Rongeurs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Retractors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Forceps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Elevators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Dissectors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Scissors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Suctions Tubes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Hooks</a:t>
                      </a: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Osteotomes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Curettes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Retractors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Rongeurs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Forceps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Gouges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Elevators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Chisels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Pliers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Cutters</a:t>
                      </a: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Forceps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Specula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Scissors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Curettes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Retractors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Knives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Elevators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Hooks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Osteotomes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Rasps</a:t>
                      </a: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Scissors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Forceps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Needle Holders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Hooks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Cannulas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Specula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Probes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Retractors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Spatulas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Rings</a:t>
                      </a: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Forceps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Dilators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Curettes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Retractors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Specula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Clamps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Scissors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Sounds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Cannulas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Hooks</a:t>
                      </a: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Scissors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Retractors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Forceps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Cookie Cutters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Osteotomes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Dissectors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Hooks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Needle Holders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Elevators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Clamps</a:t>
                      </a: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Scissors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Dissectors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Graspers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Probes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Coagulators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Spoons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Retractors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Clamps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Needle Holders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Knot pushers</a:t>
                      </a: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4354045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4081B817-8619-B684-1954-A567676BB1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044658" y="2254006"/>
            <a:ext cx="929069" cy="4247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E91442-CDA3-E881-70DE-5C437C2165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892134" y="2241904"/>
            <a:ext cx="930833" cy="4394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A8C346-E2DB-32B3-3A2A-BC067F528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7250087" y="2199589"/>
            <a:ext cx="930834" cy="5510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76997F8-F86F-5B92-E338-D4DD9C7E00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1613526" y="2286750"/>
            <a:ext cx="1059286" cy="3670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008178-C0C8-AE17-1355-4EE07C7920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6184432" y="2113825"/>
            <a:ext cx="930834" cy="6802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D3568FD-6441-7D87-8F79-599BCCE0FC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5146330" y="2204197"/>
            <a:ext cx="929070" cy="49771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62981A2-E8C4-B7B5-AA13-E01E07576A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8391442" y="2166700"/>
            <a:ext cx="937979" cy="593671"/>
          </a:xfrm>
          <a:prstGeom prst="rect">
            <a:avLst/>
          </a:prstGeom>
        </p:spPr>
      </p:pic>
      <p:pic>
        <p:nvPicPr>
          <p:cNvPr id="13" name="Picture 2" descr="95-1049SL-DA-ROT">
            <a:extLst>
              <a:ext uri="{FF2B5EF4-FFF2-40B4-BE49-F238E27FC236}">
                <a16:creationId xmlns:a16="http://schemas.microsoft.com/office/drawing/2014/main" id="{BFD59A5A-8941-EF91-A556-24BE7061B3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70251">
            <a:off x="10606947" y="2276094"/>
            <a:ext cx="1128771" cy="357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2E7F5B8-C515-6703-D3B8-40D668AE7DB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8047307">
            <a:off x="9386152" y="2348123"/>
            <a:ext cx="1340464" cy="2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81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spen Surgical Theme">
  <a:themeElements>
    <a:clrScheme name="Aspen Surgical Theme">
      <a:dk1>
        <a:srgbClr val="042359"/>
      </a:dk1>
      <a:lt1>
        <a:srgbClr val="FFFFFF"/>
      </a:lt1>
      <a:dk2>
        <a:srgbClr val="001C36"/>
      </a:dk2>
      <a:lt2>
        <a:srgbClr val="55A9CB"/>
      </a:lt2>
      <a:accent1>
        <a:srgbClr val="C9E6EE"/>
      </a:accent1>
      <a:accent2>
        <a:srgbClr val="F2F3F5"/>
      </a:accent2>
      <a:accent3>
        <a:srgbClr val="E2C703"/>
      </a:accent3>
      <a:accent4>
        <a:srgbClr val="F96523"/>
      </a:accent4>
      <a:accent5>
        <a:srgbClr val="28DB9B"/>
      </a:accent5>
      <a:accent6>
        <a:srgbClr val="B8B8C2"/>
      </a:accent6>
      <a:hlink>
        <a:srgbClr val="55A9CB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spen_Surgical_PPT_052924" id="{26770185-32B0-6E40-8414-9C1345CF1A3E}" vid="{09E859B3-11BE-7046-B2C5-17096752BF8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7276E4B3DF044BAF05F6060DAAB3E0" ma:contentTypeVersion="20" ma:contentTypeDescription="Create a new document." ma:contentTypeScope="" ma:versionID="c7139161e8668ca8b22268fb0a6aa021">
  <xsd:schema xmlns:xsd="http://www.w3.org/2001/XMLSchema" xmlns:xs="http://www.w3.org/2001/XMLSchema" xmlns:p="http://schemas.microsoft.com/office/2006/metadata/properties" xmlns:ns2="84206b4d-432c-4e26-85b2-1fbfe9aed0ce" xmlns:ns3="b98983e5-8baa-4259-a83f-03bd5e9c765f" targetNamespace="http://schemas.microsoft.com/office/2006/metadata/properties" ma:root="true" ma:fieldsID="073f198f4faac42e25d74c9ca5cf4928" ns2:_="" ns3:_="">
    <xsd:import namespace="84206b4d-432c-4e26-85b2-1fbfe9aed0ce"/>
    <xsd:import namespace="b98983e5-8baa-4259-a83f-03bd5e9c76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Order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206b4d-432c-4e26-85b2-1fbfe9aed0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f27bae6-4e50-4dc7-a023-fd60e18eb0f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Order0" ma:index="26" nillable="true" ma:displayName="Order" ma:format="Dropdown" ma:internalName="Order0" ma:percentage="FALSE">
      <xsd:simpleType>
        <xsd:restriction base="dms:Number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8983e5-8baa-4259-a83f-03bd5e9c765f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6a7e3e3-649b-4b26-b347-653b9ee34b9e}" ma:internalName="TaxCatchAll" ma:showField="CatchAllData" ma:web="b98983e5-8baa-4259-a83f-03bd5e9c76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8983e5-8baa-4259-a83f-03bd5e9c765f" xsi:nil="true"/>
    <lcf76f155ced4ddcb4097134ff3c332f xmlns="84206b4d-432c-4e26-85b2-1fbfe9aed0ce">
      <Terms xmlns="http://schemas.microsoft.com/office/infopath/2007/PartnerControls"/>
    </lcf76f155ced4ddcb4097134ff3c332f>
    <SharedWithUsers xmlns="b98983e5-8baa-4259-a83f-03bd5e9c765f">
      <UserInfo>
        <DisplayName>Collyn Bradley</DisplayName>
        <AccountId>628</AccountId>
        <AccountType/>
      </UserInfo>
      <UserInfo>
        <DisplayName>Aspen Communications</DisplayName>
        <AccountId>891</AccountId>
        <AccountType/>
      </UserInfo>
      <UserInfo>
        <DisplayName>Zack Tolbert</DisplayName>
        <AccountId>192</AccountId>
        <AccountType/>
      </UserInfo>
      <UserInfo>
        <DisplayName>Murray Swoish</DisplayName>
        <AccountId>95</AccountId>
        <AccountType/>
      </UserInfo>
      <UserInfo>
        <DisplayName>Mora Brinkman</DisplayName>
        <AccountId>639</AccountId>
        <AccountType/>
      </UserInfo>
      <UserInfo>
        <DisplayName>Tony Pascoe</DisplayName>
        <AccountId>923</AccountId>
        <AccountType/>
      </UserInfo>
      <UserInfo>
        <DisplayName>Pamela Coleman</DisplayName>
        <AccountId>638</AccountId>
        <AccountType/>
      </UserInfo>
      <UserInfo>
        <DisplayName>Sarah Armistead</DisplayName>
        <AccountId>888</AccountId>
        <AccountType/>
      </UserInfo>
      <UserInfo>
        <DisplayName>Lauren Anderson</DisplayName>
        <AccountId>701</AccountId>
        <AccountType/>
      </UserInfo>
      <UserInfo>
        <DisplayName>Sari Alger</DisplayName>
        <AccountId>16</AccountId>
        <AccountType/>
      </UserInfo>
      <UserInfo>
        <DisplayName>Lymari Rivera</DisplayName>
        <AccountId>177</AccountId>
        <AccountType/>
      </UserInfo>
      <UserInfo>
        <DisplayName>Jose Davila</DisplayName>
        <AccountId>275</AccountId>
        <AccountType/>
      </UserInfo>
      <UserInfo>
        <DisplayName>Meliza Rosa</DisplayName>
        <AccountId>173</AccountId>
        <AccountType/>
      </UserInfo>
      <UserInfo>
        <DisplayName>Frances Vega</DisplayName>
        <AccountId>256</AccountId>
        <AccountType/>
      </UserInfo>
      <UserInfo>
        <DisplayName>Brad Liske</DisplayName>
        <AccountId>306</AccountId>
        <AccountType/>
      </UserInfo>
      <UserInfo>
        <DisplayName>Kurt Kapfer</DisplayName>
        <AccountId>26</AccountId>
        <AccountType/>
      </UserInfo>
      <UserInfo>
        <DisplayName>David Naltner</DisplayName>
        <AccountId>399</AccountId>
        <AccountType/>
      </UserInfo>
      <UserInfo>
        <DisplayName>Ryan Fishking</DisplayName>
        <AccountId>690</AccountId>
        <AccountType/>
      </UserInfo>
    </SharedWithUsers>
    <Order0 xmlns="84206b4d-432c-4e26-85b2-1fbfe9aed0ce" xsi:nil="true"/>
  </documentManagement>
</p:properties>
</file>

<file path=customXml/itemProps1.xml><?xml version="1.0" encoding="utf-8"?>
<ds:datastoreItem xmlns:ds="http://schemas.openxmlformats.org/officeDocument/2006/customXml" ds:itemID="{E27723CA-EF0D-4B3C-A860-8448C943496B}">
  <ds:schemaRefs>
    <ds:schemaRef ds:uri="84206b4d-432c-4e26-85b2-1fbfe9aed0ce"/>
    <ds:schemaRef ds:uri="b98983e5-8baa-4259-a83f-03bd5e9c765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15F2DA0-2152-4D2E-B14D-9CBAD163E31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BBDA7E0-EFD4-4406-A2AD-2A0F5530CA88}">
  <ds:schemaRefs>
    <ds:schemaRef ds:uri="25db01db-d173-4caf-a4bf-309bf49525d7"/>
    <ds:schemaRef ds:uri="7fcbc51d-6fa0-47e9-aee5-12d4397fac25"/>
    <ds:schemaRef ds:uri="84206b4d-432c-4e26-85b2-1fbfe9aed0ce"/>
    <ds:schemaRef ds:uri="b98983e5-8baa-4259-a83f-03bd5e9c765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Aspen_Surgical_PPT_052924</Template>
  <Application>Microsoft Office PowerPoint</Application>
  <PresentationFormat>Widescreen</PresentationFormat>
  <Slides>13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Aspen Surgical Theme</vt:lpstr>
      <vt:lpstr>PowerPoint Presentation</vt:lpstr>
      <vt:lpstr>PowerPoint Presentation</vt:lpstr>
      <vt:lpstr>Agenda</vt:lpstr>
      <vt:lpstr>Your Aspen Surgical Team </vt:lpstr>
      <vt:lpstr>Business Updates</vt:lpstr>
      <vt:lpstr>Instrumentation Spend Compliance  By Facility</vt:lpstr>
      <vt:lpstr>PowerPoint Presentation</vt:lpstr>
      <vt:lpstr>PowerPoint Presentation</vt:lpstr>
      <vt:lpstr>Instrument Portfolio – Use to fill gaps</vt:lpstr>
      <vt:lpstr>Project Updates</vt:lpstr>
      <vt:lpstr>Next Steps</vt:lpstr>
      <vt:lpstr>PowerPoint Presentation</vt:lpstr>
      <vt:lpstr>SPD360™ Key Benefits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Erin Wade</dc:creator>
  <cp:revision>1</cp:revision>
  <dcterms:created xsi:type="dcterms:W3CDTF">2025-12-12T16:15:37Z</dcterms:created>
  <dcterms:modified xsi:type="dcterms:W3CDTF">2026-05-21T20:29:03Z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0x0101009E7276E4B3DF044BAF05F6060DAAB3E0</vt:lpwstr>
  </property>
</Properties>
</file>