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Naves" initials="JN" lastIdx="2" clrIdx="0">
    <p:extLst>
      <p:ext uri="{19B8F6BF-5375-455C-9EA6-DF929625EA0E}">
        <p15:presenceInfo xmlns:p15="http://schemas.microsoft.com/office/powerpoint/2012/main" userId="S::jnaves@PSAV.COM::1b899cc8-ef3b-4428-bbb2-0bda278ddf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0BB13"/>
    <a:srgbClr val="414042"/>
    <a:srgbClr val="FF06A0"/>
    <a:srgbClr val="7030A0"/>
    <a:srgbClr val="375955"/>
    <a:srgbClr val="1F1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AA13DE-9991-4E98-B421-9D887B8C87AB}" v="1" dt="2021-01-11T20:04:51.7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86016" autoAdjust="0"/>
  </p:normalViewPr>
  <p:slideViewPr>
    <p:cSldViewPr snapToGrid="0">
      <p:cViewPr varScale="1">
        <p:scale>
          <a:sx n="110" d="100"/>
          <a:sy n="110" d="100"/>
        </p:scale>
        <p:origin x="5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Adams" userId="S::tmadams@psav.com::8fff1b73-0846-4ac7-925c-bf41a86badf7" providerId="AD" clId="Web-{9608E0C3-A29A-89D3-4C98-1AF15E11465C}"/>
    <pc:docChg chg="modSld">
      <pc:chgData name="Tammy Adams" userId="S::tmadams@psav.com::8fff1b73-0846-4ac7-925c-bf41a86badf7" providerId="AD" clId="Web-{9608E0C3-A29A-89D3-4C98-1AF15E11465C}" dt="2021-01-06T19:40:15.936" v="117" actId="20577"/>
      <pc:docMkLst>
        <pc:docMk/>
      </pc:docMkLst>
      <pc:sldChg chg="modSp">
        <pc:chgData name="Tammy Adams" userId="S::tmadams@psav.com::8fff1b73-0846-4ac7-925c-bf41a86badf7" providerId="AD" clId="Web-{9608E0C3-A29A-89D3-4C98-1AF15E11465C}" dt="2021-01-06T19:40:15.936" v="117" actId="20577"/>
        <pc:sldMkLst>
          <pc:docMk/>
          <pc:sldMk cId="2443132905" sldId="259"/>
        </pc:sldMkLst>
        <pc:spChg chg="mod">
          <ac:chgData name="Tammy Adams" userId="S::tmadams@psav.com::8fff1b73-0846-4ac7-925c-bf41a86badf7" providerId="AD" clId="Web-{9608E0C3-A29A-89D3-4C98-1AF15E11465C}" dt="2021-01-06T19:34:38.541" v="10" actId="20577"/>
          <ac:spMkLst>
            <pc:docMk/>
            <pc:sldMk cId="2443132905" sldId="259"/>
            <ac:spMk id="16" creationId="{CF7492A2-77CE-436F-8017-2722C1BD9EED}"/>
          </ac:spMkLst>
        </pc:spChg>
        <pc:spChg chg="mod">
          <ac:chgData name="Tammy Adams" userId="S::tmadams@psav.com::8fff1b73-0846-4ac7-925c-bf41a86badf7" providerId="AD" clId="Web-{9608E0C3-A29A-89D3-4C98-1AF15E11465C}" dt="2021-01-06T19:35:20.340" v="44" actId="20577"/>
          <ac:spMkLst>
            <pc:docMk/>
            <pc:sldMk cId="2443132905" sldId="259"/>
            <ac:spMk id="42" creationId="{90A5B4AD-029F-4F49-912F-820F5F422E00}"/>
          </ac:spMkLst>
        </pc:spChg>
        <pc:spChg chg="mod">
          <ac:chgData name="Tammy Adams" userId="S::tmadams@psav.com::8fff1b73-0846-4ac7-925c-bf41a86badf7" providerId="AD" clId="Web-{9608E0C3-A29A-89D3-4C98-1AF15E11465C}" dt="2021-01-06T19:33:52.523" v="2" actId="20577"/>
          <ac:spMkLst>
            <pc:docMk/>
            <pc:sldMk cId="2443132905" sldId="259"/>
            <ac:spMk id="43" creationId="{E7C4F026-54B1-4106-BF11-46D31C2C7200}"/>
          </ac:spMkLst>
        </pc:spChg>
        <pc:spChg chg="mod">
          <ac:chgData name="Tammy Adams" userId="S::tmadams@psav.com::8fff1b73-0846-4ac7-925c-bf41a86badf7" providerId="AD" clId="Web-{9608E0C3-A29A-89D3-4C98-1AF15E11465C}" dt="2021-01-06T19:40:15.936" v="117" actId="20577"/>
          <ac:spMkLst>
            <pc:docMk/>
            <pc:sldMk cId="2443132905" sldId="259"/>
            <ac:spMk id="45" creationId="{1F866EEA-EB9E-4F02-9C12-65983869AA61}"/>
          </ac:spMkLst>
        </pc:spChg>
      </pc:sldChg>
    </pc:docChg>
  </pc:docChgLst>
  <pc:docChgLst>
    <pc:chgData name="Tammy Adams" userId="8fff1b73-0846-4ac7-925c-bf41a86badf7" providerId="ADAL" clId="{5AAA13DE-9991-4E98-B421-9D887B8C87AB}"/>
    <pc:docChg chg="custSel modMainMaster">
      <pc:chgData name="Tammy Adams" userId="8fff1b73-0846-4ac7-925c-bf41a86badf7" providerId="ADAL" clId="{5AAA13DE-9991-4E98-B421-9D887B8C87AB}" dt="2021-01-11T20:04:55.723" v="2" actId="1076"/>
      <pc:docMkLst>
        <pc:docMk/>
      </pc:docMkLst>
      <pc:sldMasterChg chg="addSp delSp modSp mod">
        <pc:chgData name="Tammy Adams" userId="8fff1b73-0846-4ac7-925c-bf41a86badf7" providerId="ADAL" clId="{5AAA13DE-9991-4E98-B421-9D887B8C87AB}" dt="2021-01-11T20:04:55.723" v="2" actId="1076"/>
        <pc:sldMasterMkLst>
          <pc:docMk/>
          <pc:sldMasterMk cId="1938219452" sldId="2147483648"/>
        </pc:sldMasterMkLst>
        <pc:spChg chg="add mod">
          <ac:chgData name="Tammy Adams" userId="8fff1b73-0846-4ac7-925c-bf41a86badf7" providerId="ADAL" clId="{5AAA13DE-9991-4E98-B421-9D887B8C87AB}" dt="2021-01-11T20:04:55.723" v="2" actId="1076"/>
          <ac:spMkLst>
            <pc:docMk/>
            <pc:sldMasterMk cId="1938219452" sldId="2147483648"/>
            <ac:spMk id="6" creationId="{7CA6CE3C-0A7C-4982-9C3A-89B527A79E79}"/>
          </ac:spMkLst>
        </pc:spChg>
        <pc:spChg chg="del">
          <ac:chgData name="Tammy Adams" userId="8fff1b73-0846-4ac7-925c-bf41a86badf7" providerId="ADAL" clId="{5AAA13DE-9991-4E98-B421-9D887B8C87AB}" dt="2021-01-11T20:04:51.372" v="0" actId="478"/>
          <ac:spMkLst>
            <pc:docMk/>
            <pc:sldMasterMk cId="1938219452" sldId="2147483648"/>
            <ac:spMk id="13" creationId="{7CA6CE3C-0A7C-4982-9C3A-89B527A79E79}"/>
          </ac:spMkLst>
        </pc:spChg>
      </pc:sldMasterChg>
    </pc:docChg>
  </pc:docChgLst>
  <pc:docChgLst>
    <pc:chgData name="Jessica Naves" userId="1b899cc8-ef3b-4428-bbb2-0bda278ddf81" providerId="ADAL" clId="{6904026D-30DD-4CD1-995E-7893CF3F81B5}"/>
    <pc:docChg chg="undo custSel delSld modSld">
      <pc:chgData name="Jessica Naves" userId="1b899cc8-ef3b-4428-bbb2-0bda278ddf81" providerId="ADAL" clId="{6904026D-30DD-4CD1-995E-7893CF3F81B5}" dt="2020-11-16T23:50:26.476" v="105" actId="14100"/>
      <pc:docMkLst>
        <pc:docMk/>
      </pc:docMkLst>
      <pc:sldChg chg="addSp delSp modSp mod">
        <pc:chgData name="Jessica Naves" userId="1b899cc8-ef3b-4428-bbb2-0bda278ddf81" providerId="ADAL" clId="{6904026D-30DD-4CD1-995E-7893CF3F81B5}" dt="2020-11-16T23:50:26.476" v="105" actId="14100"/>
        <pc:sldMkLst>
          <pc:docMk/>
          <pc:sldMk cId="2443132905" sldId="259"/>
        </pc:sldMkLst>
        <pc:spChg chg="mod">
          <ac:chgData name="Jessica Naves" userId="1b899cc8-ef3b-4428-bbb2-0bda278ddf81" providerId="ADAL" clId="{6904026D-30DD-4CD1-995E-7893CF3F81B5}" dt="2020-11-16T23:46:13.690" v="5"/>
          <ac:spMkLst>
            <pc:docMk/>
            <pc:sldMk cId="2443132905" sldId="259"/>
            <ac:spMk id="6" creationId="{57C803C7-C5C7-4C43-825F-70600012551D}"/>
          </ac:spMkLst>
        </pc:spChg>
        <pc:spChg chg="del mod">
          <ac:chgData name="Jessica Naves" userId="1b899cc8-ef3b-4428-bbb2-0bda278ddf81" providerId="ADAL" clId="{6904026D-30DD-4CD1-995E-7893CF3F81B5}" dt="2020-11-16T23:46:17.951" v="8" actId="478"/>
          <ac:spMkLst>
            <pc:docMk/>
            <pc:sldMk cId="2443132905" sldId="259"/>
            <ac:spMk id="10" creationId="{72229A88-70D0-4157-BE66-D638A60C42DA}"/>
          </ac:spMkLst>
        </pc:spChg>
        <pc:spChg chg="mod">
          <ac:chgData name="Jessica Naves" userId="1b899cc8-ef3b-4428-bbb2-0bda278ddf81" providerId="ADAL" clId="{6904026D-30DD-4CD1-995E-7893CF3F81B5}" dt="2020-11-16T23:50:17.279" v="102" actId="1076"/>
          <ac:spMkLst>
            <pc:docMk/>
            <pc:sldMk cId="2443132905" sldId="259"/>
            <ac:spMk id="14" creationId="{74F875FB-3B18-4DC0-A574-F1D1A59463A4}"/>
          </ac:spMkLst>
        </pc:spChg>
        <pc:spChg chg="del">
          <ac:chgData name="Jessica Naves" userId="1b899cc8-ef3b-4428-bbb2-0bda278ddf81" providerId="ADAL" clId="{6904026D-30DD-4CD1-995E-7893CF3F81B5}" dt="2020-11-16T23:47:03.051" v="23" actId="478"/>
          <ac:spMkLst>
            <pc:docMk/>
            <pc:sldMk cId="2443132905" sldId="259"/>
            <ac:spMk id="15" creationId="{C06C00D5-6D43-4E73-A2DB-6B7E06942C5E}"/>
          </ac:spMkLst>
        </pc:spChg>
        <pc:spChg chg="mod">
          <ac:chgData name="Jessica Naves" userId="1b899cc8-ef3b-4428-bbb2-0bda278ddf81" providerId="ADAL" clId="{6904026D-30DD-4CD1-995E-7893CF3F81B5}" dt="2020-11-16T23:50:20.281" v="103" actId="14100"/>
          <ac:spMkLst>
            <pc:docMk/>
            <pc:sldMk cId="2443132905" sldId="259"/>
            <ac:spMk id="16" creationId="{CF7492A2-77CE-436F-8017-2722C1BD9EED}"/>
          </ac:spMkLst>
        </pc:spChg>
        <pc:spChg chg="mod">
          <ac:chgData name="Jessica Naves" userId="1b899cc8-ef3b-4428-bbb2-0bda278ddf81" providerId="ADAL" clId="{6904026D-30DD-4CD1-995E-7893CF3F81B5}" dt="2020-11-16T23:50:17.279" v="102" actId="1076"/>
          <ac:spMkLst>
            <pc:docMk/>
            <pc:sldMk cId="2443132905" sldId="259"/>
            <ac:spMk id="17" creationId="{5B461CB4-3019-44C6-807D-01DAA6746B0C}"/>
          </ac:spMkLst>
        </pc:spChg>
        <pc:spChg chg="add del mod">
          <ac:chgData name="Jessica Naves" userId="1b899cc8-ef3b-4428-bbb2-0bda278ddf81" providerId="ADAL" clId="{6904026D-30DD-4CD1-995E-7893CF3F81B5}" dt="2020-11-16T23:46:37.923" v="12"/>
          <ac:spMkLst>
            <pc:docMk/>
            <pc:sldMk cId="2443132905" sldId="259"/>
            <ac:spMk id="22" creationId="{F8C48B5D-246E-459B-9902-393699136024}"/>
          </ac:spMkLst>
        </pc:spChg>
        <pc:spChg chg="add del mod">
          <ac:chgData name="Jessica Naves" userId="1b899cc8-ef3b-4428-bbb2-0bda278ddf81" providerId="ADAL" clId="{6904026D-30DD-4CD1-995E-7893CF3F81B5}" dt="2020-11-16T23:47:03.678" v="24" actId="478"/>
          <ac:spMkLst>
            <pc:docMk/>
            <pc:sldMk cId="2443132905" sldId="259"/>
            <ac:spMk id="28" creationId="{ADD248F9-8F17-4CDB-A932-0E420EF5BB56}"/>
          </ac:spMkLst>
        </pc:spChg>
        <pc:spChg chg="add del mod">
          <ac:chgData name="Jessica Naves" userId="1b899cc8-ef3b-4428-bbb2-0bda278ddf81" providerId="ADAL" clId="{6904026D-30DD-4CD1-995E-7893CF3F81B5}" dt="2020-11-16T23:47:43.815" v="38"/>
          <ac:spMkLst>
            <pc:docMk/>
            <pc:sldMk cId="2443132905" sldId="259"/>
            <ac:spMk id="29" creationId="{0F4BF05D-65A0-43C9-9CB6-8504C6940E7B}"/>
          </ac:spMkLst>
        </pc:spChg>
        <pc:spChg chg="add del mod">
          <ac:chgData name="Jessica Naves" userId="1b899cc8-ef3b-4428-bbb2-0bda278ddf81" providerId="ADAL" clId="{6904026D-30DD-4CD1-995E-7893CF3F81B5}" dt="2020-11-16T23:47:49.950" v="42"/>
          <ac:spMkLst>
            <pc:docMk/>
            <pc:sldMk cId="2443132905" sldId="259"/>
            <ac:spMk id="30" creationId="{A7206CF0-1B82-4A3B-8767-6ABE0F516E9F}"/>
          </ac:spMkLst>
        </pc:spChg>
        <pc:spChg chg="add del mod">
          <ac:chgData name="Jessica Naves" userId="1b899cc8-ef3b-4428-bbb2-0bda278ddf81" providerId="ADAL" clId="{6904026D-30DD-4CD1-995E-7893CF3F81B5}" dt="2020-11-16T23:48:47.850" v="69" actId="478"/>
          <ac:spMkLst>
            <pc:docMk/>
            <pc:sldMk cId="2443132905" sldId="259"/>
            <ac:spMk id="31" creationId="{699BF262-B391-46C0-8EC3-E852147072BD}"/>
          </ac:spMkLst>
        </pc:spChg>
        <pc:spChg chg="add del mod">
          <ac:chgData name="Jessica Naves" userId="1b899cc8-ef3b-4428-bbb2-0bda278ddf81" providerId="ADAL" clId="{6904026D-30DD-4CD1-995E-7893CF3F81B5}" dt="2020-11-16T23:48:48.566" v="70" actId="478"/>
          <ac:spMkLst>
            <pc:docMk/>
            <pc:sldMk cId="2443132905" sldId="259"/>
            <ac:spMk id="32" creationId="{1C238DA0-635D-4E0E-91E4-CE5EB67848F5}"/>
          </ac:spMkLst>
        </pc:spChg>
        <pc:spChg chg="add del">
          <ac:chgData name="Jessica Naves" userId="1b899cc8-ef3b-4428-bbb2-0bda278ddf81" providerId="ADAL" clId="{6904026D-30DD-4CD1-995E-7893CF3F81B5}" dt="2020-11-16T23:48:05.697" v="52" actId="22"/>
          <ac:spMkLst>
            <pc:docMk/>
            <pc:sldMk cId="2443132905" sldId="259"/>
            <ac:spMk id="34" creationId="{55813901-D54C-4BD9-957B-F242E0F635A0}"/>
          </ac:spMkLst>
        </pc:spChg>
        <pc:spChg chg="add del">
          <ac:chgData name="Jessica Naves" userId="1b899cc8-ef3b-4428-bbb2-0bda278ddf81" providerId="ADAL" clId="{6904026D-30DD-4CD1-995E-7893CF3F81B5}" dt="2020-11-16T23:48:05.697" v="52" actId="22"/>
          <ac:spMkLst>
            <pc:docMk/>
            <pc:sldMk cId="2443132905" sldId="259"/>
            <ac:spMk id="36" creationId="{F760C852-4B40-4C5A-A22D-C855499AD390}"/>
          </ac:spMkLst>
        </pc:spChg>
        <pc:spChg chg="add del mod">
          <ac:chgData name="Jessica Naves" userId="1b899cc8-ef3b-4428-bbb2-0bda278ddf81" providerId="ADAL" clId="{6904026D-30DD-4CD1-995E-7893CF3F81B5}" dt="2020-11-16T23:48:46.741" v="68" actId="478"/>
          <ac:spMkLst>
            <pc:docMk/>
            <pc:sldMk cId="2443132905" sldId="259"/>
            <ac:spMk id="38" creationId="{9B27344E-3C87-4F66-AED9-B328D87881DD}"/>
          </ac:spMkLst>
        </pc:spChg>
        <pc:spChg chg="add del mod">
          <ac:chgData name="Jessica Naves" userId="1b899cc8-ef3b-4428-bbb2-0bda278ddf81" providerId="ADAL" clId="{6904026D-30DD-4CD1-995E-7893CF3F81B5}" dt="2020-11-16T23:48:46.143" v="67" actId="478"/>
          <ac:spMkLst>
            <pc:docMk/>
            <pc:sldMk cId="2443132905" sldId="259"/>
            <ac:spMk id="40" creationId="{182F8A8C-F2B0-494E-92A1-0C180EE1FCF7}"/>
          </ac:spMkLst>
        </pc:spChg>
        <pc:spChg chg="add mod">
          <ac:chgData name="Jessica Naves" userId="1b899cc8-ef3b-4428-bbb2-0bda278ddf81" providerId="ADAL" clId="{6904026D-30DD-4CD1-995E-7893CF3F81B5}" dt="2020-11-16T23:50:23.387" v="104" actId="14100"/>
          <ac:spMkLst>
            <pc:docMk/>
            <pc:sldMk cId="2443132905" sldId="259"/>
            <ac:spMk id="42" creationId="{90A5B4AD-029F-4F49-912F-820F5F422E00}"/>
          </ac:spMkLst>
        </pc:spChg>
        <pc:spChg chg="add mod">
          <ac:chgData name="Jessica Naves" userId="1b899cc8-ef3b-4428-bbb2-0bda278ddf81" providerId="ADAL" clId="{6904026D-30DD-4CD1-995E-7893CF3F81B5}" dt="2020-11-16T23:50:17.279" v="102" actId="1076"/>
          <ac:spMkLst>
            <pc:docMk/>
            <pc:sldMk cId="2443132905" sldId="259"/>
            <ac:spMk id="43" creationId="{E7C4F026-54B1-4106-BF11-46D31C2C7200}"/>
          </ac:spMkLst>
        </pc:spChg>
        <pc:spChg chg="add mod">
          <ac:chgData name="Jessica Naves" userId="1b899cc8-ef3b-4428-bbb2-0bda278ddf81" providerId="ADAL" clId="{6904026D-30DD-4CD1-995E-7893CF3F81B5}" dt="2020-11-16T23:50:26.476" v="105" actId="14100"/>
          <ac:spMkLst>
            <pc:docMk/>
            <pc:sldMk cId="2443132905" sldId="259"/>
            <ac:spMk id="45" creationId="{1F866EEA-EB9E-4F02-9C12-65983869AA61}"/>
          </ac:spMkLst>
        </pc:spChg>
        <pc:spChg chg="add mod">
          <ac:chgData name="Jessica Naves" userId="1b899cc8-ef3b-4428-bbb2-0bda278ddf81" providerId="ADAL" clId="{6904026D-30DD-4CD1-995E-7893CF3F81B5}" dt="2020-11-16T23:50:17.279" v="102" actId="1076"/>
          <ac:spMkLst>
            <pc:docMk/>
            <pc:sldMk cId="2443132905" sldId="259"/>
            <ac:spMk id="47" creationId="{7DEFC74C-A3D4-48CD-A40C-B98972733562}"/>
          </ac:spMkLst>
        </pc:spChg>
        <pc:picChg chg="del">
          <ac:chgData name="Jessica Naves" userId="1b899cc8-ef3b-4428-bbb2-0bda278ddf81" providerId="ADAL" clId="{6904026D-30DD-4CD1-995E-7893CF3F81B5}" dt="2020-11-16T23:46:20.616" v="11" actId="478"/>
          <ac:picMkLst>
            <pc:docMk/>
            <pc:sldMk cId="2443132905" sldId="259"/>
            <ac:picMk id="9" creationId="{B992697C-BABA-4792-9662-877E26F26DDC}"/>
          </ac:picMkLst>
        </pc:picChg>
        <pc:picChg chg="add mod modCrop">
          <ac:chgData name="Jessica Naves" userId="1b899cc8-ef3b-4428-bbb2-0bda278ddf81" providerId="ADAL" clId="{6904026D-30DD-4CD1-995E-7893CF3F81B5}" dt="2020-11-16T23:50:11.312" v="101" actId="1076"/>
          <ac:picMkLst>
            <pc:docMk/>
            <pc:sldMk cId="2443132905" sldId="259"/>
            <ac:picMk id="24" creationId="{A2B675C0-87AF-4C46-9538-8C202688790B}"/>
          </ac:picMkLst>
        </pc:picChg>
        <pc:picChg chg="add mod">
          <ac:chgData name="Jessica Naves" userId="1b899cc8-ef3b-4428-bbb2-0bda278ddf81" providerId="ADAL" clId="{6904026D-30DD-4CD1-995E-7893CF3F81B5}" dt="2020-11-16T23:47:31.409" v="33" actId="14100"/>
          <ac:picMkLst>
            <pc:docMk/>
            <pc:sldMk cId="2443132905" sldId="259"/>
            <ac:picMk id="26" creationId="{CE6D0460-C219-4588-8607-9D8067F8B811}"/>
          </ac:picMkLst>
        </pc:picChg>
        <pc:cxnChg chg="del">
          <ac:chgData name="Jessica Naves" userId="1b899cc8-ef3b-4428-bbb2-0bda278ddf81" providerId="ADAL" clId="{6904026D-30DD-4CD1-995E-7893CF3F81B5}" dt="2020-11-16T23:46:18.509" v="9" actId="478"/>
          <ac:cxnSpMkLst>
            <pc:docMk/>
            <pc:sldMk cId="2443132905" sldId="259"/>
            <ac:cxnSpMk id="12" creationId="{CDF596CB-1887-4411-9701-8D0E90E2644C}"/>
          </ac:cxnSpMkLst>
        </pc:cxnChg>
        <pc:cxnChg chg="del">
          <ac:chgData name="Jessica Naves" userId="1b899cc8-ef3b-4428-bbb2-0bda278ddf81" providerId="ADAL" clId="{6904026D-30DD-4CD1-995E-7893CF3F81B5}" dt="2020-11-16T23:46:19.850" v="10" actId="478"/>
          <ac:cxnSpMkLst>
            <pc:docMk/>
            <pc:sldMk cId="2443132905" sldId="259"/>
            <ac:cxnSpMk id="13" creationId="{AB5E6D88-EC8A-4AB2-A87C-B9131E3C9C89}"/>
          </ac:cxnSpMkLst>
        </pc:cxnChg>
        <pc:cxnChg chg="mod">
          <ac:chgData name="Jessica Naves" userId="1b899cc8-ef3b-4428-bbb2-0bda278ddf81" providerId="ADAL" clId="{6904026D-30DD-4CD1-995E-7893CF3F81B5}" dt="2020-11-16T23:50:17.279" v="102" actId="1076"/>
          <ac:cxnSpMkLst>
            <pc:docMk/>
            <pc:sldMk cId="2443132905" sldId="259"/>
            <ac:cxnSpMk id="21" creationId="{668592B0-B7C9-4BF0-AC5D-2791018F1F0C}"/>
          </ac:cxnSpMkLst>
        </pc:cxnChg>
        <pc:cxnChg chg="add del mod">
          <ac:chgData name="Jessica Naves" userId="1b899cc8-ef3b-4428-bbb2-0bda278ddf81" providerId="ADAL" clId="{6904026D-30DD-4CD1-995E-7893CF3F81B5}" dt="2020-11-16T23:48:50.155" v="71" actId="478"/>
          <ac:cxnSpMkLst>
            <pc:docMk/>
            <pc:sldMk cId="2443132905" sldId="259"/>
            <ac:cxnSpMk id="41" creationId="{83045869-AFE5-4EB3-80D7-73AFD26A2213}"/>
          </ac:cxnSpMkLst>
        </pc:cxnChg>
        <pc:cxnChg chg="add mod">
          <ac:chgData name="Jessica Naves" userId="1b899cc8-ef3b-4428-bbb2-0bda278ddf81" providerId="ADAL" clId="{6904026D-30DD-4CD1-995E-7893CF3F81B5}" dt="2020-11-16T23:50:17.279" v="102" actId="1076"/>
          <ac:cxnSpMkLst>
            <pc:docMk/>
            <pc:sldMk cId="2443132905" sldId="259"/>
            <ac:cxnSpMk id="48" creationId="{7C13AFBB-627F-4B59-A83B-2BF06BD53335}"/>
          </ac:cxnSpMkLst>
        </pc:cxnChg>
        <pc:cxnChg chg="add mod">
          <ac:chgData name="Jessica Naves" userId="1b899cc8-ef3b-4428-bbb2-0bda278ddf81" providerId="ADAL" clId="{6904026D-30DD-4CD1-995E-7893CF3F81B5}" dt="2020-11-16T23:50:17.279" v="102" actId="1076"/>
          <ac:cxnSpMkLst>
            <pc:docMk/>
            <pc:sldMk cId="2443132905" sldId="259"/>
            <ac:cxnSpMk id="49" creationId="{6B770389-89EC-4AD5-8BDB-20759D4470EF}"/>
          </ac:cxnSpMkLst>
        </pc:cxnChg>
      </pc:sldChg>
      <pc:sldChg chg="del">
        <pc:chgData name="Jessica Naves" userId="1b899cc8-ef3b-4428-bbb2-0bda278ddf81" providerId="ADAL" clId="{6904026D-30DD-4CD1-995E-7893CF3F81B5}" dt="2020-11-16T23:46:06.789" v="0" actId="47"/>
        <pc:sldMkLst>
          <pc:docMk/>
          <pc:sldMk cId="4227330757" sldId="261"/>
        </pc:sldMkLst>
      </pc:sldChg>
      <pc:sldChg chg="del">
        <pc:chgData name="Jessica Naves" userId="1b899cc8-ef3b-4428-bbb2-0bda278ddf81" providerId="ADAL" clId="{6904026D-30DD-4CD1-995E-7893CF3F81B5}" dt="2020-11-16T23:46:06.789" v="0" actId="47"/>
        <pc:sldMkLst>
          <pc:docMk/>
          <pc:sldMk cId="3007382543" sldId="262"/>
        </pc:sldMkLst>
      </pc:sldChg>
      <pc:sldChg chg="del">
        <pc:chgData name="Jessica Naves" userId="1b899cc8-ef3b-4428-bbb2-0bda278ddf81" providerId="ADAL" clId="{6904026D-30DD-4CD1-995E-7893CF3F81B5}" dt="2020-11-16T23:46:06.789" v="0" actId="47"/>
        <pc:sldMkLst>
          <pc:docMk/>
          <pc:sldMk cId="3277528562" sldId="263"/>
        </pc:sldMkLst>
      </pc:sldChg>
      <pc:sldChg chg="del">
        <pc:chgData name="Jessica Naves" userId="1b899cc8-ef3b-4428-bbb2-0bda278ddf81" providerId="ADAL" clId="{6904026D-30DD-4CD1-995E-7893CF3F81B5}" dt="2020-11-16T23:46:06.789" v="0" actId="47"/>
        <pc:sldMkLst>
          <pc:docMk/>
          <pc:sldMk cId="2658676695" sldId="264"/>
        </pc:sldMkLst>
      </pc:sldChg>
      <pc:sldChg chg="del">
        <pc:chgData name="Jessica Naves" userId="1b899cc8-ef3b-4428-bbb2-0bda278ddf81" providerId="ADAL" clId="{6904026D-30DD-4CD1-995E-7893CF3F81B5}" dt="2020-11-16T23:46:06.789" v="0" actId="47"/>
        <pc:sldMkLst>
          <pc:docMk/>
          <pc:sldMk cId="2816680077" sldId="265"/>
        </pc:sldMkLst>
      </pc:sldChg>
      <pc:sldChg chg="del">
        <pc:chgData name="Jessica Naves" userId="1b899cc8-ef3b-4428-bbb2-0bda278ddf81" providerId="ADAL" clId="{6904026D-30DD-4CD1-995E-7893CF3F81B5}" dt="2020-11-16T23:46:06.789" v="0" actId="47"/>
        <pc:sldMkLst>
          <pc:docMk/>
          <pc:sldMk cId="3109287165" sldId="266"/>
        </pc:sldMkLst>
      </pc:sldChg>
      <pc:sldChg chg="del">
        <pc:chgData name="Jessica Naves" userId="1b899cc8-ef3b-4428-bbb2-0bda278ddf81" providerId="ADAL" clId="{6904026D-30DD-4CD1-995E-7893CF3F81B5}" dt="2020-11-16T23:46:06.789" v="0" actId="47"/>
        <pc:sldMkLst>
          <pc:docMk/>
          <pc:sldMk cId="353013045" sldId="267"/>
        </pc:sldMkLst>
      </pc:sldChg>
      <pc:sldChg chg="del">
        <pc:chgData name="Jessica Naves" userId="1b899cc8-ef3b-4428-bbb2-0bda278ddf81" providerId="ADAL" clId="{6904026D-30DD-4CD1-995E-7893CF3F81B5}" dt="2020-11-16T23:46:06.789" v="0" actId="47"/>
        <pc:sldMkLst>
          <pc:docMk/>
          <pc:sldMk cId="1119131692" sldId="268"/>
        </pc:sldMkLst>
      </pc:sldChg>
      <pc:sldChg chg="del">
        <pc:chgData name="Jessica Naves" userId="1b899cc8-ef3b-4428-bbb2-0bda278ddf81" providerId="ADAL" clId="{6904026D-30DD-4CD1-995E-7893CF3F81B5}" dt="2020-11-16T23:46:06.789" v="0" actId="47"/>
        <pc:sldMkLst>
          <pc:docMk/>
          <pc:sldMk cId="2092430492" sldId="269"/>
        </pc:sldMkLst>
      </pc:sldChg>
      <pc:sldChg chg="del">
        <pc:chgData name="Jessica Naves" userId="1b899cc8-ef3b-4428-bbb2-0bda278ddf81" providerId="ADAL" clId="{6904026D-30DD-4CD1-995E-7893CF3F81B5}" dt="2020-11-16T23:46:06.789" v="0" actId="47"/>
        <pc:sldMkLst>
          <pc:docMk/>
          <pc:sldMk cId="503746938" sldId="270"/>
        </pc:sldMkLst>
      </pc:sldChg>
      <pc:sldChg chg="del">
        <pc:chgData name="Jessica Naves" userId="1b899cc8-ef3b-4428-bbb2-0bda278ddf81" providerId="ADAL" clId="{6904026D-30DD-4CD1-995E-7893CF3F81B5}" dt="2020-11-16T23:46:06.789" v="0" actId="47"/>
        <pc:sldMkLst>
          <pc:docMk/>
          <pc:sldMk cId="434342431" sldId="271"/>
        </pc:sldMkLst>
      </pc:sldChg>
      <pc:sldChg chg="del">
        <pc:chgData name="Jessica Naves" userId="1b899cc8-ef3b-4428-bbb2-0bda278ddf81" providerId="ADAL" clId="{6904026D-30DD-4CD1-995E-7893CF3F81B5}" dt="2020-11-16T23:46:06.789" v="0" actId="47"/>
        <pc:sldMkLst>
          <pc:docMk/>
          <pc:sldMk cId="3585814244" sldId="272"/>
        </pc:sldMkLst>
      </pc:sldChg>
      <pc:sldChg chg="del">
        <pc:chgData name="Jessica Naves" userId="1b899cc8-ef3b-4428-bbb2-0bda278ddf81" providerId="ADAL" clId="{6904026D-30DD-4CD1-995E-7893CF3F81B5}" dt="2020-11-16T23:46:06.789" v="0" actId="47"/>
        <pc:sldMkLst>
          <pc:docMk/>
          <pc:sldMk cId="1881291939" sldId="273"/>
        </pc:sldMkLst>
      </pc:sldChg>
      <pc:sldChg chg="del">
        <pc:chgData name="Jessica Naves" userId="1b899cc8-ef3b-4428-bbb2-0bda278ddf81" providerId="ADAL" clId="{6904026D-30DD-4CD1-995E-7893CF3F81B5}" dt="2020-11-16T23:46:06.789" v="0" actId="47"/>
        <pc:sldMkLst>
          <pc:docMk/>
          <pc:sldMk cId="2433743728" sldId="274"/>
        </pc:sldMkLst>
      </pc:sldChg>
      <pc:sldChg chg="del">
        <pc:chgData name="Jessica Naves" userId="1b899cc8-ef3b-4428-bbb2-0bda278ddf81" providerId="ADAL" clId="{6904026D-30DD-4CD1-995E-7893CF3F81B5}" dt="2020-11-16T23:46:06.789" v="0" actId="47"/>
        <pc:sldMkLst>
          <pc:docMk/>
          <pc:sldMk cId="1855161492" sldId="275"/>
        </pc:sldMkLst>
      </pc:sldChg>
      <pc:sldChg chg="del">
        <pc:chgData name="Jessica Naves" userId="1b899cc8-ef3b-4428-bbb2-0bda278ddf81" providerId="ADAL" clId="{6904026D-30DD-4CD1-995E-7893CF3F81B5}" dt="2020-11-16T23:46:06.789" v="0" actId="47"/>
        <pc:sldMkLst>
          <pc:docMk/>
          <pc:sldMk cId="558182153" sldId="276"/>
        </pc:sldMkLst>
      </pc:sldChg>
      <pc:sldChg chg="del">
        <pc:chgData name="Jessica Naves" userId="1b899cc8-ef3b-4428-bbb2-0bda278ddf81" providerId="ADAL" clId="{6904026D-30DD-4CD1-995E-7893CF3F81B5}" dt="2020-11-16T23:46:06.789" v="0" actId="47"/>
        <pc:sldMkLst>
          <pc:docMk/>
          <pc:sldMk cId="3818886908" sldId="278"/>
        </pc:sldMkLst>
      </pc:sldChg>
      <pc:sldChg chg="del">
        <pc:chgData name="Jessica Naves" userId="1b899cc8-ef3b-4428-bbb2-0bda278ddf81" providerId="ADAL" clId="{6904026D-30DD-4CD1-995E-7893CF3F81B5}" dt="2020-11-16T23:46:06.789" v="0" actId="47"/>
        <pc:sldMkLst>
          <pc:docMk/>
          <pc:sldMk cId="3756878729" sldId="279"/>
        </pc:sldMkLst>
      </pc:sldChg>
      <pc:sldChg chg="del">
        <pc:chgData name="Jessica Naves" userId="1b899cc8-ef3b-4428-bbb2-0bda278ddf81" providerId="ADAL" clId="{6904026D-30DD-4CD1-995E-7893CF3F81B5}" dt="2020-11-16T23:46:06.789" v="0" actId="47"/>
        <pc:sldMkLst>
          <pc:docMk/>
          <pc:sldMk cId="212060154" sldId="280"/>
        </pc:sldMkLst>
      </pc:sldChg>
      <pc:sldChg chg="del">
        <pc:chgData name="Jessica Naves" userId="1b899cc8-ef3b-4428-bbb2-0bda278ddf81" providerId="ADAL" clId="{6904026D-30DD-4CD1-995E-7893CF3F81B5}" dt="2020-11-16T23:46:06.789" v="0" actId="47"/>
        <pc:sldMkLst>
          <pc:docMk/>
          <pc:sldMk cId="2635746212" sldId="28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D9356ED-3459-4300-80D9-00AD18C29A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6851F4-0F34-491B-9E3E-D3EE27CFA6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D8B7E-333E-4418-917F-BBBFE57BB517}" type="datetimeFigureOut">
              <a:rPr lang="en-US" smtClean="0"/>
              <a:t>1/11/2021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29E89-93B1-4F3C-B38A-C4B740879E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911D98-BA28-4C6D-BABB-D0B9DF0EB4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7420E-0177-4889-8C29-B9BA4D2D83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17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2959C-D5BA-471D-AB6C-0F43D2D66D02}" type="datetimeFigureOut">
              <a:rPr lang="en-US" smtClean="0"/>
              <a:t>1/11/2021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57E1F-DBF3-400D-96A2-F9A906BEF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130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5198AB-699E-4999-B11D-C8C90208415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198738"/>
            <a:ext cx="12192000" cy="1829136"/>
          </a:xfrm>
          <a:solidFill>
            <a:srgbClr val="1F164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1BDC786-6675-4DDB-BAEF-79CA60A48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6" y="331602"/>
            <a:ext cx="9696881" cy="5689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0E66A49-63A6-470D-93BE-8F7B315511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777" y="6468085"/>
            <a:ext cx="1146478" cy="31470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B72FB11-D778-4477-A6F4-95CFFD5C02C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93866" y="3670557"/>
            <a:ext cx="5185192" cy="2497879"/>
          </a:xfrm>
        </p:spPr>
        <p:txBody>
          <a:bodyPr numCol="1" spcCol="45720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228600" indent="-228600">
              <a:lnSpc>
                <a:spcPct val="100000"/>
              </a:lnSpc>
              <a:buClr>
                <a:schemeClr val="tx1"/>
              </a:buClr>
              <a:buFont typeface="Calibri" panose="020F0502020204030204" pitchFamily="34" charset="0"/>
              <a:buChar char="&gt;"/>
              <a:defRPr sz="1200" b="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E986BE8-297F-4FC9-B817-40CE8120DB0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3866" y="3167953"/>
            <a:ext cx="5185192" cy="362525"/>
          </a:xfrm>
        </p:spPr>
        <p:txBody>
          <a:bodyPr numCol="1" spcCol="457200" anchor="ctr">
            <a:noAutofit/>
          </a:bodyPr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  <a:lvl2pPr marL="228600" indent="-228600">
              <a:buClr>
                <a:schemeClr val="tx1"/>
              </a:buClr>
              <a:buFont typeface="Calibri" panose="020F0502020204030204" pitchFamily="34" charset="0"/>
              <a:buChar char="&gt;"/>
              <a:defRPr sz="15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76C7AAD-7C18-48DD-97BF-11DA62C048B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512944" y="3670557"/>
            <a:ext cx="5185192" cy="2497879"/>
          </a:xfrm>
        </p:spPr>
        <p:txBody>
          <a:bodyPr numCol="1" spcCol="45720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228600" indent="-228600">
              <a:lnSpc>
                <a:spcPct val="100000"/>
              </a:lnSpc>
              <a:buClr>
                <a:schemeClr val="tx1"/>
              </a:buClr>
              <a:buFont typeface="Calibri" panose="020F0502020204030204" pitchFamily="34" charset="0"/>
              <a:buChar char="&gt;"/>
              <a:defRPr sz="1200" b="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C5B7A6-75D3-4649-8D53-A136E6DC8E2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512944" y="3167953"/>
            <a:ext cx="5185192" cy="362525"/>
          </a:xfrm>
        </p:spPr>
        <p:txBody>
          <a:bodyPr numCol="1" spcCol="457200" anchor="ctr">
            <a:noAutofit/>
          </a:bodyPr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  <a:lvl2pPr marL="228600" indent="-228600">
              <a:buClr>
                <a:schemeClr val="tx1"/>
              </a:buClr>
              <a:buFont typeface="Calibri" panose="020F0502020204030204" pitchFamily="34" charset="0"/>
              <a:buChar char="&gt;"/>
              <a:defRPr sz="15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267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5198AB-699E-4999-B11D-C8C90208415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198738"/>
            <a:ext cx="12192000" cy="2178152"/>
          </a:xfrm>
          <a:solidFill>
            <a:srgbClr val="1F164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1BDC786-6675-4DDB-BAEF-79CA60A48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6" y="331602"/>
            <a:ext cx="9696881" cy="5689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0E66A49-63A6-470D-93BE-8F7B315511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777" y="6468085"/>
            <a:ext cx="1146478" cy="31470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B72FB11-D778-4477-A6F4-95CFFD5C02C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93866" y="4050120"/>
            <a:ext cx="5185192" cy="2178152"/>
          </a:xfrm>
        </p:spPr>
        <p:txBody>
          <a:bodyPr numCol="1" spcCol="45720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228600" indent="-228600">
              <a:lnSpc>
                <a:spcPct val="100000"/>
              </a:lnSpc>
              <a:buClr>
                <a:schemeClr val="tx1"/>
              </a:buClr>
              <a:buFont typeface="Calibri" panose="020F0502020204030204" pitchFamily="34" charset="0"/>
              <a:buChar char="&gt;"/>
              <a:defRPr sz="1200" b="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E986BE8-297F-4FC9-B817-40CE8120DB0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3866" y="3547515"/>
            <a:ext cx="5185192" cy="362525"/>
          </a:xfrm>
        </p:spPr>
        <p:txBody>
          <a:bodyPr numCol="1" spcCol="457200" anchor="ctr">
            <a:noAutofit/>
          </a:bodyPr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  <a:lvl2pPr marL="228600" indent="-228600">
              <a:buClr>
                <a:schemeClr val="tx1"/>
              </a:buClr>
              <a:buFont typeface="Calibri" panose="020F0502020204030204" pitchFamily="34" charset="0"/>
              <a:buChar char="&gt;"/>
              <a:defRPr sz="15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76C7AAD-7C18-48DD-97BF-11DA62C048B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512944" y="4050120"/>
            <a:ext cx="5185192" cy="2178152"/>
          </a:xfrm>
        </p:spPr>
        <p:txBody>
          <a:bodyPr numCol="1" spcCol="45720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228600" indent="-228600">
              <a:lnSpc>
                <a:spcPct val="100000"/>
              </a:lnSpc>
              <a:buClr>
                <a:schemeClr val="tx1"/>
              </a:buClr>
              <a:buFont typeface="Calibri" panose="020F0502020204030204" pitchFamily="34" charset="0"/>
              <a:buChar char="&gt;"/>
              <a:defRPr sz="1200" b="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C5B7A6-75D3-4649-8D53-A136E6DC8E2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512944" y="3547515"/>
            <a:ext cx="5185192" cy="362525"/>
          </a:xfrm>
        </p:spPr>
        <p:txBody>
          <a:bodyPr numCol="1" spcCol="457200" anchor="ctr">
            <a:noAutofit/>
          </a:bodyPr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  <a:lvl2pPr marL="228600" indent="-228600">
              <a:buClr>
                <a:schemeClr val="tx1"/>
              </a:buClr>
              <a:buFont typeface="Calibri" panose="020F0502020204030204" pitchFamily="34" charset="0"/>
              <a:buChar char="&gt;"/>
              <a:defRPr sz="15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7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5198AB-699E-4999-B11D-C8C90208415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864902"/>
            <a:ext cx="12192000" cy="3937258"/>
          </a:xfrm>
          <a:solidFill>
            <a:srgbClr val="1F164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1BDC786-6675-4DDB-BAEF-79CA60A48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6" y="331602"/>
            <a:ext cx="9696881" cy="5689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0E66A49-63A6-470D-93BE-8F7B315511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777" y="6468085"/>
            <a:ext cx="1146478" cy="31470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D65E8-6A2E-4507-9F2C-C4B7D6B9C0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866" y="1187451"/>
            <a:ext cx="11147149" cy="477448"/>
          </a:xfrm>
        </p:spPr>
        <p:txBody>
          <a:bodyPr/>
          <a:lstStyle>
            <a:lvl1pPr>
              <a:buNone/>
              <a:defRPr sz="1200"/>
            </a:lvl1pPr>
            <a:lvl2pPr>
              <a:buNone/>
              <a:defRPr sz="1500"/>
            </a:lvl2pPr>
            <a:lvl3pPr>
              <a:buNone/>
              <a:defRPr sz="1500"/>
            </a:lvl3pPr>
            <a:lvl4pPr>
              <a:buNone/>
              <a:defRPr sz="1500"/>
            </a:lvl4pPr>
            <a:lvl5pPr>
              <a:buNone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1371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5198AB-699E-4999-B11D-C8C90208415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73045" y="1187451"/>
            <a:ext cx="3625090" cy="4702986"/>
          </a:xfrm>
          <a:solidFill>
            <a:srgbClr val="1F164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1BDC786-6675-4DDB-BAEF-79CA60A48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6" y="331602"/>
            <a:ext cx="9696881" cy="5689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0E66A49-63A6-470D-93BE-8F7B315511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777" y="6468085"/>
            <a:ext cx="1146478" cy="31470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D65E8-6A2E-4507-9F2C-C4B7D6B9C0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866" y="1187451"/>
            <a:ext cx="3099939" cy="4702986"/>
          </a:xfrm>
          <a:solidFill>
            <a:schemeClr val="accent1"/>
          </a:solidFill>
        </p:spPr>
        <p:txBody>
          <a:bodyPr lIns="274320" tIns="731520" rIns="274320" anchor="t"/>
          <a:lstStyle>
            <a:lvl1pPr marL="0" algn="l">
              <a:buNone/>
              <a:defRPr sz="1200">
                <a:solidFill>
                  <a:schemeClr val="bg1"/>
                </a:solidFill>
              </a:defRPr>
            </a:lvl1pPr>
            <a:lvl2pPr>
              <a:buNone/>
              <a:defRPr sz="1500"/>
            </a:lvl2pPr>
            <a:lvl3pPr>
              <a:buNone/>
              <a:defRPr sz="1500"/>
            </a:lvl3pPr>
            <a:lvl4pPr>
              <a:buNone/>
              <a:defRPr sz="1500"/>
            </a:lvl4pPr>
            <a:lvl5pPr>
              <a:buNone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89C263D-153B-4C19-A365-06894698052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19107" y="1187451"/>
            <a:ext cx="3625090" cy="4702986"/>
          </a:xfrm>
          <a:solidFill>
            <a:srgbClr val="1F1646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4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85C0DE-0DCA-42AB-8E02-FA69DB7E9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16" y="365125"/>
            <a:ext cx="112726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F28D9-3FF5-4AEF-8AB7-750DC629D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316" y="1825625"/>
            <a:ext cx="112726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87E018C9-F28C-4362-9DB1-307D1B3DCC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6019800"/>
            <a:ext cx="838200" cy="838200"/>
          </a:xfrm>
          <a:prstGeom prst="rect">
            <a:avLst/>
          </a:prstGeom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id="{7CA6CE3C-0A7C-4982-9C3A-89B527A79E79}"/>
              </a:ext>
            </a:extLst>
          </p:cNvPr>
          <p:cNvSpPr txBox="1"/>
          <p:nvPr userDrawn="1"/>
        </p:nvSpPr>
        <p:spPr>
          <a:xfrm>
            <a:off x="838200" y="6586031"/>
            <a:ext cx="427307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©2021 Encore Global LP or its subsidiaries. Proprietary and Confidential Information.</a:t>
            </a:r>
          </a:p>
        </p:txBody>
      </p:sp>
    </p:spTree>
    <p:extLst>
      <p:ext uri="{BB962C8B-B14F-4D97-AF65-F5344CB8AC3E}">
        <p14:creationId xmlns:p14="http://schemas.microsoft.com/office/powerpoint/2010/main" val="193821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74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7C803C7-C5C7-4C43-825F-706000125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Engagement Bundle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4F875FB-3B18-4DC0-A574-F1D1A59463A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93866" y="3802657"/>
            <a:ext cx="2389557" cy="2178152"/>
          </a:xfrm>
        </p:spPr>
        <p:txBody>
          <a:bodyPr/>
          <a:lstStyle/>
          <a:p>
            <a:r>
              <a:rPr lang="en-US" sz="1200" dirty="0"/>
              <a:t>For meetings that need a more targeted approach to participant engagement, you can add our Engagement Bundle to your platform experience.</a:t>
            </a:r>
          </a:p>
          <a:p>
            <a:r>
              <a:rPr lang="en-US" sz="1200" dirty="0"/>
              <a:t>This bundle offers a targeted set of features aimed at driving your message home and receiving active feedback from your participants.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F7492A2-77CE-436F-8017-2722C1BD9EED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172467" y="4177691"/>
            <a:ext cx="2668409" cy="1803118"/>
          </a:xfrm>
        </p:spPr>
        <p:txBody>
          <a:bodyPr vert="horz" lIns="91440" tIns="45720" rIns="91440" bIns="45720" numCol="1" spcCol="457200" rtlCol="0" anchor="t">
            <a:noAutofit/>
          </a:bodyPr>
          <a:lstStyle/>
          <a:p>
            <a:pPr marL="228600" indent="-228600">
              <a:buClr>
                <a:schemeClr val="tx1"/>
              </a:buClr>
              <a:buFont typeface="Calibri" panose="020F0502020204030204" pitchFamily="34" charset="0"/>
              <a:buChar char="&gt;"/>
            </a:pPr>
            <a:r>
              <a:rPr lang="en-US" dirty="0"/>
              <a:t>Push notifications to update your participants</a:t>
            </a:r>
            <a:endParaRPr lang="en-US" dirty="0">
              <a:cs typeface="Calibri"/>
            </a:endParaRPr>
          </a:p>
          <a:p>
            <a:pPr marL="228600" indent="-228600">
              <a:buClr>
                <a:schemeClr val="tx1"/>
              </a:buClr>
              <a:buFont typeface="Calibri" panose="020F0502020204030204" pitchFamily="34" charset="0"/>
              <a:buChar char="&gt;"/>
            </a:pPr>
            <a:r>
              <a:rPr lang="en-US" dirty="0"/>
              <a:t>Push sponsorship content to direct participants to sponsor information.</a:t>
            </a:r>
          </a:p>
          <a:p>
            <a:pPr marL="228600" indent="-228600">
              <a:buClr>
                <a:schemeClr val="tx1"/>
              </a:buClr>
              <a:buFont typeface="Calibri" panose="020F0502020204030204" pitchFamily="34" charset="0"/>
              <a:buChar char="&gt;"/>
            </a:pPr>
            <a:r>
              <a:rPr lang="en-US" dirty="0"/>
              <a:t>Push surveys, World Clouds, and Polling to gather insightful feedback.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5B461CB4-3019-44C6-807D-01DAA6746B0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172468" y="3675086"/>
            <a:ext cx="2668402" cy="362525"/>
          </a:xfrm>
        </p:spPr>
        <p:txBody>
          <a:bodyPr/>
          <a:lstStyle/>
          <a:p>
            <a:r>
              <a:rPr lang="en-US" dirty="0"/>
              <a:t>Drive Engagement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8592B0-B7C9-4BF0-AC5D-2791018F1F0C}"/>
              </a:ext>
            </a:extLst>
          </p:cNvPr>
          <p:cNvCxnSpPr>
            <a:cxnSpLocks/>
          </p:cNvCxnSpPr>
          <p:nvPr/>
        </p:nvCxnSpPr>
        <p:spPr>
          <a:xfrm>
            <a:off x="3088704" y="3697738"/>
            <a:ext cx="0" cy="228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Placeholder 23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A2B675C0-87AF-4C46-9538-8C202688790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3" b="35163"/>
          <a:stretch/>
        </p:blipFill>
        <p:spPr>
          <a:xfrm>
            <a:off x="1" y="1198738"/>
            <a:ext cx="12192000" cy="2178152"/>
          </a:xfrm>
        </p:spPr>
      </p:pic>
      <p:pic>
        <p:nvPicPr>
          <p:cNvPr id="26" name="Picture 2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E6D0460-C219-4588-8607-9D8067F8B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03" y="522048"/>
            <a:ext cx="4204050" cy="3153038"/>
          </a:xfrm>
          <a:prstGeom prst="rect">
            <a:avLst/>
          </a:prstGeom>
        </p:spPr>
      </p:pic>
      <p:sp>
        <p:nvSpPr>
          <p:cNvPr id="42" name="Content Placeholder 15">
            <a:extLst>
              <a:ext uri="{FF2B5EF4-FFF2-40B4-BE49-F238E27FC236}">
                <a16:creationId xmlns:a16="http://schemas.microsoft.com/office/drawing/2014/main" id="{90A5B4AD-029F-4F49-912F-820F5F422E00}"/>
              </a:ext>
            </a:extLst>
          </p:cNvPr>
          <p:cNvSpPr txBox="1">
            <a:spLocks/>
          </p:cNvSpPr>
          <p:nvPr/>
        </p:nvSpPr>
        <p:spPr>
          <a:xfrm>
            <a:off x="6090313" y="4198611"/>
            <a:ext cx="2668409" cy="1782198"/>
          </a:xfrm>
          <a:prstGeom prst="rect">
            <a:avLst/>
          </a:prstGeom>
        </p:spPr>
        <p:txBody>
          <a:bodyPr vert="horz" lIns="91440" tIns="45720" rIns="91440" bIns="45720" numCol="1" spcCol="4572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Char char="&gt;"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1"/>
              </a:buClr>
              <a:buFont typeface="Calibri" panose="020F0502020204030204" pitchFamily="34" charset="0"/>
              <a:buChar char="&gt;"/>
            </a:pPr>
            <a:r>
              <a:rPr lang="en-US" dirty="0"/>
              <a:t>Provide session-based Q&amp;A to give your attendees a voice in the discussion</a:t>
            </a:r>
          </a:p>
          <a:p>
            <a:pPr marL="228600" indent="-228600">
              <a:buClr>
                <a:schemeClr val="tx1"/>
              </a:buClr>
              <a:buFont typeface="Calibri" panose="020F0502020204030204" pitchFamily="34" charset="0"/>
              <a:buChar char="&gt;"/>
            </a:pPr>
            <a:r>
              <a:rPr lang="en-US" dirty="0">
                <a:cs typeface="Calibri"/>
              </a:rPr>
              <a:t>Integrate with social media to spread buzz and excitement regarding your event</a:t>
            </a:r>
          </a:p>
        </p:txBody>
      </p:sp>
      <p:sp>
        <p:nvSpPr>
          <p:cNvPr id="43" name="Content Placeholder 16">
            <a:extLst>
              <a:ext uri="{FF2B5EF4-FFF2-40B4-BE49-F238E27FC236}">
                <a16:creationId xmlns:a16="http://schemas.microsoft.com/office/drawing/2014/main" id="{E7C4F026-54B1-4106-BF11-46D31C2C7200}"/>
              </a:ext>
            </a:extLst>
          </p:cNvPr>
          <p:cNvSpPr txBox="1">
            <a:spLocks/>
          </p:cNvSpPr>
          <p:nvPr/>
        </p:nvSpPr>
        <p:spPr>
          <a:xfrm>
            <a:off x="6090314" y="3696006"/>
            <a:ext cx="2668402" cy="362525"/>
          </a:xfrm>
          <a:prstGeom prst="rect">
            <a:avLst/>
          </a:prstGeom>
        </p:spPr>
        <p:txBody>
          <a:bodyPr vert="horz" lIns="91440" tIns="45720" rIns="91440" bIns="45720" numCol="1" spcCol="4572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Char char="&gt;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Increase Participation</a:t>
            </a:r>
          </a:p>
        </p:txBody>
      </p:sp>
      <p:sp>
        <p:nvSpPr>
          <p:cNvPr id="45" name="Content Placeholder 15">
            <a:extLst>
              <a:ext uri="{FF2B5EF4-FFF2-40B4-BE49-F238E27FC236}">
                <a16:creationId xmlns:a16="http://schemas.microsoft.com/office/drawing/2014/main" id="{1F866EEA-EB9E-4F02-9C12-65983869AA61}"/>
              </a:ext>
            </a:extLst>
          </p:cNvPr>
          <p:cNvSpPr txBox="1">
            <a:spLocks/>
          </p:cNvSpPr>
          <p:nvPr/>
        </p:nvSpPr>
        <p:spPr>
          <a:xfrm>
            <a:off x="9025669" y="4198611"/>
            <a:ext cx="2668409" cy="1782198"/>
          </a:xfrm>
          <a:prstGeom prst="rect">
            <a:avLst/>
          </a:prstGeom>
        </p:spPr>
        <p:txBody>
          <a:bodyPr vert="horz" lIns="91440" tIns="45720" rIns="91440" bIns="45720" numCol="1" spcCol="4572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Char char="&gt;"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1"/>
              </a:buClr>
              <a:buFont typeface="Calibri" panose="020F0502020204030204" pitchFamily="34" charset="0"/>
              <a:buChar char="&gt;"/>
            </a:pPr>
            <a:r>
              <a:rPr lang="en-US" dirty="0"/>
              <a:t>Send a custom mailer to each of your attendees containing their event notes</a:t>
            </a:r>
          </a:p>
          <a:p>
            <a:pPr marL="228600" indent="-228600">
              <a:buClr>
                <a:schemeClr val="tx1"/>
              </a:buClr>
              <a:buFont typeface="Calibri" panose="020F0502020204030204" pitchFamily="34" charset="0"/>
              <a:buChar char="&gt;"/>
            </a:pPr>
            <a:r>
              <a:rPr lang="en-US" dirty="0">
                <a:cs typeface="Calibri"/>
              </a:rPr>
              <a:t>Review your advanced event analytics to capture valuable information and improve future events</a:t>
            </a:r>
          </a:p>
        </p:txBody>
      </p:sp>
      <p:sp>
        <p:nvSpPr>
          <p:cNvPr id="47" name="Content Placeholder 16">
            <a:extLst>
              <a:ext uri="{FF2B5EF4-FFF2-40B4-BE49-F238E27FC236}">
                <a16:creationId xmlns:a16="http://schemas.microsoft.com/office/drawing/2014/main" id="{7DEFC74C-A3D4-48CD-A40C-B98972733562}"/>
              </a:ext>
            </a:extLst>
          </p:cNvPr>
          <p:cNvSpPr txBox="1">
            <a:spLocks/>
          </p:cNvSpPr>
          <p:nvPr/>
        </p:nvSpPr>
        <p:spPr>
          <a:xfrm>
            <a:off x="9025670" y="3696006"/>
            <a:ext cx="2668402" cy="362525"/>
          </a:xfrm>
          <a:prstGeom prst="rect">
            <a:avLst/>
          </a:prstGeom>
        </p:spPr>
        <p:txBody>
          <a:bodyPr vert="horz" lIns="91440" tIns="45720" rIns="91440" bIns="45720" numCol="1" spcCol="4572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Char char="&gt;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Drive Engagement</a:t>
            </a:r>
            <a:endParaRPr lang="en-US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C13AFBB-627F-4B59-A83B-2BF06BD53335}"/>
              </a:ext>
            </a:extLst>
          </p:cNvPr>
          <p:cNvCxnSpPr>
            <a:cxnSpLocks/>
          </p:cNvCxnSpPr>
          <p:nvPr/>
        </p:nvCxnSpPr>
        <p:spPr>
          <a:xfrm>
            <a:off x="5984292" y="3696006"/>
            <a:ext cx="0" cy="228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B770389-89EC-4AD5-8BDB-20759D4470EF}"/>
              </a:ext>
            </a:extLst>
          </p:cNvPr>
          <p:cNvCxnSpPr>
            <a:cxnSpLocks/>
          </p:cNvCxnSpPr>
          <p:nvPr/>
        </p:nvCxnSpPr>
        <p:spPr>
          <a:xfrm>
            <a:off x="8903087" y="3696006"/>
            <a:ext cx="0" cy="228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132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ncore 2020">
      <a:dk1>
        <a:srgbClr val="1F1646"/>
      </a:dk1>
      <a:lt1>
        <a:srgbClr val="FFFFFF"/>
      </a:lt1>
      <a:dk2>
        <a:srgbClr val="414042"/>
      </a:dk2>
      <a:lt2>
        <a:srgbClr val="E7E6E6"/>
      </a:lt2>
      <a:accent1>
        <a:srgbClr val="1B75BC"/>
      </a:accent1>
      <a:accent2>
        <a:srgbClr val="00BFDE"/>
      </a:accent2>
      <a:accent3>
        <a:srgbClr val="93C94E"/>
      </a:accent3>
      <a:accent4>
        <a:srgbClr val="FCC72A"/>
      </a:accent4>
      <a:accent5>
        <a:srgbClr val="F29835"/>
      </a:accent5>
      <a:accent6>
        <a:srgbClr val="EA0029"/>
      </a:accent6>
      <a:hlink>
        <a:srgbClr val="0075C9"/>
      </a:hlink>
      <a:folHlink>
        <a:srgbClr val="0075C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D5795FFD66754C8293DFE03FDAD005" ma:contentTypeVersion="11" ma:contentTypeDescription="Create a new document." ma:contentTypeScope="" ma:versionID="0988c3db9cf7319dd5e0575af0fd099f">
  <xsd:schema xmlns:xsd="http://www.w3.org/2001/XMLSchema" xmlns:xs="http://www.w3.org/2001/XMLSchema" xmlns:p="http://schemas.microsoft.com/office/2006/metadata/properties" xmlns:ns2="2ffb79ae-72aa-4c41-ab72-dca858995329" xmlns:ns3="340ea24b-5e87-4731-b5cf-c0e33e0f7b45" targetNamespace="http://schemas.microsoft.com/office/2006/metadata/properties" ma:root="true" ma:fieldsID="252a2bd8c428819daffdeea3bc35fd43" ns2:_="" ns3:_="">
    <xsd:import namespace="2ffb79ae-72aa-4c41-ab72-dca858995329"/>
    <xsd:import namespace="340ea24b-5e87-4731-b5cf-c0e33e0f7b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b79ae-72aa-4c41-ab72-dca8589953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0ea24b-5e87-4731-b5cf-c0e33e0f7b4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119929-D53D-4BFC-A94B-626A2FF2AC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E687B3-FD0E-4CB7-B965-F6BA0835036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ADC22EE-593A-4D2E-A335-3049F0661543}"/>
</file>

<file path=docProps/app.xml><?xml version="1.0" encoding="utf-8"?>
<Properties xmlns="http://schemas.openxmlformats.org/officeDocument/2006/extended-properties" xmlns:vt="http://schemas.openxmlformats.org/officeDocument/2006/docPropsVTypes">
  <TotalTime>13226</TotalTime>
  <Words>134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Engagement Bundle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Naves</dc:creator>
  <cp:lastModifiedBy>Tammy Adams</cp:lastModifiedBy>
  <cp:revision>41</cp:revision>
  <dcterms:created xsi:type="dcterms:W3CDTF">2020-09-21T20:30:26Z</dcterms:created>
  <dcterms:modified xsi:type="dcterms:W3CDTF">2021-01-11T20:05:02Z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0x010100F7D5795FFD66754C8293DFE03FDAD005</vt:lpwstr>
  </property>
</Properties>
</file>