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2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750" r:id="rId2"/>
  </p:sldMasterIdLst>
  <p:notesMasterIdLst>
    <p:notesMasterId r:id="rId14"/>
  </p:notesMasterIdLst>
  <p:sldIdLst>
    <p:sldId id="534" r:id="rId3"/>
    <p:sldId id="549" r:id="rId4"/>
    <p:sldId id="550" r:id="rId5"/>
    <p:sldId id="551" r:id="rId6"/>
    <p:sldId id="552" r:id="rId7"/>
    <p:sldId id="553" r:id="rId8"/>
    <p:sldId id="554" r:id="rId9"/>
    <p:sldId id="555" r:id="rId10"/>
    <p:sldId id="556" r:id="rId11"/>
    <p:sldId id="557" r:id="rId12"/>
    <p:sldId id="558" r:id="rId13"/>
  </p:sldIdLst>
  <p:sldSz cx="9144000" cy="6858000" type="screen4x3"/>
  <p:notesSz cx="7023100" cy="93091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FF2EE2BA-E283-4164-8E5E-361692D88AEC}">
          <p14:sldIdLst>
            <p14:sldId id="534"/>
          </p14:sldIdLst>
        </p14:section>
        <p14:section name="Content" id="{1FC7B084-5E43-4376-8BDB-285A11304BA6}">
          <p14:sldIdLst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  <p14:sldId id="5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9">
          <p15:clr>
            <a:srgbClr val="A4A3A4"/>
          </p15:clr>
        </p15:guide>
        <p15:guide id="2" orient="horz" pos="4074">
          <p15:clr>
            <a:srgbClr val="A4A3A4"/>
          </p15:clr>
        </p15:guide>
        <p15:guide id="3" orient="horz" pos="3898">
          <p15:clr>
            <a:srgbClr val="A4A3A4"/>
          </p15:clr>
        </p15:guide>
        <p15:guide id="4" orient="horz" pos="784">
          <p15:clr>
            <a:srgbClr val="A4A3A4"/>
          </p15:clr>
        </p15:guide>
        <p15:guide id="5" orient="horz" pos="2199">
          <p15:clr>
            <a:srgbClr val="A4A3A4"/>
          </p15:clr>
        </p15:guide>
        <p15:guide id="6" orient="horz" pos="2229">
          <p15:clr>
            <a:srgbClr val="A4A3A4"/>
          </p15:clr>
        </p15:guide>
        <p15:guide id="7" orient="horz" pos="817">
          <p15:clr>
            <a:srgbClr val="A4A3A4"/>
          </p15:clr>
        </p15:guide>
        <p15:guide id="8" pos="2870">
          <p15:clr>
            <a:srgbClr val="A4A3A4"/>
          </p15:clr>
        </p15:guide>
        <p15:guide id="9" pos="2900">
          <p15:clr>
            <a:srgbClr val="A4A3A4"/>
          </p15:clr>
        </p15:guide>
        <p15:guide id="10" pos="5521">
          <p15:clr>
            <a:srgbClr val="A4A3A4"/>
          </p15:clr>
        </p15:guide>
        <p15:guide id="11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14"/>
    <a:srgbClr val="EB7819"/>
    <a:srgbClr val="85B02E"/>
    <a:srgbClr val="0A8FA1"/>
    <a:srgbClr val="664975"/>
    <a:srgbClr val="CC0000"/>
    <a:srgbClr val="4D4D4D"/>
    <a:srgbClr val="969696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7" autoAdjust="0"/>
    <p:restoredTop sz="89744" autoAdjust="0"/>
  </p:normalViewPr>
  <p:slideViewPr>
    <p:cSldViewPr snapToGrid="0" snapToObjects="1">
      <p:cViewPr>
        <p:scale>
          <a:sx n="80" d="100"/>
          <a:sy n="80" d="100"/>
        </p:scale>
        <p:origin x="1589" y="226"/>
      </p:cViewPr>
      <p:guideLst>
        <p:guide orient="horz" pos="249"/>
        <p:guide orient="horz" pos="4074"/>
        <p:guide orient="horz" pos="3898"/>
        <p:guide orient="horz" pos="784"/>
        <p:guide orient="horz" pos="2199"/>
        <p:guide orient="horz" pos="2229"/>
        <p:guide orient="horz" pos="817"/>
        <p:guide pos="2870"/>
        <p:guide pos="2900"/>
        <p:guide pos="5521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8" d="100"/>
          <a:sy n="98" d="100"/>
        </p:scale>
        <p:origin x="-2508" y="-90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6742AF9-BC22-42F8-BA37-727F17D70F9B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2DA5A4B8-75F5-4872-88BD-6A2FBE3F3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1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Halliburton’s VersaFlex</a:t>
            </a:r>
            <a:r>
              <a:rPr lang="en-US" baseline="30000" dirty="0"/>
              <a:t>®</a:t>
            </a:r>
            <a:r>
              <a:rPr lang="en-US" dirty="0"/>
              <a:t> XSL expandable liner hanger system takes the standard VersaFlex liner hanger another step forward. Current designs are available for 7”, 7 5/8” &amp; 9 5/8” casing in various standard weight ranges.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00FD-DED6-4115-9BDD-8E41BA13B01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0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00FD-DED6-4115-9BDD-8E41BA13B01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99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4925198" y="3093923"/>
            <a:ext cx="3839390" cy="309415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078231" y="3092923"/>
            <a:ext cx="3538722" cy="1391741"/>
          </a:xfrm>
        </p:spPr>
        <p:txBody>
          <a:bodyPr tIns="0" rIns="0" anchor="b" anchorCtr="0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078232" y="4545608"/>
            <a:ext cx="3538721" cy="1192873"/>
          </a:xfrm>
        </p:spPr>
        <p:txBody>
          <a:bodyPr rIns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6" name="Picture 2" descr="\\corp.halliburton.com\na\HOU\02\Data\CREATIVE DESIGN\2015 Creative\Events - EVE\2015-MKTG-EVE-0155 OTC Booth Graphics\Images\HBRTN Film Stills 20130830-5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288" y="3095625"/>
            <a:ext cx="2541670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corp.halliburton.com\na\HOU\02\Data\CREATIVE DESIGN\2015 Creative\Events - EVE\2015-MKTG-EVE-0155 OTC Booth Graphics\Images\StimStarIV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2900" y="3093922"/>
            <a:ext cx="1896354" cy="129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0" name="Group 499"/>
          <p:cNvGrpSpPr/>
          <p:nvPr userDrawn="1"/>
        </p:nvGrpSpPr>
        <p:grpSpPr bwMode="black">
          <a:xfrm>
            <a:off x="7260438" y="6468077"/>
            <a:ext cx="1499559" cy="105663"/>
            <a:chOff x="3049039" y="-1112761"/>
            <a:chExt cx="3026848" cy="213284"/>
          </a:xfrm>
          <a:solidFill>
            <a:schemeClr val="accent1"/>
          </a:solidFill>
        </p:grpSpPr>
        <p:sp>
          <p:nvSpPr>
            <p:cNvPr id="501" name="Freeform 500"/>
            <p:cNvSpPr>
              <a:spLocks/>
            </p:cNvSpPr>
            <p:nvPr/>
          </p:nvSpPr>
          <p:spPr bwMode="black">
            <a:xfrm>
              <a:off x="5787154" y="-1110653"/>
              <a:ext cx="288733" cy="209068"/>
            </a:xfrm>
            <a:custGeom>
              <a:avLst/>
              <a:gdLst>
                <a:gd name="T0" fmla="*/ 0 w 685"/>
                <a:gd name="T1" fmla="*/ 496 h 496"/>
                <a:gd name="T2" fmla="*/ 154 w 685"/>
                <a:gd name="T3" fmla="*/ 496 h 496"/>
                <a:gd name="T4" fmla="*/ 154 w 685"/>
                <a:gd name="T5" fmla="*/ 135 h 496"/>
                <a:gd name="T6" fmla="*/ 156 w 685"/>
                <a:gd name="T7" fmla="*/ 135 h 496"/>
                <a:gd name="T8" fmla="*/ 446 w 685"/>
                <a:gd name="T9" fmla="*/ 496 h 496"/>
                <a:gd name="T10" fmla="*/ 685 w 685"/>
                <a:gd name="T11" fmla="*/ 496 h 496"/>
                <a:gd name="T12" fmla="*/ 685 w 685"/>
                <a:gd name="T13" fmla="*/ 0 h 496"/>
                <a:gd name="T14" fmla="*/ 531 w 685"/>
                <a:gd name="T15" fmla="*/ 0 h 496"/>
                <a:gd name="T16" fmla="*/ 531 w 685"/>
                <a:gd name="T17" fmla="*/ 361 h 496"/>
                <a:gd name="T18" fmla="*/ 529 w 685"/>
                <a:gd name="T19" fmla="*/ 361 h 496"/>
                <a:gd name="T20" fmla="*/ 239 w 685"/>
                <a:gd name="T21" fmla="*/ 0 h 496"/>
                <a:gd name="T22" fmla="*/ 0 w 685"/>
                <a:gd name="T23" fmla="*/ 0 h 496"/>
                <a:gd name="T24" fmla="*/ 0 w 685"/>
                <a:gd name="T25" fmla="*/ 496 h 496"/>
                <a:gd name="T26" fmla="*/ 0 w 68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496">
                  <a:moveTo>
                    <a:pt x="0" y="496"/>
                  </a:moveTo>
                  <a:lnTo>
                    <a:pt x="154" y="496"/>
                  </a:lnTo>
                  <a:lnTo>
                    <a:pt x="154" y="135"/>
                  </a:lnTo>
                  <a:lnTo>
                    <a:pt x="156" y="135"/>
                  </a:lnTo>
                  <a:lnTo>
                    <a:pt x="446" y="496"/>
                  </a:lnTo>
                  <a:lnTo>
                    <a:pt x="685" y="496"/>
                  </a:lnTo>
                  <a:lnTo>
                    <a:pt x="685" y="0"/>
                  </a:lnTo>
                  <a:lnTo>
                    <a:pt x="531" y="0"/>
                  </a:lnTo>
                  <a:lnTo>
                    <a:pt x="531" y="361"/>
                  </a:lnTo>
                  <a:lnTo>
                    <a:pt x="529" y="361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501"/>
            <p:cNvSpPr>
              <a:spLocks/>
            </p:cNvSpPr>
            <p:nvPr/>
          </p:nvSpPr>
          <p:spPr bwMode="black">
            <a:xfrm>
              <a:off x="3049039" y="-1110653"/>
              <a:ext cx="267658" cy="209068"/>
            </a:xfrm>
            <a:custGeom>
              <a:avLst/>
              <a:gdLst>
                <a:gd name="T0" fmla="*/ 0 w 635"/>
                <a:gd name="T1" fmla="*/ 496 h 496"/>
                <a:gd name="T2" fmla="*/ 153 w 635"/>
                <a:gd name="T3" fmla="*/ 496 h 496"/>
                <a:gd name="T4" fmla="*/ 153 w 635"/>
                <a:gd name="T5" fmla="*/ 309 h 496"/>
                <a:gd name="T6" fmla="*/ 479 w 635"/>
                <a:gd name="T7" fmla="*/ 309 h 496"/>
                <a:gd name="T8" fmla="*/ 479 w 635"/>
                <a:gd name="T9" fmla="*/ 496 h 496"/>
                <a:gd name="T10" fmla="*/ 635 w 635"/>
                <a:gd name="T11" fmla="*/ 496 h 496"/>
                <a:gd name="T12" fmla="*/ 635 w 635"/>
                <a:gd name="T13" fmla="*/ 0 h 496"/>
                <a:gd name="T14" fmla="*/ 479 w 635"/>
                <a:gd name="T15" fmla="*/ 0 h 496"/>
                <a:gd name="T16" fmla="*/ 479 w 635"/>
                <a:gd name="T17" fmla="*/ 177 h 496"/>
                <a:gd name="T18" fmla="*/ 153 w 635"/>
                <a:gd name="T19" fmla="*/ 177 h 496"/>
                <a:gd name="T20" fmla="*/ 153 w 635"/>
                <a:gd name="T21" fmla="*/ 0 h 496"/>
                <a:gd name="T22" fmla="*/ 0 w 635"/>
                <a:gd name="T23" fmla="*/ 0 h 496"/>
                <a:gd name="T24" fmla="*/ 0 w 635"/>
                <a:gd name="T25" fmla="*/ 496 h 496"/>
                <a:gd name="T26" fmla="*/ 0 w 63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496">
                  <a:moveTo>
                    <a:pt x="0" y="496"/>
                  </a:moveTo>
                  <a:lnTo>
                    <a:pt x="153" y="496"/>
                  </a:lnTo>
                  <a:lnTo>
                    <a:pt x="153" y="309"/>
                  </a:lnTo>
                  <a:lnTo>
                    <a:pt x="479" y="309"/>
                  </a:lnTo>
                  <a:lnTo>
                    <a:pt x="479" y="496"/>
                  </a:lnTo>
                  <a:lnTo>
                    <a:pt x="635" y="496"/>
                  </a:lnTo>
                  <a:lnTo>
                    <a:pt x="635" y="0"/>
                  </a:lnTo>
                  <a:lnTo>
                    <a:pt x="479" y="0"/>
                  </a:lnTo>
                  <a:lnTo>
                    <a:pt x="479" y="177"/>
                  </a:lnTo>
                  <a:lnTo>
                    <a:pt x="153" y="177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502"/>
            <p:cNvSpPr>
              <a:spLocks noEditPoints="1"/>
            </p:cNvSpPr>
            <p:nvPr/>
          </p:nvSpPr>
          <p:spPr bwMode="black">
            <a:xfrm>
              <a:off x="3339458" y="-1110653"/>
              <a:ext cx="316974" cy="209068"/>
            </a:xfrm>
            <a:custGeom>
              <a:avLst/>
              <a:gdLst>
                <a:gd name="T0" fmla="*/ 0 w 752"/>
                <a:gd name="T1" fmla="*/ 496 h 496"/>
                <a:gd name="T2" fmla="*/ 173 w 752"/>
                <a:gd name="T3" fmla="*/ 496 h 496"/>
                <a:gd name="T4" fmla="*/ 218 w 752"/>
                <a:gd name="T5" fmla="*/ 409 h 496"/>
                <a:gd name="T6" fmla="*/ 532 w 752"/>
                <a:gd name="T7" fmla="*/ 409 h 496"/>
                <a:gd name="T8" fmla="*/ 579 w 752"/>
                <a:gd name="T9" fmla="*/ 496 h 496"/>
                <a:gd name="T10" fmla="*/ 752 w 752"/>
                <a:gd name="T11" fmla="*/ 496 h 496"/>
                <a:gd name="T12" fmla="*/ 473 w 752"/>
                <a:gd name="T13" fmla="*/ 0 h 496"/>
                <a:gd name="T14" fmla="*/ 272 w 752"/>
                <a:gd name="T15" fmla="*/ 0 h 496"/>
                <a:gd name="T16" fmla="*/ 0 w 752"/>
                <a:gd name="T17" fmla="*/ 496 h 496"/>
                <a:gd name="T18" fmla="*/ 0 w 752"/>
                <a:gd name="T19" fmla="*/ 496 h 496"/>
                <a:gd name="T20" fmla="*/ 374 w 752"/>
                <a:gd name="T21" fmla="*/ 116 h 496"/>
                <a:gd name="T22" fmla="*/ 473 w 752"/>
                <a:gd name="T23" fmla="*/ 302 h 496"/>
                <a:gd name="T24" fmla="*/ 274 w 752"/>
                <a:gd name="T25" fmla="*/ 302 h 496"/>
                <a:gd name="T26" fmla="*/ 374 w 752"/>
                <a:gd name="T27" fmla="*/ 116 h 496"/>
                <a:gd name="T28" fmla="*/ 374 w 752"/>
                <a:gd name="T29" fmla="*/ 1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2" h="496">
                  <a:moveTo>
                    <a:pt x="0" y="496"/>
                  </a:moveTo>
                  <a:lnTo>
                    <a:pt x="173" y="496"/>
                  </a:lnTo>
                  <a:lnTo>
                    <a:pt x="218" y="409"/>
                  </a:lnTo>
                  <a:lnTo>
                    <a:pt x="532" y="409"/>
                  </a:lnTo>
                  <a:lnTo>
                    <a:pt x="579" y="496"/>
                  </a:lnTo>
                  <a:lnTo>
                    <a:pt x="752" y="496"/>
                  </a:lnTo>
                  <a:lnTo>
                    <a:pt x="473" y="0"/>
                  </a:lnTo>
                  <a:lnTo>
                    <a:pt x="272" y="0"/>
                  </a:lnTo>
                  <a:lnTo>
                    <a:pt x="0" y="496"/>
                  </a:lnTo>
                  <a:lnTo>
                    <a:pt x="0" y="496"/>
                  </a:lnTo>
                  <a:close/>
                  <a:moveTo>
                    <a:pt x="374" y="116"/>
                  </a:moveTo>
                  <a:lnTo>
                    <a:pt x="473" y="302"/>
                  </a:lnTo>
                  <a:lnTo>
                    <a:pt x="274" y="302"/>
                  </a:lnTo>
                  <a:lnTo>
                    <a:pt x="374" y="116"/>
                  </a:lnTo>
                  <a:lnTo>
                    <a:pt x="374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503"/>
            <p:cNvSpPr>
              <a:spLocks/>
            </p:cNvSpPr>
            <p:nvPr/>
          </p:nvSpPr>
          <p:spPr bwMode="black">
            <a:xfrm>
              <a:off x="3679193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504"/>
            <p:cNvSpPr>
              <a:spLocks/>
            </p:cNvSpPr>
            <p:nvPr/>
          </p:nvSpPr>
          <p:spPr bwMode="black">
            <a:xfrm>
              <a:off x="3918188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505"/>
            <p:cNvSpPr>
              <a:spLocks/>
            </p:cNvSpPr>
            <p:nvPr/>
          </p:nvSpPr>
          <p:spPr bwMode="black">
            <a:xfrm>
              <a:off x="4160134" y="-1110653"/>
              <a:ext cx="65755" cy="209068"/>
            </a:xfrm>
            <a:custGeom>
              <a:avLst/>
              <a:gdLst>
                <a:gd name="T0" fmla="*/ 0 w 156"/>
                <a:gd name="T1" fmla="*/ 496 h 496"/>
                <a:gd name="T2" fmla="*/ 156 w 156"/>
                <a:gd name="T3" fmla="*/ 496 h 496"/>
                <a:gd name="T4" fmla="*/ 156 w 156"/>
                <a:gd name="T5" fmla="*/ 0 h 496"/>
                <a:gd name="T6" fmla="*/ 0 w 156"/>
                <a:gd name="T7" fmla="*/ 0 h 496"/>
                <a:gd name="T8" fmla="*/ 0 w 156"/>
                <a:gd name="T9" fmla="*/ 496 h 496"/>
                <a:gd name="T10" fmla="*/ 0 w 156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496">
                  <a:moveTo>
                    <a:pt x="0" y="496"/>
                  </a:moveTo>
                  <a:lnTo>
                    <a:pt x="156" y="49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506"/>
            <p:cNvSpPr>
              <a:spLocks noEditPoints="1"/>
            </p:cNvSpPr>
            <p:nvPr/>
          </p:nvSpPr>
          <p:spPr bwMode="black">
            <a:xfrm>
              <a:off x="4273519" y="-1110653"/>
              <a:ext cx="271873" cy="209068"/>
            </a:xfrm>
            <a:custGeom>
              <a:avLst/>
              <a:gdLst>
                <a:gd name="T0" fmla="*/ 0 w 273"/>
                <a:gd name="T1" fmla="*/ 210 h 210"/>
                <a:gd name="T2" fmla="*/ 208 w 273"/>
                <a:gd name="T3" fmla="*/ 210 h 210"/>
                <a:gd name="T4" fmla="*/ 273 w 273"/>
                <a:gd name="T5" fmla="*/ 154 h 210"/>
                <a:gd name="T6" fmla="*/ 234 w 273"/>
                <a:gd name="T7" fmla="*/ 104 h 210"/>
                <a:gd name="T8" fmla="*/ 234 w 273"/>
                <a:gd name="T9" fmla="*/ 103 h 210"/>
                <a:gd name="T10" fmla="*/ 265 w 273"/>
                <a:gd name="T11" fmla="*/ 55 h 210"/>
                <a:gd name="T12" fmla="*/ 188 w 273"/>
                <a:gd name="T13" fmla="*/ 0 h 210"/>
                <a:gd name="T14" fmla="*/ 0 w 273"/>
                <a:gd name="T15" fmla="*/ 0 h 210"/>
                <a:gd name="T16" fmla="*/ 0 w 273"/>
                <a:gd name="T17" fmla="*/ 210 h 210"/>
                <a:gd name="T18" fmla="*/ 65 w 273"/>
                <a:gd name="T19" fmla="*/ 127 h 210"/>
                <a:gd name="T20" fmla="*/ 182 w 273"/>
                <a:gd name="T21" fmla="*/ 127 h 210"/>
                <a:gd name="T22" fmla="*/ 206 w 273"/>
                <a:gd name="T23" fmla="*/ 144 h 210"/>
                <a:gd name="T24" fmla="*/ 182 w 273"/>
                <a:gd name="T25" fmla="*/ 160 h 210"/>
                <a:gd name="T26" fmla="*/ 65 w 273"/>
                <a:gd name="T27" fmla="*/ 160 h 210"/>
                <a:gd name="T28" fmla="*/ 65 w 273"/>
                <a:gd name="T29" fmla="*/ 127 h 210"/>
                <a:gd name="T30" fmla="*/ 65 w 273"/>
                <a:gd name="T31" fmla="*/ 50 h 210"/>
                <a:gd name="T32" fmla="*/ 181 w 273"/>
                <a:gd name="T33" fmla="*/ 50 h 210"/>
                <a:gd name="T34" fmla="*/ 200 w 273"/>
                <a:gd name="T35" fmla="*/ 67 h 210"/>
                <a:gd name="T36" fmla="*/ 181 w 273"/>
                <a:gd name="T37" fmla="*/ 83 h 210"/>
                <a:gd name="T38" fmla="*/ 65 w 273"/>
                <a:gd name="T39" fmla="*/ 83 h 210"/>
                <a:gd name="T40" fmla="*/ 65 w 273"/>
                <a:gd name="T41" fmla="*/ 5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10">
                  <a:moveTo>
                    <a:pt x="0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45" y="210"/>
                    <a:pt x="273" y="200"/>
                    <a:pt x="273" y="154"/>
                  </a:cubicBezTo>
                  <a:cubicBezTo>
                    <a:pt x="273" y="123"/>
                    <a:pt x="262" y="108"/>
                    <a:pt x="234" y="104"/>
                  </a:cubicBezTo>
                  <a:cubicBezTo>
                    <a:pt x="234" y="103"/>
                    <a:pt x="234" y="103"/>
                    <a:pt x="234" y="103"/>
                  </a:cubicBezTo>
                  <a:cubicBezTo>
                    <a:pt x="252" y="98"/>
                    <a:pt x="265" y="91"/>
                    <a:pt x="265" y="55"/>
                  </a:cubicBezTo>
                  <a:cubicBezTo>
                    <a:pt x="265" y="14"/>
                    <a:pt x="240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65" y="127"/>
                  </a:moveTo>
                  <a:cubicBezTo>
                    <a:pt x="182" y="127"/>
                    <a:pt x="182" y="127"/>
                    <a:pt x="182" y="127"/>
                  </a:cubicBezTo>
                  <a:cubicBezTo>
                    <a:pt x="196" y="127"/>
                    <a:pt x="206" y="130"/>
                    <a:pt x="206" y="144"/>
                  </a:cubicBezTo>
                  <a:cubicBezTo>
                    <a:pt x="206" y="156"/>
                    <a:pt x="196" y="160"/>
                    <a:pt x="182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27"/>
                    <a:pt x="65" y="127"/>
                    <a:pt x="65" y="127"/>
                  </a:cubicBezTo>
                  <a:close/>
                  <a:moveTo>
                    <a:pt x="65" y="50"/>
                  </a:moveTo>
                  <a:cubicBezTo>
                    <a:pt x="181" y="50"/>
                    <a:pt x="181" y="50"/>
                    <a:pt x="181" y="50"/>
                  </a:cubicBezTo>
                  <a:cubicBezTo>
                    <a:pt x="193" y="50"/>
                    <a:pt x="200" y="55"/>
                    <a:pt x="200" y="67"/>
                  </a:cubicBezTo>
                  <a:cubicBezTo>
                    <a:pt x="200" y="79"/>
                    <a:pt x="193" y="83"/>
                    <a:pt x="181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50"/>
                    <a:pt x="65" y="50"/>
                    <a:pt x="6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507"/>
            <p:cNvSpPr>
              <a:spLocks/>
            </p:cNvSpPr>
            <p:nvPr/>
          </p:nvSpPr>
          <p:spPr bwMode="black">
            <a:xfrm>
              <a:off x="4584171" y="-1110653"/>
              <a:ext cx="268079" cy="211176"/>
            </a:xfrm>
            <a:custGeom>
              <a:avLst/>
              <a:gdLst>
                <a:gd name="T0" fmla="*/ 0 w 269"/>
                <a:gd name="T1" fmla="*/ 135 h 212"/>
                <a:gd name="T2" fmla="*/ 88 w 269"/>
                <a:gd name="T3" fmla="*/ 212 h 212"/>
                <a:gd name="T4" fmla="*/ 181 w 269"/>
                <a:gd name="T5" fmla="*/ 212 h 212"/>
                <a:gd name="T6" fmla="*/ 269 w 269"/>
                <a:gd name="T7" fmla="*/ 135 h 212"/>
                <a:gd name="T8" fmla="*/ 269 w 269"/>
                <a:gd name="T9" fmla="*/ 0 h 212"/>
                <a:gd name="T10" fmla="*/ 203 w 269"/>
                <a:gd name="T11" fmla="*/ 0 h 212"/>
                <a:gd name="T12" fmla="*/ 203 w 269"/>
                <a:gd name="T13" fmla="*/ 121 h 212"/>
                <a:gd name="T14" fmla="*/ 167 w 269"/>
                <a:gd name="T15" fmla="*/ 158 h 212"/>
                <a:gd name="T16" fmla="*/ 102 w 269"/>
                <a:gd name="T17" fmla="*/ 158 h 212"/>
                <a:gd name="T18" fmla="*/ 66 w 269"/>
                <a:gd name="T19" fmla="*/ 121 h 212"/>
                <a:gd name="T20" fmla="*/ 66 w 269"/>
                <a:gd name="T21" fmla="*/ 0 h 212"/>
                <a:gd name="T22" fmla="*/ 0 w 269"/>
                <a:gd name="T23" fmla="*/ 0 h 212"/>
                <a:gd name="T24" fmla="*/ 0 w 269"/>
                <a:gd name="T25" fmla="*/ 13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212">
                  <a:moveTo>
                    <a:pt x="0" y="135"/>
                  </a:moveTo>
                  <a:cubicBezTo>
                    <a:pt x="0" y="187"/>
                    <a:pt x="28" y="212"/>
                    <a:pt x="88" y="212"/>
                  </a:cubicBezTo>
                  <a:cubicBezTo>
                    <a:pt x="181" y="212"/>
                    <a:pt x="181" y="212"/>
                    <a:pt x="181" y="212"/>
                  </a:cubicBezTo>
                  <a:cubicBezTo>
                    <a:pt x="241" y="212"/>
                    <a:pt x="269" y="187"/>
                    <a:pt x="269" y="13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48"/>
                    <a:pt x="194" y="158"/>
                    <a:pt x="167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75" y="158"/>
                    <a:pt x="66" y="148"/>
                    <a:pt x="66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508"/>
            <p:cNvSpPr>
              <a:spLocks noEditPoints="1"/>
            </p:cNvSpPr>
            <p:nvPr/>
          </p:nvSpPr>
          <p:spPr bwMode="black">
            <a:xfrm>
              <a:off x="4896086" y="-1110653"/>
              <a:ext cx="259649" cy="209068"/>
            </a:xfrm>
            <a:custGeom>
              <a:avLst/>
              <a:gdLst>
                <a:gd name="T0" fmla="*/ 65 w 261"/>
                <a:gd name="T1" fmla="*/ 52 h 210"/>
                <a:gd name="T2" fmla="*/ 168 w 261"/>
                <a:gd name="T3" fmla="*/ 52 h 210"/>
                <a:gd name="T4" fmla="*/ 198 w 261"/>
                <a:gd name="T5" fmla="*/ 74 h 210"/>
                <a:gd name="T6" fmla="*/ 198 w 261"/>
                <a:gd name="T7" fmla="*/ 81 h 210"/>
                <a:gd name="T8" fmla="*/ 173 w 261"/>
                <a:gd name="T9" fmla="*/ 103 h 210"/>
                <a:gd name="T10" fmla="*/ 65 w 261"/>
                <a:gd name="T11" fmla="*/ 103 h 210"/>
                <a:gd name="T12" fmla="*/ 65 w 261"/>
                <a:gd name="T13" fmla="*/ 52 h 210"/>
                <a:gd name="T14" fmla="*/ 0 w 261"/>
                <a:gd name="T15" fmla="*/ 210 h 210"/>
                <a:gd name="T16" fmla="*/ 65 w 261"/>
                <a:gd name="T17" fmla="*/ 210 h 210"/>
                <a:gd name="T18" fmla="*/ 65 w 261"/>
                <a:gd name="T19" fmla="*/ 155 h 210"/>
                <a:gd name="T20" fmla="*/ 168 w 261"/>
                <a:gd name="T21" fmla="*/ 155 h 210"/>
                <a:gd name="T22" fmla="*/ 195 w 261"/>
                <a:gd name="T23" fmla="*/ 185 h 210"/>
                <a:gd name="T24" fmla="*/ 195 w 261"/>
                <a:gd name="T25" fmla="*/ 210 h 210"/>
                <a:gd name="T26" fmla="*/ 260 w 261"/>
                <a:gd name="T27" fmla="*/ 210 h 210"/>
                <a:gd name="T28" fmla="*/ 260 w 261"/>
                <a:gd name="T29" fmla="*/ 174 h 210"/>
                <a:gd name="T30" fmla="*/ 225 w 261"/>
                <a:gd name="T31" fmla="*/ 128 h 210"/>
                <a:gd name="T32" fmla="*/ 225 w 261"/>
                <a:gd name="T33" fmla="*/ 127 h 210"/>
                <a:gd name="T34" fmla="*/ 261 w 261"/>
                <a:gd name="T35" fmla="*/ 76 h 210"/>
                <a:gd name="T36" fmla="*/ 261 w 261"/>
                <a:gd name="T37" fmla="*/ 62 h 210"/>
                <a:gd name="T38" fmla="*/ 197 w 261"/>
                <a:gd name="T39" fmla="*/ 0 h 210"/>
                <a:gd name="T40" fmla="*/ 0 w 261"/>
                <a:gd name="T41" fmla="*/ 0 h 210"/>
                <a:gd name="T42" fmla="*/ 0 w 261"/>
                <a:gd name="T4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210">
                  <a:moveTo>
                    <a:pt x="65" y="52"/>
                  </a:moveTo>
                  <a:cubicBezTo>
                    <a:pt x="168" y="52"/>
                    <a:pt x="168" y="52"/>
                    <a:pt x="168" y="52"/>
                  </a:cubicBezTo>
                  <a:cubicBezTo>
                    <a:pt x="188" y="52"/>
                    <a:pt x="198" y="56"/>
                    <a:pt x="198" y="7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8" y="96"/>
                    <a:pt x="191" y="103"/>
                    <a:pt x="173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52"/>
                    <a:pt x="65" y="52"/>
                    <a:pt x="65" y="52"/>
                  </a:cubicBezTo>
                  <a:close/>
                  <a:moveTo>
                    <a:pt x="0" y="210"/>
                  </a:moveTo>
                  <a:cubicBezTo>
                    <a:pt x="65" y="210"/>
                    <a:pt x="65" y="210"/>
                    <a:pt x="65" y="210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88" y="155"/>
                    <a:pt x="195" y="163"/>
                    <a:pt x="195" y="185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260" y="210"/>
                    <a:pt x="260" y="210"/>
                    <a:pt x="260" y="210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40"/>
                    <a:pt x="244" y="131"/>
                    <a:pt x="225" y="128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55" y="120"/>
                    <a:pt x="261" y="104"/>
                    <a:pt x="261" y="7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1" y="25"/>
                    <a:pt x="248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509"/>
            <p:cNvSpPr>
              <a:spLocks/>
            </p:cNvSpPr>
            <p:nvPr/>
          </p:nvSpPr>
          <p:spPr bwMode="black">
            <a:xfrm>
              <a:off x="5184819" y="-1110653"/>
              <a:ext cx="247847" cy="209068"/>
            </a:xfrm>
            <a:custGeom>
              <a:avLst/>
              <a:gdLst>
                <a:gd name="T0" fmla="*/ 0 w 588"/>
                <a:gd name="T1" fmla="*/ 123 h 496"/>
                <a:gd name="T2" fmla="*/ 217 w 588"/>
                <a:gd name="T3" fmla="*/ 123 h 496"/>
                <a:gd name="T4" fmla="*/ 217 w 588"/>
                <a:gd name="T5" fmla="*/ 496 h 496"/>
                <a:gd name="T6" fmla="*/ 371 w 588"/>
                <a:gd name="T7" fmla="*/ 496 h 496"/>
                <a:gd name="T8" fmla="*/ 371 w 588"/>
                <a:gd name="T9" fmla="*/ 123 h 496"/>
                <a:gd name="T10" fmla="*/ 588 w 588"/>
                <a:gd name="T11" fmla="*/ 123 h 496"/>
                <a:gd name="T12" fmla="*/ 588 w 588"/>
                <a:gd name="T13" fmla="*/ 0 h 496"/>
                <a:gd name="T14" fmla="*/ 0 w 588"/>
                <a:gd name="T15" fmla="*/ 0 h 496"/>
                <a:gd name="T16" fmla="*/ 0 w 588"/>
                <a:gd name="T17" fmla="*/ 123 h 496"/>
                <a:gd name="T18" fmla="*/ 0 w 588"/>
                <a:gd name="T19" fmla="*/ 1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96">
                  <a:moveTo>
                    <a:pt x="0" y="123"/>
                  </a:moveTo>
                  <a:lnTo>
                    <a:pt x="217" y="123"/>
                  </a:lnTo>
                  <a:lnTo>
                    <a:pt x="217" y="496"/>
                  </a:lnTo>
                  <a:lnTo>
                    <a:pt x="371" y="496"/>
                  </a:lnTo>
                  <a:lnTo>
                    <a:pt x="371" y="123"/>
                  </a:lnTo>
                  <a:lnTo>
                    <a:pt x="588" y="123"/>
                  </a:lnTo>
                  <a:lnTo>
                    <a:pt x="588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510"/>
            <p:cNvSpPr>
              <a:spLocks noEditPoints="1"/>
            </p:cNvSpPr>
            <p:nvPr/>
          </p:nvSpPr>
          <p:spPr bwMode="black">
            <a:xfrm>
              <a:off x="5456692" y="-1112761"/>
              <a:ext cx="290419" cy="213283"/>
            </a:xfrm>
            <a:custGeom>
              <a:avLst/>
              <a:gdLst>
                <a:gd name="T0" fmla="*/ 0 w 292"/>
                <a:gd name="T1" fmla="*/ 138 h 214"/>
                <a:gd name="T2" fmla="*/ 94 w 292"/>
                <a:gd name="T3" fmla="*/ 214 h 214"/>
                <a:gd name="T4" fmla="*/ 198 w 292"/>
                <a:gd name="T5" fmla="*/ 214 h 214"/>
                <a:gd name="T6" fmla="*/ 292 w 292"/>
                <a:gd name="T7" fmla="*/ 138 h 214"/>
                <a:gd name="T8" fmla="*/ 292 w 292"/>
                <a:gd name="T9" fmla="*/ 76 h 214"/>
                <a:gd name="T10" fmla="*/ 198 w 292"/>
                <a:gd name="T11" fmla="*/ 0 h 214"/>
                <a:gd name="T12" fmla="*/ 94 w 292"/>
                <a:gd name="T13" fmla="*/ 0 h 214"/>
                <a:gd name="T14" fmla="*/ 0 w 292"/>
                <a:gd name="T15" fmla="*/ 76 h 214"/>
                <a:gd name="T16" fmla="*/ 0 w 292"/>
                <a:gd name="T17" fmla="*/ 138 h 214"/>
                <a:gd name="T18" fmla="*/ 67 w 292"/>
                <a:gd name="T19" fmla="*/ 96 h 214"/>
                <a:gd name="T20" fmla="*/ 108 w 292"/>
                <a:gd name="T21" fmla="*/ 54 h 214"/>
                <a:gd name="T22" fmla="*/ 184 w 292"/>
                <a:gd name="T23" fmla="*/ 54 h 214"/>
                <a:gd name="T24" fmla="*/ 225 w 292"/>
                <a:gd name="T25" fmla="*/ 96 h 214"/>
                <a:gd name="T26" fmla="*/ 225 w 292"/>
                <a:gd name="T27" fmla="*/ 118 h 214"/>
                <a:gd name="T28" fmla="*/ 188 w 292"/>
                <a:gd name="T29" fmla="*/ 160 h 214"/>
                <a:gd name="T30" fmla="*/ 104 w 292"/>
                <a:gd name="T31" fmla="*/ 160 h 214"/>
                <a:gd name="T32" fmla="*/ 67 w 292"/>
                <a:gd name="T33" fmla="*/ 118 h 214"/>
                <a:gd name="T34" fmla="*/ 67 w 292"/>
                <a:gd name="T35" fmla="*/ 9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14">
                  <a:moveTo>
                    <a:pt x="0" y="138"/>
                  </a:moveTo>
                  <a:cubicBezTo>
                    <a:pt x="0" y="200"/>
                    <a:pt x="35" y="214"/>
                    <a:pt x="94" y="214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57" y="214"/>
                    <a:pt x="292" y="200"/>
                    <a:pt x="292" y="138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14"/>
                    <a:pt x="257" y="0"/>
                    <a:pt x="19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35" y="0"/>
                    <a:pt x="0" y="14"/>
                    <a:pt x="0" y="76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67" y="96"/>
                  </a:moveTo>
                  <a:cubicBezTo>
                    <a:pt x="67" y="70"/>
                    <a:pt x="73" y="54"/>
                    <a:pt x="108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219" y="54"/>
                    <a:pt x="225" y="70"/>
                    <a:pt x="225" y="96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49"/>
                    <a:pt x="219" y="160"/>
                    <a:pt x="188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73" y="160"/>
                    <a:pt x="67" y="149"/>
                    <a:pt x="67" y="118"/>
                  </a:cubicBezTo>
                  <a:cubicBezTo>
                    <a:pt x="67" y="96"/>
                    <a:pt x="67" y="96"/>
                    <a:pt x="67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3" name="Picture 7" descr="C:\Users\hbbu629\Desktop\BRANDING\! Templates\! 2016 New Templates\Presentation\Final Presentation Templates\images\037_G5A6784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2631" y="395288"/>
            <a:ext cx="3187366" cy="26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287" y="393698"/>
            <a:ext cx="2865386" cy="2649539"/>
          </a:xfrm>
          <a:prstGeom prst="rect">
            <a:avLst/>
          </a:prstGeom>
        </p:spPr>
      </p:pic>
      <p:pic>
        <p:nvPicPr>
          <p:cNvPr id="25" name="Picture 8" descr="C:\Users\hbbu629\Desktop\BRANDING\! Templates\! 2016 New Templates\Presentation\Final Presentation Templates\images\HAL32757.jpg"/>
          <p:cNvPicPr>
            <a:picLocks noChangeAspect="1" noChangeArrowheads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6615" y="393698"/>
            <a:ext cx="2220072" cy="264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06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Footnotes are 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36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Sy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392826" y="395350"/>
            <a:ext cx="8371762" cy="5792725"/>
            <a:chOff x="392826" y="395350"/>
            <a:chExt cx="8371762" cy="5375511"/>
          </a:xfrm>
          <a:solidFill>
            <a:schemeClr val="bg2"/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393172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16889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040604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364320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688036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011752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335468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659184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982899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3306615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3630332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954047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925198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248913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572631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896347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220063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6543781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6867496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191214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7514931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392826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16543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1040258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1363974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1687690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2011406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2335122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2658838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2982553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3306269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3629986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3953701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4924851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5248567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5572285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5896000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6219717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6543435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6867150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7190868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7514585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392826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716543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1040258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1363974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1687690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2011406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2335122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2658838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2982553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3306269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3629986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3953701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4924851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5248567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5572285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5896000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6219717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6543435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6867150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7190868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7514585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392826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" name="Rectangle 70"/>
            <p:cNvSpPr/>
            <p:nvPr userDrawn="1"/>
          </p:nvSpPr>
          <p:spPr>
            <a:xfrm>
              <a:off x="716543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>
              <a:off x="1040258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1363974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 userDrawn="1"/>
          </p:nvSpPr>
          <p:spPr>
            <a:xfrm>
              <a:off x="1687690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>
              <a:off x="2011406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2335122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 76"/>
            <p:cNvSpPr/>
            <p:nvPr userDrawn="1"/>
          </p:nvSpPr>
          <p:spPr>
            <a:xfrm>
              <a:off x="2658838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2982553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/>
            <p:cNvSpPr/>
            <p:nvPr userDrawn="1"/>
          </p:nvSpPr>
          <p:spPr>
            <a:xfrm>
              <a:off x="3306269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" name="Rectangle 79"/>
            <p:cNvSpPr/>
            <p:nvPr userDrawn="1"/>
          </p:nvSpPr>
          <p:spPr>
            <a:xfrm>
              <a:off x="3629986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" name="Rectangle 80"/>
            <p:cNvSpPr/>
            <p:nvPr userDrawn="1"/>
          </p:nvSpPr>
          <p:spPr>
            <a:xfrm>
              <a:off x="3953701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 userDrawn="1"/>
          </p:nvSpPr>
          <p:spPr>
            <a:xfrm>
              <a:off x="4924851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" name="Rectangle 82"/>
            <p:cNvSpPr/>
            <p:nvPr userDrawn="1"/>
          </p:nvSpPr>
          <p:spPr>
            <a:xfrm>
              <a:off x="5248567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 83"/>
            <p:cNvSpPr/>
            <p:nvPr userDrawn="1"/>
          </p:nvSpPr>
          <p:spPr>
            <a:xfrm>
              <a:off x="5572285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5" name="Rectangle 84"/>
            <p:cNvSpPr/>
            <p:nvPr userDrawn="1"/>
          </p:nvSpPr>
          <p:spPr>
            <a:xfrm>
              <a:off x="5896000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" name="Rectangle 85"/>
            <p:cNvSpPr/>
            <p:nvPr userDrawn="1"/>
          </p:nvSpPr>
          <p:spPr>
            <a:xfrm>
              <a:off x="6219717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" name="Rectangle 86"/>
            <p:cNvSpPr/>
            <p:nvPr userDrawn="1"/>
          </p:nvSpPr>
          <p:spPr>
            <a:xfrm>
              <a:off x="6543435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" name="Rectangle 87"/>
            <p:cNvSpPr/>
            <p:nvPr userDrawn="1"/>
          </p:nvSpPr>
          <p:spPr>
            <a:xfrm>
              <a:off x="6867150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9" name="Rectangle 88"/>
            <p:cNvSpPr/>
            <p:nvPr userDrawn="1"/>
          </p:nvSpPr>
          <p:spPr>
            <a:xfrm>
              <a:off x="7190868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/>
            <p:cNvSpPr/>
            <p:nvPr userDrawn="1"/>
          </p:nvSpPr>
          <p:spPr>
            <a:xfrm>
              <a:off x="7514585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1" name="Rectangle 90"/>
            <p:cNvSpPr/>
            <p:nvPr userDrawn="1"/>
          </p:nvSpPr>
          <p:spPr>
            <a:xfrm>
              <a:off x="392826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2" name="Rectangle 91"/>
            <p:cNvSpPr/>
            <p:nvPr userDrawn="1"/>
          </p:nvSpPr>
          <p:spPr>
            <a:xfrm>
              <a:off x="716543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 92"/>
            <p:cNvSpPr/>
            <p:nvPr userDrawn="1"/>
          </p:nvSpPr>
          <p:spPr>
            <a:xfrm>
              <a:off x="1040258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4" name="Rectangle 93"/>
            <p:cNvSpPr/>
            <p:nvPr userDrawn="1"/>
          </p:nvSpPr>
          <p:spPr>
            <a:xfrm>
              <a:off x="1363974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/>
            <p:cNvSpPr/>
            <p:nvPr userDrawn="1"/>
          </p:nvSpPr>
          <p:spPr>
            <a:xfrm>
              <a:off x="1687690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 95"/>
            <p:cNvSpPr/>
            <p:nvPr userDrawn="1"/>
          </p:nvSpPr>
          <p:spPr>
            <a:xfrm>
              <a:off x="2011406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7" name="Rectangle 96"/>
            <p:cNvSpPr/>
            <p:nvPr userDrawn="1"/>
          </p:nvSpPr>
          <p:spPr>
            <a:xfrm>
              <a:off x="2335122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/>
            <p:cNvSpPr/>
            <p:nvPr userDrawn="1"/>
          </p:nvSpPr>
          <p:spPr>
            <a:xfrm>
              <a:off x="2658838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9" name="Rectangle 98"/>
            <p:cNvSpPr/>
            <p:nvPr userDrawn="1"/>
          </p:nvSpPr>
          <p:spPr>
            <a:xfrm>
              <a:off x="2982553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0" name="Rectangle 99"/>
            <p:cNvSpPr/>
            <p:nvPr userDrawn="1"/>
          </p:nvSpPr>
          <p:spPr>
            <a:xfrm>
              <a:off x="3306269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/>
            <p:cNvSpPr/>
            <p:nvPr userDrawn="1"/>
          </p:nvSpPr>
          <p:spPr>
            <a:xfrm>
              <a:off x="3629986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2" name="Rectangle 101"/>
            <p:cNvSpPr/>
            <p:nvPr userDrawn="1"/>
          </p:nvSpPr>
          <p:spPr>
            <a:xfrm>
              <a:off x="3953701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3" name="Rectangle 102"/>
            <p:cNvSpPr/>
            <p:nvPr userDrawn="1"/>
          </p:nvSpPr>
          <p:spPr>
            <a:xfrm>
              <a:off x="4924851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4" name="Rectangle 103"/>
            <p:cNvSpPr/>
            <p:nvPr userDrawn="1"/>
          </p:nvSpPr>
          <p:spPr>
            <a:xfrm>
              <a:off x="5248567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5" name="Rectangle 104"/>
            <p:cNvSpPr/>
            <p:nvPr userDrawn="1"/>
          </p:nvSpPr>
          <p:spPr>
            <a:xfrm>
              <a:off x="5572285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5896000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7" name="Rectangle 106"/>
            <p:cNvSpPr/>
            <p:nvPr userDrawn="1"/>
          </p:nvSpPr>
          <p:spPr>
            <a:xfrm>
              <a:off x="6219717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8" name="Rectangle 107"/>
            <p:cNvSpPr/>
            <p:nvPr userDrawn="1"/>
          </p:nvSpPr>
          <p:spPr>
            <a:xfrm>
              <a:off x="6543435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9" name="Rectangle 108"/>
            <p:cNvSpPr/>
            <p:nvPr userDrawn="1"/>
          </p:nvSpPr>
          <p:spPr>
            <a:xfrm>
              <a:off x="6867150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0" name="Rectangle 109"/>
            <p:cNvSpPr/>
            <p:nvPr userDrawn="1"/>
          </p:nvSpPr>
          <p:spPr>
            <a:xfrm>
              <a:off x="7190868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1" name="Rectangle 110"/>
            <p:cNvSpPr/>
            <p:nvPr userDrawn="1"/>
          </p:nvSpPr>
          <p:spPr>
            <a:xfrm>
              <a:off x="7514585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2" name="Rectangle 111"/>
            <p:cNvSpPr/>
            <p:nvPr userDrawn="1"/>
          </p:nvSpPr>
          <p:spPr>
            <a:xfrm>
              <a:off x="392826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3" name="Rectangle 112"/>
            <p:cNvSpPr/>
            <p:nvPr userDrawn="1"/>
          </p:nvSpPr>
          <p:spPr>
            <a:xfrm>
              <a:off x="716543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4" name="Rectangle 113"/>
            <p:cNvSpPr/>
            <p:nvPr userDrawn="1"/>
          </p:nvSpPr>
          <p:spPr>
            <a:xfrm>
              <a:off x="1040258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5" name="Rectangle 114"/>
            <p:cNvSpPr/>
            <p:nvPr userDrawn="1"/>
          </p:nvSpPr>
          <p:spPr>
            <a:xfrm>
              <a:off x="1363974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6" name="Rectangle 115"/>
            <p:cNvSpPr/>
            <p:nvPr userDrawn="1"/>
          </p:nvSpPr>
          <p:spPr>
            <a:xfrm>
              <a:off x="1687690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7" name="Rectangle 116"/>
            <p:cNvSpPr/>
            <p:nvPr userDrawn="1"/>
          </p:nvSpPr>
          <p:spPr>
            <a:xfrm>
              <a:off x="2011406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8" name="Rectangle 117"/>
            <p:cNvSpPr/>
            <p:nvPr userDrawn="1"/>
          </p:nvSpPr>
          <p:spPr>
            <a:xfrm>
              <a:off x="2335122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9" name="Rectangle 118"/>
            <p:cNvSpPr/>
            <p:nvPr userDrawn="1"/>
          </p:nvSpPr>
          <p:spPr>
            <a:xfrm>
              <a:off x="2658838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0" name="Rectangle 119"/>
            <p:cNvSpPr/>
            <p:nvPr userDrawn="1"/>
          </p:nvSpPr>
          <p:spPr>
            <a:xfrm>
              <a:off x="2982553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1" name="Rectangle 120"/>
            <p:cNvSpPr/>
            <p:nvPr userDrawn="1"/>
          </p:nvSpPr>
          <p:spPr>
            <a:xfrm>
              <a:off x="3306269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2" name="Rectangle 121"/>
            <p:cNvSpPr/>
            <p:nvPr userDrawn="1"/>
          </p:nvSpPr>
          <p:spPr>
            <a:xfrm>
              <a:off x="3629986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3" name="Rectangle 122"/>
            <p:cNvSpPr/>
            <p:nvPr userDrawn="1"/>
          </p:nvSpPr>
          <p:spPr>
            <a:xfrm>
              <a:off x="3953701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4" name="Rectangle 123"/>
            <p:cNvSpPr/>
            <p:nvPr userDrawn="1"/>
          </p:nvSpPr>
          <p:spPr>
            <a:xfrm>
              <a:off x="4924851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5" name="Rectangle 124"/>
            <p:cNvSpPr/>
            <p:nvPr userDrawn="1"/>
          </p:nvSpPr>
          <p:spPr>
            <a:xfrm>
              <a:off x="5248567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6" name="Rectangle 125"/>
            <p:cNvSpPr/>
            <p:nvPr userDrawn="1"/>
          </p:nvSpPr>
          <p:spPr>
            <a:xfrm>
              <a:off x="5572285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7" name="Rectangle 126"/>
            <p:cNvSpPr/>
            <p:nvPr userDrawn="1"/>
          </p:nvSpPr>
          <p:spPr>
            <a:xfrm>
              <a:off x="5896000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8" name="Rectangle 127"/>
            <p:cNvSpPr/>
            <p:nvPr userDrawn="1"/>
          </p:nvSpPr>
          <p:spPr>
            <a:xfrm>
              <a:off x="6219717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9" name="Rectangle 128"/>
            <p:cNvSpPr/>
            <p:nvPr userDrawn="1"/>
          </p:nvSpPr>
          <p:spPr>
            <a:xfrm>
              <a:off x="6543435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0" name="Rectangle 129"/>
            <p:cNvSpPr/>
            <p:nvPr userDrawn="1"/>
          </p:nvSpPr>
          <p:spPr>
            <a:xfrm>
              <a:off x="6867150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1" name="Rectangle 130"/>
            <p:cNvSpPr/>
            <p:nvPr userDrawn="1"/>
          </p:nvSpPr>
          <p:spPr>
            <a:xfrm>
              <a:off x="7190868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2" name="Rectangle 131"/>
            <p:cNvSpPr/>
            <p:nvPr userDrawn="1"/>
          </p:nvSpPr>
          <p:spPr>
            <a:xfrm>
              <a:off x="7514585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3" name="Rectangle 132"/>
            <p:cNvSpPr/>
            <p:nvPr userDrawn="1"/>
          </p:nvSpPr>
          <p:spPr>
            <a:xfrm>
              <a:off x="392826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4" name="Rectangle 133"/>
            <p:cNvSpPr/>
            <p:nvPr userDrawn="1"/>
          </p:nvSpPr>
          <p:spPr>
            <a:xfrm>
              <a:off x="716543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5" name="Rectangle 134"/>
            <p:cNvSpPr/>
            <p:nvPr userDrawn="1"/>
          </p:nvSpPr>
          <p:spPr>
            <a:xfrm>
              <a:off x="1040258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6" name="Rectangle 135"/>
            <p:cNvSpPr/>
            <p:nvPr userDrawn="1"/>
          </p:nvSpPr>
          <p:spPr>
            <a:xfrm>
              <a:off x="1363974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7" name="Rectangle 136"/>
            <p:cNvSpPr/>
            <p:nvPr userDrawn="1"/>
          </p:nvSpPr>
          <p:spPr>
            <a:xfrm>
              <a:off x="1687690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8" name="Rectangle 137"/>
            <p:cNvSpPr/>
            <p:nvPr userDrawn="1"/>
          </p:nvSpPr>
          <p:spPr>
            <a:xfrm>
              <a:off x="2011406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9" name="Rectangle 138"/>
            <p:cNvSpPr/>
            <p:nvPr userDrawn="1"/>
          </p:nvSpPr>
          <p:spPr>
            <a:xfrm>
              <a:off x="2335122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0" name="Rectangle 139"/>
            <p:cNvSpPr/>
            <p:nvPr userDrawn="1"/>
          </p:nvSpPr>
          <p:spPr>
            <a:xfrm>
              <a:off x="2658838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1" name="Rectangle 140"/>
            <p:cNvSpPr/>
            <p:nvPr userDrawn="1"/>
          </p:nvSpPr>
          <p:spPr>
            <a:xfrm>
              <a:off x="2982553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2" name="Rectangle 141"/>
            <p:cNvSpPr/>
            <p:nvPr userDrawn="1"/>
          </p:nvSpPr>
          <p:spPr>
            <a:xfrm>
              <a:off x="3306269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3" name="Rectangle 142"/>
            <p:cNvSpPr/>
            <p:nvPr userDrawn="1"/>
          </p:nvSpPr>
          <p:spPr>
            <a:xfrm>
              <a:off x="3629986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4" name="Rectangle 143"/>
            <p:cNvSpPr/>
            <p:nvPr userDrawn="1"/>
          </p:nvSpPr>
          <p:spPr>
            <a:xfrm>
              <a:off x="3953701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5" name="Rectangle 144"/>
            <p:cNvSpPr/>
            <p:nvPr userDrawn="1"/>
          </p:nvSpPr>
          <p:spPr>
            <a:xfrm>
              <a:off x="4924851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6" name="Rectangle 145"/>
            <p:cNvSpPr/>
            <p:nvPr userDrawn="1"/>
          </p:nvSpPr>
          <p:spPr>
            <a:xfrm>
              <a:off x="5248567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7" name="Rectangle 146"/>
            <p:cNvSpPr/>
            <p:nvPr userDrawn="1"/>
          </p:nvSpPr>
          <p:spPr>
            <a:xfrm>
              <a:off x="5572285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8" name="Rectangle 147"/>
            <p:cNvSpPr/>
            <p:nvPr userDrawn="1"/>
          </p:nvSpPr>
          <p:spPr>
            <a:xfrm>
              <a:off x="5896000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9" name="Rectangle 148"/>
            <p:cNvSpPr/>
            <p:nvPr userDrawn="1"/>
          </p:nvSpPr>
          <p:spPr>
            <a:xfrm>
              <a:off x="6219717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0" name="Rectangle 149"/>
            <p:cNvSpPr/>
            <p:nvPr userDrawn="1"/>
          </p:nvSpPr>
          <p:spPr>
            <a:xfrm>
              <a:off x="6543435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1" name="Rectangle 150"/>
            <p:cNvSpPr/>
            <p:nvPr userDrawn="1"/>
          </p:nvSpPr>
          <p:spPr>
            <a:xfrm>
              <a:off x="6867150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2" name="Rectangle 151"/>
            <p:cNvSpPr/>
            <p:nvPr userDrawn="1"/>
          </p:nvSpPr>
          <p:spPr>
            <a:xfrm>
              <a:off x="7190868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3" name="Rectangle 152"/>
            <p:cNvSpPr/>
            <p:nvPr userDrawn="1"/>
          </p:nvSpPr>
          <p:spPr>
            <a:xfrm>
              <a:off x="7514585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4" name="Rectangle 153"/>
            <p:cNvSpPr/>
            <p:nvPr userDrawn="1"/>
          </p:nvSpPr>
          <p:spPr>
            <a:xfrm>
              <a:off x="392826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5" name="Rectangle 154"/>
            <p:cNvSpPr/>
            <p:nvPr userDrawn="1"/>
          </p:nvSpPr>
          <p:spPr>
            <a:xfrm>
              <a:off x="716543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6" name="Rectangle 155"/>
            <p:cNvSpPr/>
            <p:nvPr userDrawn="1"/>
          </p:nvSpPr>
          <p:spPr>
            <a:xfrm>
              <a:off x="1040258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7" name="Rectangle 156"/>
            <p:cNvSpPr/>
            <p:nvPr userDrawn="1"/>
          </p:nvSpPr>
          <p:spPr>
            <a:xfrm>
              <a:off x="1363974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8" name="Rectangle 157"/>
            <p:cNvSpPr/>
            <p:nvPr userDrawn="1"/>
          </p:nvSpPr>
          <p:spPr>
            <a:xfrm>
              <a:off x="1687690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9" name="Rectangle 158"/>
            <p:cNvSpPr/>
            <p:nvPr userDrawn="1"/>
          </p:nvSpPr>
          <p:spPr>
            <a:xfrm>
              <a:off x="2011406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0" name="Rectangle 159"/>
            <p:cNvSpPr/>
            <p:nvPr userDrawn="1"/>
          </p:nvSpPr>
          <p:spPr>
            <a:xfrm>
              <a:off x="2335122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1" name="Rectangle 160"/>
            <p:cNvSpPr/>
            <p:nvPr userDrawn="1"/>
          </p:nvSpPr>
          <p:spPr>
            <a:xfrm>
              <a:off x="2658838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2" name="Rectangle 161"/>
            <p:cNvSpPr/>
            <p:nvPr userDrawn="1"/>
          </p:nvSpPr>
          <p:spPr>
            <a:xfrm>
              <a:off x="2982553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3" name="Rectangle 162"/>
            <p:cNvSpPr/>
            <p:nvPr userDrawn="1"/>
          </p:nvSpPr>
          <p:spPr>
            <a:xfrm>
              <a:off x="3306269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4" name="Rectangle 163"/>
            <p:cNvSpPr/>
            <p:nvPr userDrawn="1"/>
          </p:nvSpPr>
          <p:spPr>
            <a:xfrm>
              <a:off x="3629986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5" name="Rectangle 164"/>
            <p:cNvSpPr/>
            <p:nvPr userDrawn="1"/>
          </p:nvSpPr>
          <p:spPr>
            <a:xfrm>
              <a:off x="3953701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6" name="Rectangle 165"/>
            <p:cNvSpPr/>
            <p:nvPr userDrawn="1"/>
          </p:nvSpPr>
          <p:spPr>
            <a:xfrm>
              <a:off x="4924851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7" name="Rectangle 166"/>
            <p:cNvSpPr/>
            <p:nvPr userDrawn="1"/>
          </p:nvSpPr>
          <p:spPr>
            <a:xfrm>
              <a:off x="5248567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8" name="Rectangle 167"/>
            <p:cNvSpPr/>
            <p:nvPr userDrawn="1"/>
          </p:nvSpPr>
          <p:spPr>
            <a:xfrm>
              <a:off x="5572285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9" name="Rectangle 168"/>
            <p:cNvSpPr/>
            <p:nvPr userDrawn="1"/>
          </p:nvSpPr>
          <p:spPr>
            <a:xfrm>
              <a:off x="5896000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0" name="Rectangle 169"/>
            <p:cNvSpPr/>
            <p:nvPr userDrawn="1"/>
          </p:nvSpPr>
          <p:spPr>
            <a:xfrm>
              <a:off x="6219717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1" name="Rectangle 170"/>
            <p:cNvSpPr/>
            <p:nvPr userDrawn="1"/>
          </p:nvSpPr>
          <p:spPr>
            <a:xfrm>
              <a:off x="6543435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2" name="Rectangle 171"/>
            <p:cNvSpPr/>
            <p:nvPr userDrawn="1"/>
          </p:nvSpPr>
          <p:spPr>
            <a:xfrm>
              <a:off x="6867150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3" name="Rectangle 172"/>
            <p:cNvSpPr/>
            <p:nvPr userDrawn="1"/>
          </p:nvSpPr>
          <p:spPr>
            <a:xfrm>
              <a:off x="7190868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4" name="Rectangle 173"/>
            <p:cNvSpPr/>
            <p:nvPr userDrawn="1"/>
          </p:nvSpPr>
          <p:spPr>
            <a:xfrm>
              <a:off x="7514585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5" name="Rectangle 174"/>
            <p:cNvSpPr/>
            <p:nvPr userDrawn="1"/>
          </p:nvSpPr>
          <p:spPr>
            <a:xfrm>
              <a:off x="392826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6" name="Rectangle 175"/>
            <p:cNvSpPr/>
            <p:nvPr userDrawn="1"/>
          </p:nvSpPr>
          <p:spPr>
            <a:xfrm>
              <a:off x="716543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7" name="Rectangle 176"/>
            <p:cNvSpPr/>
            <p:nvPr userDrawn="1"/>
          </p:nvSpPr>
          <p:spPr>
            <a:xfrm>
              <a:off x="1040258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8" name="Rectangle 177"/>
            <p:cNvSpPr/>
            <p:nvPr userDrawn="1"/>
          </p:nvSpPr>
          <p:spPr>
            <a:xfrm>
              <a:off x="1363974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9" name="Rectangle 178"/>
            <p:cNvSpPr/>
            <p:nvPr userDrawn="1"/>
          </p:nvSpPr>
          <p:spPr>
            <a:xfrm>
              <a:off x="1687690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0" name="Rectangle 179"/>
            <p:cNvSpPr/>
            <p:nvPr userDrawn="1"/>
          </p:nvSpPr>
          <p:spPr>
            <a:xfrm>
              <a:off x="2011406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1" name="Rectangle 180"/>
            <p:cNvSpPr/>
            <p:nvPr userDrawn="1"/>
          </p:nvSpPr>
          <p:spPr>
            <a:xfrm>
              <a:off x="2335122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2" name="Rectangle 181"/>
            <p:cNvSpPr/>
            <p:nvPr userDrawn="1"/>
          </p:nvSpPr>
          <p:spPr>
            <a:xfrm>
              <a:off x="2658838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3" name="Rectangle 182"/>
            <p:cNvSpPr/>
            <p:nvPr userDrawn="1"/>
          </p:nvSpPr>
          <p:spPr>
            <a:xfrm>
              <a:off x="2982553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4" name="Rectangle 183"/>
            <p:cNvSpPr/>
            <p:nvPr userDrawn="1"/>
          </p:nvSpPr>
          <p:spPr>
            <a:xfrm>
              <a:off x="3306269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5" name="Rectangle 184"/>
            <p:cNvSpPr/>
            <p:nvPr userDrawn="1"/>
          </p:nvSpPr>
          <p:spPr>
            <a:xfrm>
              <a:off x="3629986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6" name="Rectangle 185"/>
            <p:cNvSpPr/>
            <p:nvPr userDrawn="1"/>
          </p:nvSpPr>
          <p:spPr>
            <a:xfrm>
              <a:off x="3953701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7" name="Rectangle 186"/>
            <p:cNvSpPr/>
            <p:nvPr userDrawn="1"/>
          </p:nvSpPr>
          <p:spPr>
            <a:xfrm>
              <a:off x="4924851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8" name="Rectangle 187"/>
            <p:cNvSpPr/>
            <p:nvPr userDrawn="1"/>
          </p:nvSpPr>
          <p:spPr>
            <a:xfrm>
              <a:off x="5248567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9" name="Rectangle 188"/>
            <p:cNvSpPr/>
            <p:nvPr userDrawn="1"/>
          </p:nvSpPr>
          <p:spPr>
            <a:xfrm>
              <a:off x="5572285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0" name="Rectangle 189"/>
            <p:cNvSpPr/>
            <p:nvPr userDrawn="1"/>
          </p:nvSpPr>
          <p:spPr>
            <a:xfrm>
              <a:off x="5896000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1" name="Rectangle 190"/>
            <p:cNvSpPr/>
            <p:nvPr userDrawn="1"/>
          </p:nvSpPr>
          <p:spPr>
            <a:xfrm>
              <a:off x="6219717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2" name="Rectangle 191"/>
            <p:cNvSpPr/>
            <p:nvPr userDrawn="1"/>
          </p:nvSpPr>
          <p:spPr>
            <a:xfrm>
              <a:off x="6543435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3" name="Rectangle 192"/>
            <p:cNvSpPr/>
            <p:nvPr userDrawn="1"/>
          </p:nvSpPr>
          <p:spPr>
            <a:xfrm>
              <a:off x="6867150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4" name="Rectangle 193"/>
            <p:cNvSpPr/>
            <p:nvPr userDrawn="1"/>
          </p:nvSpPr>
          <p:spPr>
            <a:xfrm>
              <a:off x="7190868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5" name="Rectangle 194"/>
            <p:cNvSpPr/>
            <p:nvPr userDrawn="1"/>
          </p:nvSpPr>
          <p:spPr>
            <a:xfrm>
              <a:off x="7514585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6" name="Rectangle 195"/>
            <p:cNvSpPr/>
            <p:nvPr userDrawn="1"/>
          </p:nvSpPr>
          <p:spPr>
            <a:xfrm>
              <a:off x="393172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7" name="Rectangle 196"/>
            <p:cNvSpPr/>
            <p:nvPr userDrawn="1"/>
          </p:nvSpPr>
          <p:spPr>
            <a:xfrm>
              <a:off x="716889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8" name="Rectangle 197"/>
            <p:cNvSpPr/>
            <p:nvPr userDrawn="1"/>
          </p:nvSpPr>
          <p:spPr>
            <a:xfrm>
              <a:off x="1040604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9" name="Rectangle 198"/>
            <p:cNvSpPr/>
            <p:nvPr userDrawn="1"/>
          </p:nvSpPr>
          <p:spPr>
            <a:xfrm>
              <a:off x="1364320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0" name="Rectangle 199"/>
            <p:cNvSpPr/>
            <p:nvPr userDrawn="1"/>
          </p:nvSpPr>
          <p:spPr>
            <a:xfrm>
              <a:off x="1688036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1" name="Rectangle 200"/>
            <p:cNvSpPr/>
            <p:nvPr userDrawn="1"/>
          </p:nvSpPr>
          <p:spPr>
            <a:xfrm>
              <a:off x="2011752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2" name="Rectangle 201"/>
            <p:cNvSpPr/>
            <p:nvPr userDrawn="1"/>
          </p:nvSpPr>
          <p:spPr>
            <a:xfrm>
              <a:off x="2335468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3" name="Rectangle 202"/>
            <p:cNvSpPr/>
            <p:nvPr userDrawn="1"/>
          </p:nvSpPr>
          <p:spPr>
            <a:xfrm>
              <a:off x="2659184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4" name="Rectangle 203"/>
            <p:cNvSpPr/>
            <p:nvPr userDrawn="1"/>
          </p:nvSpPr>
          <p:spPr>
            <a:xfrm>
              <a:off x="2982899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5" name="Rectangle 204"/>
            <p:cNvSpPr/>
            <p:nvPr userDrawn="1"/>
          </p:nvSpPr>
          <p:spPr>
            <a:xfrm>
              <a:off x="3306615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6" name="Rectangle 205"/>
            <p:cNvSpPr/>
            <p:nvPr userDrawn="1"/>
          </p:nvSpPr>
          <p:spPr>
            <a:xfrm>
              <a:off x="3630332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7" name="Rectangle 206"/>
            <p:cNvSpPr/>
            <p:nvPr userDrawn="1"/>
          </p:nvSpPr>
          <p:spPr>
            <a:xfrm>
              <a:off x="3954047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8" name="Rectangle 207"/>
            <p:cNvSpPr/>
            <p:nvPr userDrawn="1"/>
          </p:nvSpPr>
          <p:spPr>
            <a:xfrm>
              <a:off x="4925198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9" name="Rectangle 208"/>
            <p:cNvSpPr/>
            <p:nvPr userDrawn="1"/>
          </p:nvSpPr>
          <p:spPr>
            <a:xfrm>
              <a:off x="5248913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0" name="Rectangle 209"/>
            <p:cNvSpPr/>
            <p:nvPr userDrawn="1"/>
          </p:nvSpPr>
          <p:spPr>
            <a:xfrm>
              <a:off x="5572631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1" name="Rectangle 210"/>
            <p:cNvSpPr/>
            <p:nvPr userDrawn="1"/>
          </p:nvSpPr>
          <p:spPr>
            <a:xfrm>
              <a:off x="5896347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2" name="Rectangle 211"/>
            <p:cNvSpPr/>
            <p:nvPr userDrawn="1"/>
          </p:nvSpPr>
          <p:spPr>
            <a:xfrm>
              <a:off x="6220063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3" name="Rectangle 212"/>
            <p:cNvSpPr/>
            <p:nvPr userDrawn="1"/>
          </p:nvSpPr>
          <p:spPr>
            <a:xfrm>
              <a:off x="6543781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4" name="Rectangle 213"/>
            <p:cNvSpPr/>
            <p:nvPr userDrawn="1"/>
          </p:nvSpPr>
          <p:spPr>
            <a:xfrm>
              <a:off x="6867496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5" name="Rectangle 214"/>
            <p:cNvSpPr/>
            <p:nvPr userDrawn="1"/>
          </p:nvSpPr>
          <p:spPr>
            <a:xfrm>
              <a:off x="7191214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6" name="Rectangle 215"/>
            <p:cNvSpPr/>
            <p:nvPr userDrawn="1"/>
          </p:nvSpPr>
          <p:spPr>
            <a:xfrm>
              <a:off x="7514931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7" name="Rectangle 216"/>
            <p:cNvSpPr/>
            <p:nvPr userDrawn="1"/>
          </p:nvSpPr>
          <p:spPr>
            <a:xfrm>
              <a:off x="393172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8" name="Rectangle 217"/>
            <p:cNvSpPr/>
            <p:nvPr userDrawn="1"/>
          </p:nvSpPr>
          <p:spPr>
            <a:xfrm>
              <a:off x="716889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9" name="Rectangle 218"/>
            <p:cNvSpPr/>
            <p:nvPr userDrawn="1"/>
          </p:nvSpPr>
          <p:spPr>
            <a:xfrm>
              <a:off x="1040604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0" name="Rectangle 219"/>
            <p:cNvSpPr/>
            <p:nvPr userDrawn="1"/>
          </p:nvSpPr>
          <p:spPr>
            <a:xfrm>
              <a:off x="1364320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1" name="Rectangle 220"/>
            <p:cNvSpPr/>
            <p:nvPr userDrawn="1"/>
          </p:nvSpPr>
          <p:spPr>
            <a:xfrm>
              <a:off x="1688036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2" name="Rectangle 221"/>
            <p:cNvSpPr/>
            <p:nvPr userDrawn="1"/>
          </p:nvSpPr>
          <p:spPr>
            <a:xfrm>
              <a:off x="2011752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3" name="Rectangle 222"/>
            <p:cNvSpPr/>
            <p:nvPr userDrawn="1"/>
          </p:nvSpPr>
          <p:spPr>
            <a:xfrm>
              <a:off x="2335468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4" name="Rectangle 223"/>
            <p:cNvSpPr/>
            <p:nvPr userDrawn="1"/>
          </p:nvSpPr>
          <p:spPr>
            <a:xfrm>
              <a:off x="2659184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5" name="Rectangle 224"/>
            <p:cNvSpPr/>
            <p:nvPr userDrawn="1"/>
          </p:nvSpPr>
          <p:spPr>
            <a:xfrm>
              <a:off x="2982899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6" name="Rectangle 225"/>
            <p:cNvSpPr/>
            <p:nvPr userDrawn="1"/>
          </p:nvSpPr>
          <p:spPr>
            <a:xfrm>
              <a:off x="3306615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7" name="Rectangle 226"/>
            <p:cNvSpPr/>
            <p:nvPr userDrawn="1"/>
          </p:nvSpPr>
          <p:spPr>
            <a:xfrm>
              <a:off x="3630332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8" name="Rectangle 227"/>
            <p:cNvSpPr/>
            <p:nvPr userDrawn="1"/>
          </p:nvSpPr>
          <p:spPr>
            <a:xfrm>
              <a:off x="3954047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9" name="Rectangle 228"/>
            <p:cNvSpPr/>
            <p:nvPr userDrawn="1"/>
          </p:nvSpPr>
          <p:spPr>
            <a:xfrm>
              <a:off x="4925198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0" name="Rectangle 229"/>
            <p:cNvSpPr/>
            <p:nvPr userDrawn="1"/>
          </p:nvSpPr>
          <p:spPr>
            <a:xfrm>
              <a:off x="5248913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1" name="Rectangle 230"/>
            <p:cNvSpPr/>
            <p:nvPr userDrawn="1"/>
          </p:nvSpPr>
          <p:spPr>
            <a:xfrm>
              <a:off x="5572631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2" name="Rectangle 231"/>
            <p:cNvSpPr/>
            <p:nvPr userDrawn="1"/>
          </p:nvSpPr>
          <p:spPr>
            <a:xfrm>
              <a:off x="5896347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3" name="Rectangle 232"/>
            <p:cNvSpPr/>
            <p:nvPr userDrawn="1"/>
          </p:nvSpPr>
          <p:spPr>
            <a:xfrm>
              <a:off x="6220063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4" name="Rectangle 233"/>
            <p:cNvSpPr/>
            <p:nvPr userDrawn="1"/>
          </p:nvSpPr>
          <p:spPr>
            <a:xfrm>
              <a:off x="6543781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5" name="Rectangle 234"/>
            <p:cNvSpPr/>
            <p:nvPr userDrawn="1"/>
          </p:nvSpPr>
          <p:spPr>
            <a:xfrm>
              <a:off x="6867496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6" name="Rectangle 235"/>
            <p:cNvSpPr/>
            <p:nvPr userDrawn="1"/>
          </p:nvSpPr>
          <p:spPr>
            <a:xfrm>
              <a:off x="7191214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7" name="Rectangle 236"/>
            <p:cNvSpPr/>
            <p:nvPr userDrawn="1"/>
          </p:nvSpPr>
          <p:spPr>
            <a:xfrm>
              <a:off x="7514931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8" name="Rectangle 237"/>
            <p:cNvSpPr/>
            <p:nvPr userDrawn="1"/>
          </p:nvSpPr>
          <p:spPr>
            <a:xfrm>
              <a:off x="393172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9" name="Rectangle 238"/>
            <p:cNvSpPr/>
            <p:nvPr userDrawn="1"/>
          </p:nvSpPr>
          <p:spPr>
            <a:xfrm>
              <a:off x="716889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0" name="Rectangle 239"/>
            <p:cNvSpPr/>
            <p:nvPr userDrawn="1"/>
          </p:nvSpPr>
          <p:spPr>
            <a:xfrm>
              <a:off x="1040604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1" name="Rectangle 240"/>
            <p:cNvSpPr/>
            <p:nvPr userDrawn="1"/>
          </p:nvSpPr>
          <p:spPr>
            <a:xfrm>
              <a:off x="1364320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2" name="Rectangle 241"/>
            <p:cNvSpPr/>
            <p:nvPr userDrawn="1"/>
          </p:nvSpPr>
          <p:spPr>
            <a:xfrm>
              <a:off x="1688036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3" name="Rectangle 242"/>
            <p:cNvSpPr/>
            <p:nvPr userDrawn="1"/>
          </p:nvSpPr>
          <p:spPr>
            <a:xfrm>
              <a:off x="2011752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4" name="Rectangle 243"/>
            <p:cNvSpPr/>
            <p:nvPr userDrawn="1"/>
          </p:nvSpPr>
          <p:spPr>
            <a:xfrm>
              <a:off x="2335468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5" name="Rectangle 244"/>
            <p:cNvSpPr/>
            <p:nvPr userDrawn="1"/>
          </p:nvSpPr>
          <p:spPr>
            <a:xfrm>
              <a:off x="2659184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6" name="Rectangle 245"/>
            <p:cNvSpPr/>
            <p:nvPr userDrawn="1"/>
          </p:nvSpPr>
          <p:spPr>
            <a:xfrm>
              <a:off x="2982899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7" name="Rectangle 246"/>
            <p:cNvSpPr/>
            <p:nvPr userDrawn="1"/>
          </p:nvSpPr>
          <p:spPr>
            <a:xfrm>
              <a:off x="3306615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8" name="Rectangle 247"/>
            <p:cNvSpPr/>
            <p:nvPr userDrawn="1"/>
          </p:nvSpPr>
          <p:spPr>
            <a:xfrm>
              <a:off x="3630332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9" name="Rectangle 248"/>
            <p:cNvSpPr/>
            <p:nvPr userDrawn="1"/>
          </p:nvSpPr>
          <p:spPr>
            <a:xfrm>
              <a:off x="3954047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0" name="Rectangle 249"/>
            <p:cNvSpPr/>
            <p:nvPr userDrawn="1"/>
          </p:nvSpPr>
          <p:spPr>
            <a:xfrm>
              <a:off x="4925198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1" name="Rectangle 250"/>
            <p:cNvSpPr/>
            <p:nvPr userDrawn="1"/>
          </p:nvSpPr>
          <p:spPr>
            <a:xfrm>
              <a:off x="5248913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2" name="Rectangle 251"/>
            <p:cNvSpPr/>
            <p:nvPr userDrawn="1"/>
          </p:nvSpPr>
          <p:spPr>
            <a:xfrm>
              <a:off x="5572631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3" name="Rectangle 252"/>
            <p:cNvSpPr/>
            <p:nvPr userDrawn="1"/>
          </p:nvSpPr>
          <p:spPr>
            <a:xfrm>
              <a:off x="5896347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4" name="Rectangle 253"/>
            <p:cNvSpPr/>
            <p:nvPr userDrawn="1"/>
          </p:nvSpPr>
          <p:spPr>
            <a:xfrm>
              <a:off x="6220063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5" name="Rectangle 254"/>
            <p:cNvSpPr/>
            <p:nvPr userDrawn="1"/>
          </p:nvSpPr>
          <p:spPr>
            <a:xfrm>
              <a:off x="6543781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6" name="Rectangle 255"/>
            <p:cNvSpPr/>
            <p:nvPr userDrawn="1"/>
          </p:nvSpPr>
          <p:spPr>
            <a:xfrm>
              <a:off x="6867496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7" name="Rectangle 256"/>
            <p:cNvSpPr/>
            <p:nvPr userDrawn="1"/>
          </p:nvSpPr>
          <p:spPr>
            <a:xfrm>
              <a:off x="7191214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8" name="Rectangle 257"/>
            <p:cNvSpPr/>
            <p:nvPr userDrawn="1"/>
          </p:nvSpPr>
          <p:spPr>
            <a:xfrm>
              <a:off x="7514931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9" name="Rectangle 258"/>
            <p:cNvSpPr/>
            <p:nvPr userDrawn="1"/>
          </p:nvSpPr>
          <p:spPr>
            <a:xfrm>
              <a:off x="392826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0" name="Rectangle 259"/>
            <p:cNvSpPr/>
            <p:nvPr userDrawn="1"/>
          </p:nvSpPr>
          <p:spPr>
            <a:xfrm>
              <a:off x="716543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1" name="Rectangle 260"/>
            <p:cNvSpPr/>
            <p:nvPr userDrawn="1"/>
          </p:nvSpPr>
          <p:spPr>
            <a:xfrm>
              <a:off x="1040258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2" name="Rectangle 261"/>
            <p:cNvSpPr/>
            <p:nvPr userDrawn="1"/>
          </p:nvSpPr>
          <p:spPr>
            <a:xfrm>
              <a:off x="1363974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3" name="Rectangle 262"/>
            <p:cNvSpPr/>
            <p:nvPr userDrawn="1"/>
          </p:nvSpPr>
          <p:spPr>
            <a:xfrm>
              <a:off x="1687690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4" name="Rectangle 263"/>
            <p:cNvSpPr/>
            <p:nvPr userDrawn="1"/>
          </p:nvSpPr>
          <p:spPr>
            <a:xfrm>
              <a:off x="2011406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5" name="Rectangle 264"/>
            <p:cNvSpPr/>
            <p:nvPr userDrawn="1"/>
          </p:nvSpPr>
          <p:spPr>
            <a:xfrm>
              <a:off x="2335122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6" name="Rectangle 265"/>
            <p:cNvSpPr/>
            <p:nvPr userDrawn="1"/>
          </p:nvSpPr>
          <p:spPr>
            <a:xfrm>
              <a:off x="2658838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7" name="Rectangle 266"/>
            <p:cNvSpPr/>
            <p:nvPr userDrawn="1"/>
          </p:nvSpPr>
          <p:spPr>
            <a:xfrm>
              <a:off x="2982553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8" name="Rectangle 267"/>
            <p:cNvSpPr/>
            <p:nvPr userDrawn="1"/>
          </p:nvSpPr>
          <p:spPr>
            <a:xfrm>
              <a:off x="3306269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9" name="Rectangle 268"/>
            <p:cNvSpPr/>
            <p:nvPr userDrawn="1"/>
          </p:nvSpPr>
          <p:spPr>
            <a:xfrm>
              <a:off x="3629986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0" name="Rectangle 269"/>
            <p:cNvSpPr/>
            <p:nvPr userDrawn="1"/>
          </p:nvSpPr>
          <p:spPr>
            <a:xfrm>
              <a:off x="3953701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1" name="Rectangle 270"/>
            <p:cNvSpPr/>
            <p:nvPr userDrawn="1"/>
          </p:nvSpPr>
          <p:spPr>
            <a:xfrm>
              <a:off x="4924851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2" name="Rectangle 271"/>
            <p:cNvSpPr/>
            <p:nvPr userDrawn="1"/>
          </p:nvSpPr>
          <p:spPr>
            <a:xfrm>
              <a:off x="5248567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3" name="Rectangle 272"/>
            <p:cNvSpPr/>
            <p:nvPr userDrawn="1"/>
          </p:nvSpPr>
          <p:spPr>
            <a:xfrm>
              <a:off x="5572285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4" name="Rectangle 273"/>
            <p:cNvSpPr/>
            <p:nvPr userDrawn="1"/>
          </p:nvSpPr>
          <p:spPr>
            <a:xfrm>
              <a:off x="5896000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5" name="Rectangle 274"/>
            <p:cNvSpPr/>
            <p:nvPr userDrawn="1"/>
          </p:nvSpPr>
          <p:spPr>
            <a:xfrm>
              <a:off x="6219717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6" name="Rectangle 275"/>
            <p:cNvSpPr/>
            <p:nvPr userDrawn="1"/>
          </p:nvSpPr>
          <p:spPr>
            <a:xfrm>
              <a:off x="6543435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7" name="Rectangle 276"/>
            <p:cNvSpPr/>
            <p:nvPr userDrawn="1"/>
          </p:nvSpPr>
          <p:spPr>
            <a:xfrm>
              <a:off x="6867150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8" name="Rectangle 277"/>
            <p:cNvSpPr/>
            <p:nvPr userDrawn="1"/>
          </p:nvSpPr>
          <p:spPr>
            <a:xfrm>
              <a:off x="7190868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9" name="Rectangle 278"/>
            <p:cNvSpPr/>
            <p:nvPr userDrawn="1"/>
          </p:nvSpPr>
          <p:spPr>
            <a:xfrm>
              <a:off x="7514585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0" name="Rectangle 279"/>
            <p:cNvSpPr/>
            <p:nvPr userDrawn="1"/>
          </p:nvSpPr>
          <p:spPr>
            <a:xfrm>
              <a:off x="4277765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1" name="Rectangle 280"/>
            <p:cNvSpPr/>
            <p:nvPr userDrawn="1"/>
          </p:nvSpPr>
          <p:spPr>
            <a:xfrm>
              <a:off x="4277419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2" name="Rectangle 281"/>
            <p:cNvSpPr/>
            <p:nvPr userDrawn="1"/>
          </p:nvSpPr>
          <p:spPr>
            <a:xfrm>
              <a:off x="4277419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3" name="Rectangle 282"/>
            <p:cNvSpPr/>
            <p:nvPr userDrawn="1"/>
          </p:nvSpPr>
          <p:spPr>
            <a:xfrm>
              <a:off x="4277419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4" name="Rectangle 283"/>
            <p:cNvSpPr/>
            <p:nvPr userDrawn="1"/>
          </p:nvSpPr>
          <p:spPr>
            <a:xfrm>
              <a:off x="4277419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5" name="Rectangle 284"/>
            <p:cNvSpPr/>
            <p:nvPr userDrawn="1"/>
          </p:nvSpPr>
          <p:spPr>
            <a:xfrm>
              <a:off x="4277419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6" name="Rectangle 285"/>
            <p:cNvSpPr/>
            <p:nvPr userDrawn="1"/>
          </p:nvSpPr>
          <p:spPr>
            <a:xfrm>
              <a:off x="4277419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7" name="Rectangle 286"/>
            <p:cNvSpPr/>
            <p:nvPr userDrawn="1"/>
          </p:nvSpPr>
          <p:spPr>
            <a:xfrm>
              <a:off x="4277419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8" name="Rectangle 287"/>
            <p:cNvSpPr/>
            <p:nvPr userDrawn="1"/>
          </p:nvSpPr>
          <p:spPr>
            <a:xfrm>
              <a:off x="4277419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9" name="Rectangle 288"/>
            <p:cNvSpPr/>
            <p:nvPr userDrawn="1"/>
          </p:nvSpPr>
          <p:spPr>
            <a:xfrm>
              <a:off x="4277765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0" name="Rectangle 289"/>
            <p:cNvSpPr/>
            <p:nvPr userDrawn="1"/>
          </p:nvSpPr>
          <p:spPr>
            <a:xfrm>
              <a:off x="4277765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1" name="Rectangle 290"/>
            <p:cNvSpPr/>
            <p:nvPr userDrawn="1"/>
          </p:nvSpPr>
          <p:spPr>
            <a:xfrm>
              <a:off x="4277765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2" name="Rectangle 291"/>
            <p:cNvSpPr/>
            <p:nvPr userDrawn="1"/>
          </p:nvSpPr>
          <p:spPr>
            <a:xfrm>
              <a:off x="4277419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3" name="Rectangle 292"/>
            <p:cNvSpPr/>
            <p:nvPr userDrawn="1"/>
          </p:nvSpPr>
          <p:spPr>
            <a:xfrm>
              <a:off x="4601480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4" name="Rectangle 293"/>
            <p:cNvSpPr/>
            <p:nvPr userDrawn="1"/>
          </p:nvSpPr>
          <p:spPr>
            <a:xfrm>
              <a:off x="4601134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5" name="Rectangle 294"/>
            <p:cNvSpPr/>
            <p:nvPr userDrawn="1"/>
          </p:nvSpPr>
          <p:spPr>
            <a:xfrm>
              <a:off x="4601134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6" name="Rectangle 295"/>
            <p:cNvSpPr/>
            <p:nvPr userDrawn="1"/>
          </p:nvSpPr>
          <p:spPr>
            <a:xfrm>
              <a:off x="4601134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7" name="Rectangle 296"/>
            <p:cNvSpPr/>
            <p:nvPr userDrawn="1"/>
          </p:nvSpPr>
          <p:spPr>
            <a:xfrm>
              <a:off x="4601134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8" name="Rectangle 297"/>
            <p:cNvSpPr/>
            <p:nvPr userDrawn="1"/>
          </p:nvSpPr>
          <p:spPr>
            <a:xfrm>
              <a:off x="4601134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9" name="Rectangle 298"/>
            <p:cNvSpPr/>
            <p:nvPr userDrawn="1"/>
          </p:nvSpPr>
          <p:spPr>
            <a:xfrm>
              <a:off x="4601134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0" name="Rectangle 299"/>
            <p:cNvSpPr/>
            <p:nvPr userDrawn="1"/>
          </p:nvSpPr>
          <p:spPr>
            <a:xfrm>
              <a:off x="4601134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1" name="Rectangle 300"/>
            <p:cNvSpPr/>
            <p:nvPr userDrawn="1"/>
          </p:nvSpPr>
          <p:spPr>
            <a:xfrm>
              <a:off x="4601134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2" name="Rectangle 301"/>
            <p:cNvSpPr/>
            <p:nvPr userDrawn="1"/>
          </p:nvSpPr>
          <p:spPr>
            <a:xfrm>
              <a:off x="4601480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3" name="Rectangle 302"/>
            <p:cNvSpPr/>
            <p:nvPr userDrawn="1"/>
          </p:nvSpPr>
          <p:spPr>
            <a:xfrm>
              <a:off x="4601480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4" name="Rectangle 303"/>
            <p:cNvSpPr/>
            <p:nvPr userDrawn="1"/>
          </p:nvSpPr>
          <p:spPr>
            <a:xfrm>
              <a:off x="4601480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5" name="Rectangle 304"/>
            <p:cNvSpPr/>
            <p:nvPr userDrawn="1"/>
          </p:nvSpPr>
          <p:spPr>
            <a:xfrm>
              <a:off x="4601134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7838641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7838295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7838295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7838295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7838295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7838295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7838295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7838295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7838295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7838641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7838641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7838641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7838295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8162381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8162035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8162035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8162035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8162035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8162035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8162035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8162035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8162035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8162381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8162381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8162381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8162035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2" name="Rectangle 331"/>
            <p:cNvSpPr/>
            <p:nvPr userDrawn="1"/>
          </p:nvSpPr>
          <p:spPr>
            <a:xfrm>
              <a:off x="8486468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3" name="Rectangle 332"/>
            <p:cNvSpPr/>
            <p:nvPr userDrawn="1"/>
          </p:nvSpPr>
          <p:spPr>
            <a:xfrm>
              <a:off x="8486122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4" name="Rectangle 333"/>
            <p:cNvSpPr/>
            <p:nvPr userDrawn="1"/>
          </p:nvSpPr>
          <p:spPr>
            <a:xfrm>
              <a:off x="8486122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5" name="Rectangle 334"/>
            <p:cNvSpPr/>
            <p:nvPr userDrawn="1"/>
          </p:nvSpPr>
          <p:spPr>
            <a:xfrm>
              <a:off x="8486122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6" name="Rectangle 335"/>
            <p:cNvSpPr/>
            <p:nvPr userDrawn="1"/>
          </p:nvSpPr>
          <p:spPr>
            <a:xfrm>
              <a:off x="8486122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7" name="Rectangle 336"/>
            <p:cNvSpPr/>
            <p:nvPr userDrawn="1"/>
          </p:nvSpPr>
          <p:spPr>
            <a:xfrm>
              <a:off x="8486122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8" name="Rectangle 337"/>
            <p:cNvSpPr/>
            <p:nvPr userDrawn="1"/>
          </p:nvSpPr>
          <p:spPr>
            <a:xfrm>
              <a:off x="8486122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9" name="Rectangle 338"/>
            <p:cNvSpPr/>
            <p:nvPr userDrawn="1"/>
          </p:nvSpPr>
          <p:spPr>
            <a:xfrm>
              <a:off x="8486122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40" name="Rectangle 339"/>
            <p:cNvSpPr/>
            <p:nvPr userDrawn="1"/>
          </p:nvSpPr>
          <p:spPr>
            <a:xfrm>
              <a:off x="8486122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41" name="Rectangle 340"/>
            <p:cNvSpPr/>
            <p:nvPr userDrawn="1"/>
          </p:nvSpPr>
          <p:spPr>
            <a:xfrm>
              <a:off x="8486468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42" name="Rectangle 341"/>
            <p:cNvSpPr/>
            <p:nvPr userDrawn="1"/>
          </p:nvSpPr>
          <p:spPr>
            <a:xfrm>
              <a:off x="8486468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43" name="Rectangle 342"/>
            <p:cNvSpPr/>
            <p:nvPr userDrawn="1"/>
          </p:nvSpPr>
          <p:spPr>
            <a:xfrm>
              <a:off x="8486468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44" name="Rectangle 343"/>
            <p:cNvSpPr/>
            <p:nvPr userDrawn="1"/>
          </p:nvSpPr>
          <p:spPr>
            <a:xfrm>
              <a:off x="8486122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8364537" cy="849312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95288" y="1296988"/>
            <a:ext cx="8364537" cy="4891087"/>
          </a:xfrm>
        </p:spPr>
        <p:txBody>
          <a:bodyPr/>
          <a:lstStyle>
            <a:lvl1pPr marL="228600" indent="-228600"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1pPr>
            <a:lvl2pPr marL="517525" indent="-228600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2pPr>
            <a:lvl3pPr marL="746125" indent="-169863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3pPr>
            <a:lvl4pPr marL="1314450" indent="-231775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4pPr>
            <a:lvl5pPr marL="1597025" indent="-220663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Footnotes are 8pt</a:t>
            </a:r>
            <a:endParaRPr lang="en-US" dirty="0"/>
          </a:p>
        </p:txBody>
      </p:sp>
      <p:sp>
        <p:nvSpPr>
          <p:cNvPr id="345" name="Rectangle 344"/>
          <p:cNvSpPr/>
          <p:nvPr userDrawn="1"/>
        </p:nvSpPr>
        <p:spPr>
          <a:xfrm>
            <a:off x="-1" y="-1"/>
            <a:ext cx="392827" cy="396578"/>
          </a:xfrm>
          <a:prstGeom prst="rect">
            <a:avLst/>
          </a:prstGeom>
          <a:solidFill>
            <a:schemeClr val="accent1"/>
          </a:solidFill>
        </p:spPr>
        <p:txBody>
          <a:bodyPr lIns="182880" tIns="182880" rIns="182880" bIns="182880" rtlCol="0" anchor="ctr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6" name="Rectangle 345"/>
          <p:cNvSpPr/>
          <p:nvPr userDrawn="1"/>
        </p:nvSpPr>
        <p:spPr>
          <a:xfrm>
            <a:off x="0" y="6455358"/>
            <a:ext cx="398834" cy="402642"/>
          </a:xfrm>
          <a:prstGeom prst="rect">
            <a:avLst/>
          </a:prstGeom>
          <a:solidFill>
            <a:schemeClr val="accent1"/>
          </a:solidFill>
        </p:spPr>
        <p:txBody>
          <a:bodyPr lIns="182880" tIns="182880" rIns="182880" bIns="182880" rtlCol="0" anchor="ctr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7" name="Rectangle 346"/>
          <p:cNvSpPr/>
          <p:nvPr userDrawn="1"/>
        </p:nvSpPr>
        <p:spPr>
          <a:xfrm>
            <a:off x="8765163" y="-2"/>
            <a:ext cx="378838" cy="396578"/>
          </a:xfrm>
          <a:prstGeom prst="rect">
            <a:avLst/>
          </a:prstGeom>
          <a:solidFill>
            <a:schemeClr val="accent1"/>
          </a:solidFill>
        </p:spPr>
        <p:txBody>
          <a:bodyPr wrap="square" lIns="182880" tIns="182880" rIns="182880" bIns="182880" rtlCol="0" anchor="ctr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8" name="Rectangle 347"/>
          <p:cNvSpPr/>
          <p:nvPr userDrawn="1"/>
        </p:nvSpPr>
        <p:spPr>
          <a:xfrm>
            <a:off x="8765163" y="6455357"/>
            <a:ext cx="378837" cy="402642"/>
          </a:xfrm>
          <a:prstGeom prst="rect">
            <a:avLst/>
          </a:prstGeom>
          <a:solidFill>
            <a:schemeClr val="accent1"/>
          </a:solidFill>
        </p:spPr>
        <p:txBody>
          <a:bodyPr wrap="square" lIns="182880" tIns="182880" rIns="182880" bIns="182880" rtlCol="0" anchor="ctr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7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925198" y="3093923"/>
            <a:ext cx="3839390" cy="309415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8231" y="3092923"/>
            <a:ext cx="3538722" cy="1391741"/>
          </a:xfrm>
        </p:spPr>
        <p:txBody>
          <a:bodyPr tIns="0" rIns="0" anchor="b" anchorCtr="0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8232" y="4545608"/>
            <a:ext cx="3538721" cy="1192873"/>
          </a:xfrm>
        </p:spPr>
        <p:txBody>
          <a:bodyPr rIns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26" name="Picture 2" descr="\\corp.halliburton.com\na\HOU\02\Data\CREATIVE DESIGN\2015 Creative\Events - EVE\2015-MKTG-EVE-0155 OTC Booth Graphics\Images\HBRTN Film Stills 20130830-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288" y="3095625"/>
            <a:ext cx="2541670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corp.halliburton.com\na\HOU\02\Data\CREATIVE DESIGN\2015 Creative\Events - EVE\2015-MKTG-EVE-0155 OTC Booth Graphics\Images\StimStarIV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2900" y="3093922"/>
            <a:ext cx="1896354" cy="129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0" name="Group 499"/>
          <p:cNvGrpSpPr/>
          <p:nvPr/>
        </p:nvGrpSpPr>
        <p:grpSpPr bwMode="black">
          <a:xfrm>
            <a:off x="7260438" y="6468077"/>
            <a:ext cx="1499559" cy="105663"/>
            <a:chOff x="3049039" y="-1112761"/>
            <a:chExt cx="3026848" cy="213284"/>
          </a:xfrm>
          <a:solidFill>
            <a:schemeClr val="accent1"/>
          </a:solidFill>
        </p:grpSpPr>
        <p:sp>
          <p:nvSpPr>
            <p:cNvPr id="501" name="Freeform 500"/>
            <p:cNvSpPr>
              <a:spLocks/>
            </p:cNvSpPr>
            <p:nvPr/>
          </p:nvSpPr>
          <p:spPr bwMode="black">
            <a:xfrm>
              <a:off x="5787154" y="-1110653"/>
              <a:ext cx="288733" cy="209068"/>
            </a:xfrm>
            <a:custGeom>
              <a:avLst/>
              <a:gdLst>
                <a:gd name="T0" fmla="*/ 0 w 685"/>
                <a:gd name="T1" fmla="*/ 496 h 496"/>
                <a:gd name="T2" fmla="*/ 154 w 685"/>
                <a:gd name="T3" fmla="*/ 496 h 496"/>
                <a:gd name="T4" fmla="*/ 154 w 685"/>
                <a:gd name="T5" fmla="*/ 135 h 496"/>
                <a:gd name="T6" fmla="*/ 156 w 685"/>
                <a:gd name="T7" fmla="*/ 135 h 496"/>
                <a:gd name="T8" fmla="*/ 446 w 685"/>
                <a:gd name="T9" fmla="*/ 496 h 496"/>
                <a:gd name="T10" fmla="*/ 685 w 685"/>
                <a:gd name="T11" fmla="*/ 496 h 496"/>
                <a:gd name="T12" fmla="*/ 685 w 685"/>
                <a:gd name="T13" fmla="*/ 0 h 496"/>
                <a:gd name="T14" fmla="*/ 531 w 685"/>
                <a:gd name="T15" fmla="*/ 0 h 496"/>
                <a:gd name="T16" fmla="*/ 531 w 685"/>
                <a:gd name="T17" fmla="*/ 361 h 496"/>
                <a:gd name="T18" fmla="*/ 529 w 685"/>
                <a:gd name="T19" fmla="*/ 361 h 496"/>
                <a:gd name="T20" fmla="*/ 239 w 685"/>
                <a:gd name="T21" fmla="*/ 0 h 496"/>
                <a:gd name="T22" fmla="*/ 0 w 685"/>
                <a:gd name="T23" fmla="*/ 0 h 496"/>
                <a:gd name="T24" fmla="*/ 0 w 685"/>
                <a:gd name="T25" fmla="*/ 496 h 496"/>
                <a:gd name="T26" fmla="*/ 0 w 68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496">
                  <a:moveTo>
                    <a:pt x="0" y="496"/>
                  </a:moveTo>
                  <a:lnTo>
                    <a:pt x="154" y="496"/>
                  </a:lnTo>
                  <a:lnTo>
                    <a:pt x="154" y="135"/>
                  </a:lnTo>
                  <a:lnTo>
                    <a:pt x="156" y="135"/>
                  </a:lnTo>
                  <a:lnTo>
                    <a:pt x="446" y="496"/>
                  </a:lnTo>
                  <a:lnTo>
                    <a:pt x="685" y="496"/>
                  </a:lnTo>
                  <a:lnTo>
                    <a:pt x="685" y="0"/>
                  </a:lnTo>
                  <a:lnTo>
                    <a:pt x="531" y="0"/>
                  </a:lnTo>
                  <a:lnTo>
                    <a:pt x="531" y="361"/>
                  </a:lnTo>
                  <a:lnTo>
                    <a:pt x="529" y="361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501"/>
            <p:cNvSpPr>
              <a:spLocks/>
            </p:cNvSpPr>
            <p:nvPr/>
          </p:nvSpPr>
          <p:spPr bwMode="black">
            <a:xfrm>
              <a:off x="3049039" y="-1110653"/>
              <a:ext cx="267658" cy="209068"/>
            </a:xfrm>
            <a:custGeom>
              <a:avLst/>
              <a:gdLst>
                <a:gd name="T0" fmla="*/ 0 w 635"/>
                <a:gd name="T1" fmla="*/ 496 h 496"/>
                <a:gd name="T2" fmla="*/ 153 w 635"/>
                <a:gd name="T3" fmla="*/ 496 h 496"/>
                <a:gd name="T4" fmla="*/ 153 w 635"/>
                <a:gd name="T5" fmla="*/ 309 h 496"/>
                <a:gd name="T6" fmla="*/ 479 w 635"/>
                <a:gd name="T7" fmla="*/ 309 h 496"/>
                <a:gd name="T8" fmla="*/ 479 w 635"/>
                <a:gd name="T9" fmla="*/ 496 h 496"/>
                <a:gd name="T10" fmla="*/ 635 w 635"/>
                <a:gd name="T11" fmla="*/ 496 h 496"/>
                <a:gd name="T12" fmla="*/ 635 w 635"/>
                <a:gd name="T13" fmla="*/ 0 h 496"/>
                <a:gd name="T14" fmla="*/ 479 w 635"/>
                <a:gd name="T15" fmla="*/ 0 h 496"/>
                <a:gd name="T16" fmla="*/ 479 w 635"/>
                <a:gd name="T17" fmla="*/ 177 h 496"/>
                <a:gd name="T18" fmla="*/ 153 w 635"/>
                <a:gd name="T19" fmla="*/ 177 h 496"/>
                <a:gd name="T20" fmla="*/ 153 w 635"/>
                <a:gd name="T21" fmla="*/ 0 h 496"/>
                <a:gd name="T22" fmla="*/ 0 w 635"/>
                <a:gd name="T23" fmla="*/ 0 h 496"/>
                <a:gd name="T24" fmla="*/ 0 w 635"/>
                <a:gd name="T25" fmla="*/ 496 h 496"/>
                <a:gd name="T26" fmla="*/ 0 w 63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496">
                  <a:moveTo>
                    <a:pt x="0" y="496"/>
                  </a:moveTo>
                  <a:lnTo>
                    <a:pt x="153" y="496"/>
                  </a:lnTo>
                  <a:lnTo>
                    <a:pt x="153" y="309"/>
                  </a:lnTo>
                  <a:lnTo>
                    <a:pt x="479" y="309"/>
                  </a:lnTo>
                  <a:lnTo>
                    <a:pt x="479" y="496"/>
                  </a:lnTo>
                  <a:lnTo>
                    <a:pt x="635" y="496"/>
                  </a:lnTo>
                  <a:lnTo>
                    <a:pt x="635" y="0"/>
                  </a:lnTo>
                  <a:lnTo>
                    <a:pt x="479" y="0"/>
                  </a:lnTo>
                  <a:lnTo>
                    <a:pt x="479" y="177"/>
                  </a:lnTo>
                  <a:lnTo>
                    <a:pt x="153" y="177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502"/>
            <p:cNvSpPr>
              <a:spLocks noEditPoints="1"/>
            </p:cNvSpPr>
            <p:nvPr/>
          </p:nvSpPr>
          <p:spPr bwMode="black">
            <a:xfrm>
              <a:off x="3339458" y="-1110653"/>
              <a:ext cx="316974" cy="209068"/>
            </a:xfrm>
            <a:custGeom>
              <a:avLst/>
              <a:gdLst>
                <a:gd name="T0" fmla="*/ 0 w 752"/>
                <a:gd name="T1" fmla="*/ 496 h 496"/>
                <a:gd name="T2" fmla="*/ 173 w 752"/>
                <a:gd name="T3" fmla="*/ 496 h 496"/>
                <a:gd name="T4" fmla="*/ 218 w 752"/>
                <a:gd name="T5" fmla="*/ 409 h 496"/>
                <a:gd name="T6" fmla="*/ 532 w 752"/>
                <a:gd name="T7" fmla="*/ 409 h 496"/>
                <a:gd name="T8" fmla="*/ 579 w 752"/>
                <a:gd name="T9" fmla="*/ 496 h 496"/>
                <a:gd name="T10" fmla="*/ 752 w 752"/>
                <a:gd name="T11" fmla="*/ 496 h 496"/>
                <a:gd name="T12" fmla="*/ 473 w 752"/>
                <a:gd name="T13" fmla="*/ 0 h 496"/>
                <a:gd name="T14" fmla="*/ 272 w 752"/>
                <a:gd name="T15" fmla="*/ 0 h 496"/>
                <a:gd name="T16" fmla="*/ 0 w 752"/>
                <a:gd name="T17" fmla="*/ 496 h 496"/>
                <a:gd name="T18" fmla="*/ 0 w 752"/>
                <a:gd name="T19" fmla="*/ 496 h 496"/>
                <a:gd name="T20" fmla="*/ 374 w 752"/>
                <a:gd name="T21" fmla="*/ 116 h 496"/>
                <a:gd name="T22" fmla="*/ 473 w 752"/>
                <a:gd name="T23" fmla="*/ 302 h 496"/>
                <a:gd name="T24" fmla="*/ 274 w 752"/>
                <a:gd name="T25" fmla="*/ 302 h 496"/>
                <a:gd name="T26" fmla="*/ 374 w 752"/>
                <a:gd name="T27" fmla="*/ 116 h 496"/>
                <a:gd name="T28" fmla="*/ 374 w 752"/>
                <a:gd name="T29" fmla="*/ 1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2" h="496">
                  <a:moveTo>
                    <a:pt x="0" y="496"/>
                  </a:moveTo>
                  <a:lnTo>
                    <a:pt x="173" y="496"/>
                  </a:lnTo>
                  <a:lnTo>
                    <a:pt x="218" y="409"/>
                  </a:lnTo>
                  <a:lnTo>
                    <a:pt x="532" y="409"/>
                  </a:lnTo>
                  <a:lnTo>
                    <a:pt x="579" y="496"/>
                  </a:lnTo>
                  <a:lnTo>
                    <a:pt x="752" y="496"/>
                  </a:lnTo>
                  <a:lnTo>
                    <a:pt x="473" y="0"/>
                  </a:lnTo>
                  <a:lnTo>
                    <a:pt x="272" y="0"/>
                  </a:lnTo>
                  <a:lnTo>
                    <a:pt x="0" y="496"/>
                  </a:lnTo>
                  <a:lnTo>
                    <a:pt x="0" y="496"/>
                  </a:lnTo>
                  <a:close/>
                  <a:moveTo>
                    <a:pt x="374" y="116"/>
                  </a:moveTo>
                  <a:lnTo>
                    <a:pt x="473" y="302"/>
                  </a:lnTo>
                  <a:lnTo>
                    <a:pt x="274" y="302"/>
                  </a:lnTo>
                  <a:lnTo>
                    <a:pt x="374" y="116"/>
                  </a:lnTo>
                  <a:lnTo>
                    <a:pt x="374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503"/>
            <p:cNvSpPr>
              <a:spLocks/>
            </p:cNvSpPr>
            <p:nvPr/>
          </p:nvSpPr>
          <p:spPr bwMode="black">
            <a:xfrm>
              <a:off x="3679193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504"/>
            <p:cNvSpPr>
              <a:spLocks/>
            </p:cNvSpPr>
            <p:nvPr/>
          </p:nvSpPr>
          <p:spPr bwMode="black">
            <a:xfrm>
              <a:off x="3918188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505"/>
            <p:cNvSpPr>
              <a:spLocks/>
            </p:cNvSpPr>
            <p:nvPr/>
          </p:nvSpPr>
          <p:spPr bwMode="black">
            <a:xfrm>
              <a:off x="4160134" y="-1110653"/>
              <a:ext cx="65755" cy="209068"/>
            </a:xfrm>
            <a:custGeom>
              <a:avLst/>
              <a:gdLst>
                <a:gd name="T0" fmla="*/ 0 w 156"/>
                <a:gd name="T1" fmla="*/ 496 h 496"/>
                <a:gd name="T2" fmla="*/ 156 w 156"/>
                <a:gd name="T3" fmla="*/ 496 h 496"/>
                <a:gd name="T4" fmla="*/ 156 w 156"/>
                <a:gd name="T5" fmla="*/ 0 h 496"/>
                <a:gd name="T6" fmla="*/ 0 w 156"/>
                <a:gd name="T7" fmla="*/ 0 h 496"/>
                <a:gd name="T8" fmla="*/ 0 w 156"/>
                <a:gd name="T9" fmla="*/ 496 h 496"/>
                <a:gd name="T10" fmla="*/ 0 w 156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496">
                  <a:moveTo>
                    <a:pt x="0" y="496"/>
                  </a:moveTo>
                  <a:lnTo>
                    <a:pt x="156" y="49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506"/>
            <p:cNvSpPr>
              <a:spLocks noEditPoints="1"/>
            </p:cNvSpPr>
            <p:nvPr/>
          </p:nvSpPr>
          <p:spPr bwMode="black">
            <a:xfrm>
              <a:off x="4273519" y="-1110653"/>
              <a:ext cx="271873" cy="209068"/>
            </a:xfrm>
            <a:custGeom>
              <a:avLst/>
              <a:gdLst>
                <a:gd name="T0" fmla="*/ 0 w 273"/>
                <a:gd name="T1" fmla="*/ 210 h 210"/>
                <a:gd name="T2" fmla="*/ 208 w 273"/>
                <a:gd name="T3" fmla="*/ 210 h 210"/>
                <a:gd name="T4" fmla="*/ 273 w 273"/>
                <a:gd name="T5" fmla="*/ 154 h 210"/>
                <a:gd name="T6" fmla="*/ 234 w 273"/>
                <a:gd name="T7" fmla="*/ 104 h 210"/>
                <a:gd name="T8" fmla="*/ 234 w 273"/>
                <a:gd name="T9" fmla="*/ 103 h 210"/>
                <a:gd name="T10" fmla="*/ 265 w 273"/>
                <a:gd name="T11" fmla="*/ 55 h 210"/>
                <a:gd name="T12" fmla="*/ 188 w 273"/>
                <a:gd name="T13" fmla="*/ 0 h 210"/>
                <a:gd name="T14" fmla="*/ 0 w 273"/>
                <a:gd name="T15" fmla="*/ 0 h 210"/>
                <a:gd name="T16" fmla="*/ 0 w 273"/>
                <a:gd name="T17" fmla="*/ 210 h 210"/>
                <a:gd name="T18" fmla="*/ 65 w 273"/>
                <a:gd name="T19" fmla="*/ 127 h 210"/>
                <a:gd name="T20" fmla="*/ 182 w 273"/>
                <a:gd name="T21" fmla="*/ 127 h 210"/>
                <a:gd name="T22" fmla="*/ 206 w 273"/>
                <a:gd name="T23" fmla="*/ 144 h 210"/>
                <a:gd name="T24" fmla="*/ 182 w 273"/>
                <a:gd name="T25" fmla="*/ 160 h 210"/>
                <a:gd name="T26" fmla="*/ 65 w 273"/>
                <a:gd name="T27" fmla="*/ 160 h 210"/>
                <a:gd name="T28" fmla="*/ 65 w 273"/>
                <a:gd name="T29" fmla="*/ 127 h 210"/>
                <a:gd name="T30" fmla="*/ 65 w 273"/>
                <a:gd name="T31" fmla="*/ 50 h 210"/>
                <a:gd name="T32" fmla="*/ 181 w 273"/>
                <a:gd name="T33" fmla="*/ 50 h 210"/>
                <a:gd name="T34" fmla="*/ 200 w 273"/>
                <a:gd name="T35" fmla="*/ 67 h 210"/>
                <a:gd name="T36" fmla="*/ 181 w 273"/>
                <a:gd name="T37" fmla="*/ 83 h 210"/>
                <a:gd name="T38" fmla="*/ 65 w 273"/>
                <a:gd name="T39" fmla="*/ 83 h 210"/>
                <a:gd name="T40" fmla="*/ 65 w 273"/>
                <a:gd name="T41" fmla="*/ 5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10">
                  <a:moveTo>
                    <a:pt x="0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45" y="210"/>
                    <a:pt x="273" y="200"/>
                    <a:pt x="273" y="154"/>
                  </a:cubicBezTo>
                  <a:cubicBezTo>
                    <a:pt x="273" y="123"/>
                    <a:pt x="262" y="108"/>
                    <a:pt x="234" y="104"/>
                  </a:cubicBezTo>
                  <a:cubicBezTo>
                    <a:pt x="234" y="103"/>
                    <a:pt x="234" y="103"/>
                    <a:pt x="234" y="103"/>
                  </a:cubicBezTo>
                  <a:cubicBezTo>
                    <a:pt x="252" y="98"/>
                    <a:pt x="265" y="91"/>
                    <a:pt x="265" y="55"/>
                  </a:cubicBezTo>
                  <a:cubicBezTo>
                    <a:pt x="265" y="14"/>
                    <a:pt x="240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65" y="127"/>
                  </a:moveTo>
                  <a:cubicBezTo>
                    <a:pt x="182" y="127"/>
                    <a:pt x="182" y="127"/>
                    <a:pt x="182" y="127"/>
                  </a:cubicBezTo>
                  <a:cubicBezTo>
                    <a:pt x="196" y="127"/>
                    <a:pt x="206" y="130"/>
                    <a:pt x="206" y="144"/>
                  </a:cubicBezTo>
                  <a:cubicBezTo>
                    <a:pt x="206" y="156"/>
                    <a:pt x="196" y="160"/>
                    <a:pt x="182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27"/>
                    <a:pt x="65" y="127"/>
                    <a:pt x="65" y="127"/>
                  </a:cubicBezTo>
                  <a:close/>
                  <a:moveTo>
                    <a:pt x="65" y="50"/>
                  </a:moveTo>
                  <a:cubicBezTo>
                    <a:pt x="181" y="50"/>
                    <a:pt x="181" y="50"/>
                    <a:pt x="181" y="50"/>
                  </a:cubicBezTo>
                  <a:cubicBezTo>
                    <a:pt x="193" y="50"/>
                    <a:pt x="200" y="55"/>
                    <a:pt x="200" y="67"/>
                  </a:cubicBezTo>
                  <a:cubicBezTo>
                    <a:pt x="200" y="79"/>
                    <a:pt x="193" y="83"/>
                    <a:pt x="181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50"/>
                    <a:pt x="65" y="50"/>
                    <a:pt x="6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507"/>
            <p:cNvSpPr>
              <a:spLocks/>
            </p:cNvSpPr>
            <p:nvPr/>
          </p:nvSpPr>
          <p:spPr bwMode="black">
            <a:xfrm>
              <a:off x="4584171" y="-1110653"/>
              <a:ext cx="268079" cy="211176"/>
            </a:xfrm>
            <a:custGeom>
              <a:avLst/>
              <a:gdLst>
                <a:gd name="T0" fmla="*/ 0 w 269"/>
                <a:gd name="T1" fmla="*/ 135 h 212"/>
                <a:gd name="T2" fmla="*/ 88 w 269"/>
                <a:gd name="T3" fmla="*/ 212 h 212"/>
                <a:gd name="T4" fmla="*/ 181 w 269"/>
                <a:gd name="T5" fmla="*/ 212 h 212"/>
                <a:gd name="T6" fmla="*/ 269 w 269"/>
                <a:gd name="T7" fmla="*/ 135 h 212"/>
                <a:gd name="T8" fmla="*/ 269 w 269"/>
                <a:gd name="T9" fmla="*/ 0 h 212"/>
                <a:gd name="T10" fmla="*/ 203 w 269"/>
                <a:gd name="T11" fmla="*/ 0 h 212"/>
                <a:gd name="T12" fmla="*/ 203 w 269"/>
                <a:gd name="T13" fmla="*/ 121 h 212"/>
                <a:gd name="T14" fmla="*/ 167 w 269"/>
                <a:gd name="T15" fmla="*/ 158 h 212"/>
                <a:gd name="T16" fmla="*/ 102 w 269"/>
                <a:gd name="T17" fmla="*/ 158 h 212"/>
                <a:gd name="T18" fmla="*/ 66 w 269"/>
                <a:gd name="T19" fmla="*/ 121 h 212"/>
                <a:gd name="T20" fmla="*/ 66 w 269"/>
                <a:gd name="T21" fmla="*/ 0 h 212"/>
                <a:gd name="T22" fmla="*/ 0 w 269"/>
                <a:gd name="T23" fmla="*/ 0 h 212"/>
                <a:gd name="T24" fmla="*/ 0 w 269"/>
                <a:gd name="T25" fmla="*/ 13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212">
                  <a:moveTo>
                    <a:pt x="0" y="135"/>
                  </a:moveTo>
                  <a:cubicBezTo>
                    <a:pt x="0" y="187"/>
                    <a:pt x="28" y="212"/>
                    <a:pt x="88" y="212"/>
                  </a:cubicBezTo>
                  <a:cubicBezTo>
                    <a:pt x="181" y="212"/>
                    <a:pt x="181" y="212"/>
                    <a:pt x="181" y="212"/>
                  </a:cubicBezTo>
                  <a:cubicBezTo>
                    <a:pt x="241" y="212"/>
                    <a:pt x="269" y="187"/>
                    <a:pt x="269" y="13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48"/>
                    <a:pt x="194" y="158"/>
                    <a:pt x="167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75" y="158"/>
                    <a:pt x="66" y="148"/>
                    <a:pt x="66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508"/>
            <p:cNvSpPr>
              <a:spLocks noEditPoints="1"/>
            </p:cNvSpPr>
            <p:nvPr/>
          </p:nvSpPr>
          <p:spPr bwMode="black">
            <a:xfrm>
              <a:off x="4896086" y="-1110653"/>
              <a:ext cx="259649" cy="209068"/>
            </a:xfrm>
            <a:custGeom>
              <a:avLst/>
              <a:gdLst>
                <a:gd name="T0" fmla="*/ 65 w 261"/>
                <a:gd name="T1" fmla="*/ 52 h 210"/>
                <a:gd name="T2" fmla="*/ 168 w 261"/>
                <a:gd name="T3" fmla="*/ 52 h 210"/>
                <a:gd name="T4" fmla="*/ 198 w 261"/>
                <a:gd name="T5" fmla="*/ 74 h 210"/>
                <a:gd name="T6" fmla="*/ 198 w 261"/>
                <a:gd name="T7" fmla="*/ 81 h 210"/>
                <a:gd name="T8" fmla="*/ 173 w 261"/>
                <a:gd name="T9" fmla="*/ 103 h 210"/>
                <a:gd name="T10" fmla="*/ 65 w 261"/>
                <a:gd name="T11" fmla="*/ 103 h 210"/>
                <a:gd name="T12" fmla="*/ 65 w 261"/>
                <a:gd name="T13" fmla="*/ 52 h 210"/>
                <a:gd name="T14" fmla="*/ 0 w 261"/>
                <a:gd name="T15" fmla="*/ 210 h 210"/>
                <a:gd name="T16" fmla="*/ 65 w 261"/>
                <a:gd name="T17" fmla="*/ 210 h 210"/>
                <a:gd name="T18" fmla="*/ 65 w 261"/>
                <a:gd name="T19" fmla="*/ 155 h 210"/>
                <a:gd name="T20" fmla="*/ 168 w 261"/>
                <a:gd name="T21" fmla="*/ 155 h 210"/>
                <a:gd name="T22" fmla="*/ 195 w 261"/>
                <a:gd name="T23" fmla="*/ 185 h 210"/>
                <a:gd name="T24" fmla="*/ 195 w 261"/>
                <a:gd name="T25" fmla="*/ 210 h 210"/>
                <a:gd name="T26" fmla="*/ 260 w 261"/>
                <a:gd name="T27" fmla="*/ 210 h 210"/>
                <a:gd name="T28" fmla="*/ 260 w 261"/>
                <a:gd name="T29" fmla="*/ 174 h 210"/>
                <a:gd name="T30" fmla="*/ 225 w 261"/>
                <a:gd name="T31" fmla="*/ 128 h 210"/>
                <a:gd name="T32" fmla="*/ 225 w 261"/>
                <a:gd name="T33" fmla="*/ 127 h 210"/>
                <a:gd name="T34" fmla="*/ 261 w 261"/>
                <a:gd name="T35" fmla="*/ 76 h 210"/>
                <a:gd name="T36" fmla="*/ 261 w 261"/>
                <a:gd name="T37" fmla="*/ 62 h 210"/>
                <a:gd name="T38" fmla="*/ 197 w 261"/>
                <a:gd name="T39" fmla="*/ 0 h 210"/>
                <a:gd name="T40" fmla="*/ 0 w 261"/>
                <a:gd name="T41" fmla="*/ 0 h 210"/>
                <a:gd name="T42" fmla="*/ 0 w 261"/>
                <a:gd name="T4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210">
                  <a:moveTo>
                    <a:pt x="65" y="52"/>
                  </a:moveTo>
                  <a:cubicBezTo>
                    <a:pt x="168" y="52"/>
                    <a:pt x="168" y="52"/>
                    <a:pt x="168" y="52"/>
                  </a:cubicBezTo>
                  <a:cubicBezTo>
                    <a:pt x="188" y="52"/>
                    <a:pt x="198" y="56"/>
                    <a:pt x="198" y="7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8" y="96"/>
                    <a:pt x="191" y="103"/>
                    <a:pt x="173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52"/>
                    <a:pt x="65" y="52"/>
                    <a:pt x="65" y="52"/>
                  </a:cubicBezTo>
                  <a:close/>
                  <a:moveTo>
                    <a:pt x="0" y="210"/>
                  </a:moveTo>
                  <a:cubicBezTo>
                    <a:pt x="65" y="210"/>
                    <a:pt x="65" y="210"/>
                    <a:pt x="65" y="210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88" y="155"/>
                    <a:pt x="195" y="163"/>
                    <a:pt x="195" y="185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260" y="210"/>
                    <a:pt x="260" y="210"/>
                    <a:pt x="260" y="210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40"/>
                    <a:pt x="244" y="131"/>
                    <a:pt x="225" y="128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55" y="120"/>
                    <a:pt x="261" y="104"/>
                    <a:pt x="261" y="7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1" y="25"/>
                    <a:pt x="248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509"/>
            <p:cNvSpPr>
              <a:spLocks/>
            </p:cNvSpPr>
            <p:nvPr/>
          </p:nvSpPr>
          <p:spPr bwMode="black">
            <a:xfrm>
              <a:off x="5184819" y="-1110653"/>
              <a:ext cx="247847" cy="209068"/>
            </a:xfrm>
            <a:custGeom>
              <a:avLst/>
              <a:gdLst>
                <a:gd name="T0" fmla="*/ 0 w 588"/>
                <a:gd name="T1" fmla="*/ 123 h 496"/>
                <a:gd name="T2" fmla="*/ 217 w 588"/>
                <a:gd name="T3" fmla="*/ 123 h 496"/>
                <a:gd name="T4" fmla="*/ 217 w 588"/>
                <a:gd name="T5" fmla="*/ 496 h 496"/>
                <a:gd name="T6" fmla="*/ 371 w 588"/>
                <a:gd name="T7" fmla="*/ 496 h 496"/>
                <a:gd name="T8" fmla="*/ 371 w 588"/>
                <a:gd name="T9" fmla="*/ 123 h 496"/>
                <a:gd name="T10" fmla="*/ 588 w 588"/>
                <a:gd name="T11" fmla="*/ 123 h 496"/>
                <a:gd name="T12" fmla="*/ 588 w 588"/>
                <a:gd name="T13" fmla="*/ 0 h 496"/>
                <a:gd name="T14" fmla="*/ 0 w 588"/>
                <a:gd name="T15" fmla="*/ 0 h 496"/>
                <a:gd name="T16" fmla="*/ 0 w 588"/>
                <a:gd name="T17" fmla="*/ 123 h 496"/>
                <a:gd name="T18" fmla="*/ 0 w 588"/>
                <a:gd name="T19" fmla="*/ 1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96">
                  <a:moveTo>
                    <a:pt x="0" y="123"/>
                  </a:moveTo>
                  <a:lnTo>
                    <a:pt x="217" y="123"/>
                  </a:lnTo>
                  <a:lnTo>
                    <a:pt x="217" y="496"/>
                  </a:lnTo>
                  <a:lnTo>
                    <a:pt x="371" y="496"/>
                  </a:lnTo>
                  <a:lnTo>
                    <a:pt x="371" y="123"/>
                  </a:lnTo>
                  <a:lnTo>
                    <a:pt x="588" y="123"/>
                  </a:lnTo>
                  <a:lnTo>
                    <a:pt x="588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510"/>
            <p:cNvSpPr>
              <a:spLocks noEditPoints="1"/>
            </p:cNvSpPr>
            <p:nvPr/>
          </p:nvSpPr>
          <p:spPr bwMode="black">
            <a:xfrm>
              <a:off x="5456692" y="-1112761"/>
              <a:ext cx="290419" cy="213283"/>
            </a:xfrm>
            <a:custGeom>
              <a:avLst/>
              <a:gdLst>
                <a:gd name="T0" fmla="*/ 0 w 292"/>
                <a:gd name="T1" fmla="*/ 138 h 214"/>
                <a:gd name="T2" fmla="*/ 94 w 292"/>
                <a:gd name="T3" fmla="*/ 214 h 214"/>
                <a:gd name="T4" fmla="*/ 198 w 292"/>
                <a:gd name="T5" fmla="*/ 214 h 214"/>
                <a:gd name="T6" fmla="*/ 292 w 292"/>
                <a:gd name="T7" fmla="*/ 138 h 214"/>
                <a:gd name="T8" fmla="*/ 292 w 292"/>
                <a:gd name="T9" fmla="*/ 76 h 214"/>
                <a:gd name="T10" fmla="*/ 198 w 292"/>
                <a:gd name="T11" fmla="*/ 0 h 214"/>
                <a:gd name="T12" fmla="*/ 94 w 292"/>
                <a:gd name="T13" fmla="*/ 0 h 214"/>
                <a:gd name="T14" fmla="*/ 0 w 292"/>
                <a:gd name="T15" fmla="*/ 76 h 214"/>
                <a:gd name="T16" fmla="*/ 0 w 292"/>
                <a:gd name="T17" fmla="*/ 138 h 214"/>
                <a:gd name="T18" fmla="*/ 67 w 292"/>
                <a:gd name="T19" fmla="*/ 96 h 214"/>
                <a:gd name="T20" fmla="*/ 108 w 292"/>
                <a:gd name="T21" fmla="*/ 54 h 214"/>
                <a:gd name="T22" fmla="*/ 184 w 292"/>
                <a:gd name="T23" fmla="*/ 54 h 214"/>
                <a:gd name="T24" fmla="*/ 225 w 292"/>
                <a:gd name="T25" fmla="*/ 96 h 214"/>
                <a:gd name="T26" fmla="*/ 225 w 292"/>
                <a:gd name="T27" fmla="*/ 118 h 214"/>
                <a:gd name="T28" fmla="*/ 188 w 292"/>
                <a:gd name="T29" fmla="*/ 160 h 214"/>
                <a:gd name="T30" fmla="*/ 104 w 292"/>
                <a:gd name="T31" fmla="*/ 160 h 214"/>
                <a:gd name="T32" fmla="*/ 67 w 292"/>
                <a:gd name="T33" fmla="*/ 118 h 214"/>
                <a:gd name="T34" fmla="*/ 67 w 292"/>
                <a:gd name="T35" fmla="*/ 9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14">
                  <a:moveTo>
                    <a:pt x="0" y="138"/>
                  </a:moveTo>
                  <a:cubicBezTo>
                    <a:pt x="0" y="200"/>
                    <a:pt x="35" y="214"/>
                    <a:pt x="94" y="214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57" y="214"/>
                    <a:pt x="292" y="200"/>
                    <a:pt x="292" y="138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14"/>
                    <a:pt x="257" y="0"/>
                    <a:pt x="19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35" y="0"/>
                    <a:pt x="0" y="14"/>
                    <a:pt x="0" y="76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67" y="96"/>
                  </a:moveTo>
                  <a:cubicBezTo>
                    <a:pt x="67" y="70"/>
                    <a:pt x="73" y="54"/>
                    <a:pt x="108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219" y="54"/>
                    <a:pt x="225" y="70"/>
                    <a:pt x="225" y="96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49"/>
                    <a:pt x="219" y="160"/>
                    <a:pt x="188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73" y="160"/>
                    <a:pt x="67" y="149"/>
                    <a:pt x="67" y="118"/>
                  </a:cubicBezTo>
                  <a:cubicBezTo>
                    <a:pt x="67" y="96"/>
                    <a:pt x="67" y="96"/>
                    <a:pt x="67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3" name="Picture 7" descr="C:\Users\hbbu629\Desktop\BRANDING\! Templates\! 2016 New Templates\Presentation\Final Presentation Templates\images\037_G5A678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2631" y="395288"/>
            <a:ext cx="3187366" cy="26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287" y="393698"/>
            <a:ext cx="2865386" cy="2649539"/>
          </a:xfrm>
          <a:prstGeom prst="rect">
            <a:avLst/>
          </a:prstGeom>
        </p:spPr>
      </p:pic>
      <p:pic>
        <p:nvPicPr>
          <p:cNvPr id="25" name="Picture 8" descr="C:\Users\hbbu629\Desktop\BRANDING\! Templates\! 2016 New Templates\Presentation\Final Presentation Templates\images\HAL32757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6615" y="393698"/>
            <a:ext cx="2220072" cy="264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ooter Placeholder 4"/>
          <p:cNvSpPr txBox="1">
            <a:spLocks/>
          </p:cNvSpPr>
          <p:nvPr/>
        </p:nvSpPr>
        <p:spPr>
          <a:xfrm>
            <a:off x="447675" y="6513857"/>
            <a:ext cx="1413849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2018 Halliburton. All rights reserved.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4925198" y="3093923"/>
            <a:ext cx="3839390" cy="309415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/>
          </a:p>
        </p:txBody>
      </p:sp>
      <p:sp>
        <p:nvSpPr>
          <p:cNvPr id="28" name="Title 1"/>
          <p:cNvSpPr>
            <a:spLocks noGrp="1"/>
          </p:cNvSpPr>
          <p:nvPr>
            <p:ph type="ctrTitle"/>
          </p:nvPr>
        </p:nvSpPr>
        <p:spPr>
          <a:xfrm>
            <a:off x="5078231" y="3092923"/>
            <a:ext cx="3538722" cy="1391741"/>
          </a:xfrm>
        </p:spPr>
        <p:txBody>
          <a:bodyPr tIns="0" rIns="0" anchor="b" anchorCtr="0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5078232" y="4545608"/>
            <a:ext cx="3538721" cy="1192873"/>
          </a:xfrm>
        </p:spPr>
        <p:txBody>
          <a:bodyPr rIns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30" name="Picture 2" descr="\\corp.halliburton.com\na\HOU\02\Data\CREATIVE DESIGN\2015 Creative\Events - EVE\2015-MKTG-EVE-0155 OTC Booth Graphics\Images\HBRTN Film Stills 20130830-5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288" y="3095625"/>
            <a:ext cx="2541670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\\corp.halliburton.com\na\HOU\02\Data\CREATIVE DESIGN\2015 Creative\Events - EVE\2015-MKTG-EVE-0155 OTC Booth Graphics\Images\StimStarIV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2900" y="3093922"/>
            <a:ext cx="1896354" cy="129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 userDrawn="1"/>
        </p:nvGrpSpPr>
        <p:grpSpPr bwMode="black">
          <a:xfrm>
            <a:off x="7260438" y="6468077"/>
            <a:ext cx="1499559" cy="105663"/>
            <a:chOff x="3049039" y="-1112761"/>
            <a:chExt cx="3026848" cy="213284"/>
          </a:xfrm>
          <a:solidFill>
            <a:schemeClr val="accent1"/>
          </a:solidFill>
        </p:grpSpPr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5787154" y="-1110653"/>
              <a:ext cx="288733" cy="209068"/>
            </a:xfrm>
            <a:custGeom>
              <a:avLst/>
              <a:gdLst>
                <a:gd name="T0" fmla="*/ 0 w 685"/>
                <a:gd name="T1" fmla="*/ 496 h 496"/>
                <a:gd name="T2" fmla="*/ 154 w 685"/>
                <a:gd name="T3" fmla="*/ 496 h 496"/>
                <a:gd name="T4" fmla="*/ 154 w 685"/>
                <a:gd name="T5" fmla="*/ 135 h 496"/>
                <a:gd name="T6" fmla="*/ 156 w 685"/>
                <a:gd name="T7" fmla="*/ 135 h 496"/>
                <a:gd name="T8" fmla="*/ 446 w 685"/>
                <a:gd name="T9" fmla="*/ 496 h 496"/>
                <a:gd name="T10" fmla="*/ 685 w 685"/>
                <a:gd name="T11" fmla="*/ 496 h 496"/>
                <a:gd name="T12" fmla="*/ 685 w 685"/>
                <a:gd name="T13" fmla="*/ 0 h 496"/>
                <a:gd name="T14" fmla="*/ 531 w 685"/>
                <a:gd name="T15" fmla="*/ 0 h 496"/>
                <a:gd name="T16" fmla="*/ 531 w 685"/>
                <a:gd name="T17" fmla="*/ 361 h 496"/>
                <a:gd name="T18" fmla="*/ 529 w 685"/>
                <a:gd name="T19" fmla="*/ 361 h 496"/>
                <a:gd name="T20" fmla="*/ 239 w 685"/>
                <a:gd name="T21" fmla="*/ 0 h 496"/>
                <a:gd name="T22" fmla="*/ 0 w 685"/>
                <a:gd name="T23" fmla="*/ 0 h 496"/>
                <a:gd name="T24" fmla="*/ 0 w 685"/>
                <a:gd name="T25" fmla="*/ 496 h 496"/>
                <a:gd name="T26" fmla="*/ 0 w 68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496">
                  <a:moveTo>
                    <a:pt x="0" y="496"/>
                  </a:moveTo>
                  <a:lnTo>
                    <a:pt x="154" y="496"/>
                  </a:lnTo>
                  <a:lnTo>
                    <a:pt x="154" y="135"/>
                  </a:lnTo>
                  <a:lnTo>
                    <a:pt x="156" y="135"/>
                  </a:lnTo>
                  <a:lnTo>
                    <a:pt x="446" y="496"/>
                  </a:lnTo>
                  <a:lnTo>
                    <a:pt x="685" y="496"/>
                  </a:lnTo>
                  <a:lnTo>
                    <a:pt x="685" y="0"/>
                  </a:lnTo>
                  <a:lnTo>
                    <a:pt x="531" y="0"/>
                  </a:lnTo>
                  <a:lnTo>
                    <a:pt x="531" y="361"/>
                  </a:lnTo>
                  <a:lnTo>
                    <a:pt x="529" y="361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3049039" y="-1110653"/>
              <a:ext cx="267658" cy="209068"/>
            </a:xfrm>
            <a:custGeom>
              <a:avLst/>
              <a:gdLst>
                <a:gd name="T0" fmla="*/ 0 w 635"/>
                <a:gd name="T1" fmla="*/ 496 h 496"/>
                <a:gd name="T2" fmla="*/ 153 w 635"/>
                <a:gd name="T3" fmla="*/ 496 h 496"/>
                <a:gd name="T4" fmla="*/ 153 w 635"/>
                <a:gd name="T5" fmla="*/ 309 h 496"/>
                <a:gd name="T6" fmla="*/ 479 w 635"/>
                <a:gd name="T7" fmla="*/ 309 h 496"/>
                <a:gd name="T8" fmla="*/ 479 w 635"/>
                <a:gd name="T9" fmla="*/ 496 h 496"/>
                <a:gd name="T10" fmla="*/ 635 w 635"/>
                <a:gd name="T11" fmla="*/ 496 h 496"/>
                <a:gd name="T12" fmla="*/ 635 w 635"/>
                <a:gd name="T13" fmla="*/ 0 h 496"/>
                <a:gd name="T14" fmla="*/ 479 w 635"/>
                <a:gd name="T15" fmla="*/ 0 h 496"/>
                <a:gd name="T16" fmla="*/ 479 w 635"/>
                <a:gd name="T17" fmla="*/ 177 h 496"/>
                <a:gd name="T18" fmla="*/ 153 w 635"/>
                <a:gd name="T19" fmla="*/ 177 h 496"/>
                <a:gd name="T20" fmla="*/ 153 w 635"/>
                <a:gd name="T21" fmla="*/ 0 h 496"/>
                <a:gd name="T22" fmla="*/ 0 w 635"/>
                <a:gd name="T23" fmla="*/ 0 h 496"/>
                <a:gd name="T24" fmla="*/ 0 w 635"/>
                <a:gd name="T25" fmla="*/ 496 h 496"/>
                <a:gd name="T26" fmla="*/ 0 w 63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496">
                  <a:moveTo>
                    <a:pt x="0" y="496"/>
                  </a:moveTo>
                  <a:lnTo>
                    <a:pt x="153" y="496"/>
                  </a:lnTo>
                  <a:lnTo>
                    <a:pt x="153" y="309"/>
                  </a:lnTo>
                  <a:lnTo>
                    <a:pt x="479" y="309"/>
                  </a:lnTo>
                  <a:lnTo>
                    <a:pt x="479" y="496"/>
                  </a:lnTo>
                  <a:lnTo>
                    <a:pt x="635" y="496"/>
                  </a:lnTo>
                  <a:lnTo>
                    <a:pt x="635" y="0"/>
                  </a:lnTo>
                  <a:lnTo>
                    <a:pt x="479" y="0"/>
                  </a:lnTo>
                  <a:lnTo>
                    <a:pt x="479" y="177"/>
                  </a:lnTo>
                  <a:lnTo>
                    <a:pt x="153" y="177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black">
            <a:xfrm>
              <a:off x="3339458" y="-1110653"/>
              <a:ext cx="316974" cy="209068"/>
            </a:xfrm>
            <a:custGeom>
              <a:avLst/>
              <a:gdLst>
                <a:gd name="T0" fmla="*/ 0 w 752"/>
                <a:gd name="T1" fmla="*/ 496 h 496"/>
                <a:gd name="T2" fmla="*/ 173 w 752"/>
                <a:gd name="T3" fmla="*/ 496 h 496"/>
                <a:gd name="T4" fmla="*/ 218 w 752"/>
                <a:gd name="T5" fmla="*/ 409 h 496"/>
                <a:gd name="T6" fmla="*/ 532 w 752"/>
                <a:gd name="T7" fmla="*/ 409 h 496"/>
                <a:gd name="T8" fmla="*/ 579 w 752"/>
                <a:gd name="T9" fmla="*/ 496 h 496"/>
                <a:gd name="T10" fmla="*/ 752 w 752"/>
                <a:gd name="T11" fmla="*/ 496 h 496"/>
                <a:gd name="T12" fmla="*/ 473 w 752"/>
                <a:gd name="T13" fmla="*/ 0 h 496"/>
                <a:gd name="T14" fmla="*/ 272 w 752"/>
                <a:gd name="T15" fmla="*/ 0 h 496"/>
                <a:gd name="T16" fmla="*/ 0 w 752"/>
                <a:gd name="T17" fmla="*/ 496 h 496"/>
                <a:gd name="T18" fmla="*/ 0 w 752"/>
                <a:gd name="T19" fmla="*/ 496 h 496"/>
                <a:gd name="T20" fmla="*/ 374 w 752"/>
                <a:gd name="T21" fmla="*/ 116 h 496"/>
                <a:gd name="T22" fmla="*/ 473 w 752"/>
                <a:gd name="T23" fmla="*/ 302 h 496"/>
                <a:gd name="T24" fmla="*/ 274 w 752"/>
                <a:gd name="T25" fmla="*/ 302 h 496"/>
                <a:gd name="T26" fmla="*/ 374 w 752"/>
                <a:gd name="T27" fmla="*/ 116 h 496"/>
                <a:gd name="T28" fmla="*/ 374 w 752"/>
                <a:gd name="T29" fmla="*/ 1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2" h="496">
                  <a:moveTo>
                    <a:pt x="0" y="496"/>
                  </a:moveTo>
                  <a:lnTo>
                    <a:pt x="173" y="496"/>
                  </a:lnTo>
                  <a:lnTo>
                    <a:pt x="218" y="409"/>
                  </a:lnTo>
                  <a:lnTo>
                    <a:pt x="532" y="409"/>
                  </a:lnTo>
                  <a:lnTo>
                    <a:pt x="579" y="496"/>
                  </a:lnTo>
                  <a:lnTo>
                    <a:pt x="752" y="496"/>
                  </a:lnTo>
                  <a:lnTo>
                    <a:pt x="473" y="0"/>
                  </a:lnTo>
                  <a:lnTo>
                    <a:pt x="272" y="0"/>
                  </a:lnTo>
                  <a:lnTo>
                    <a:pt x="0" y="496"/>
                  </a:lnTo>
                  <a:lnTo>
                    <a:pt x="0" y="496"/>
                  </a:lnTo>
                  <a:close/>
                  <a:moveTo>
                    <a:pt x="374" y="116"/>
                  </a:moveTo>
                  <a:lnTo>
                    <a:pt x="473" y="302"/>
                  </a:lnTo>
                  <a:lnTo>
                    <a:pt x="274" y="302"/>
                  </a:lnTo>
                  <a:lnTo>
                    <a:pt x="374" y="116"/>
                  </a:lnTo>
                  <a:lnTo>
                    <a:pt x="374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3679193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3918188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4160134" y="-1110653"/>
              <a:ext cx="65755" cy="209068"/>
            </a:xfrm>
            <a:custGeom>
              <a:avLst/>
              <a:gdLst>
                <a:gd name="T0" fmla="*/ 0 w 156"/>
                <a:gd name="T1" fmla="*/ 496 h 496"/>
                <a:gd name="T2" fmla="*/ 156 w 156"/>
                <a:gd name="T3" fmla="*/ 496 h 496"/>
                <a:gd name="T4" fmla="*/ 156 w 156"/>
                <a:gd name="T5" fmla="*/ 0 h 496"/>
                <a:gd name="T6" fmla="*/ 0 w 156"/>
                <a:gd name="T7" fmla="*/ 0 h 496"/>
                <a:gd name="T8" fmla="*/ 0 w 156"/>
                <a:gd name="T9" fmla="*/ 496 h 496"/>
                <a:gd name="T10" fmla="*/ 0 w 156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496">
                  <a:moveTo>
                    <a:pt x="0" y="496"/>
                  </a:moveTo>
                  <a:lnTo>
                    <a:pt x="156" y="49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black">
            <a:xfrm>
              <a:off x="4273519" y="-1110653"/>
              <a:ext cx="271873" cy="209068"/>
            </a:xfrm>
            <a:custGeom>
              <a:avLst/>
              <a:gdLst>
                <a:gd name="T0" fmla="*/ 0 w 273"/>
                <a:gd name="T1" fmla="*/ 210 h 210"/>
                <a:gd name="T2" fmla="*/ 208 w 273"/>
                <a:gd name="T3" fmla="*/ 210 h 210"/>
                <a:gd name="T4" fmla="*/ 273 w 273"/>
                <a:gd name="T5" fmla="*/ 154 h 210"/>
                <a:gd name="T6" fmla="*/ 234 w 273"/>
                <a:gd name="T7" fmla="*/ 104 h 210"/>
                <a:gd name="T8" fmla="*/ 234 w 273"/>
                <a:gd name="T9" fmla="*/ 103 h 210"/>
                <a:gd name="T10" fmla="*/ 265 w 273"/>
                <a:gd name="T11" fmla="*/ 55 h 210"/>
                <a:gd name="T12" fmla="*/ 188 w 273"/>
                <a:gd name="T13" fmla="*/ 0 h 210"/>
                <a:gd name="T14" fmla="*/ 0 w 273"/>
                <a:gd name="T15" fmla="*/ 0 h 210"/>
                <a:gd name="T16" fmla="*/ 0 w 273"/>
                <a:gd name="T17" fmla="*/ 210 h 210"/>
                <a:gd name="T18" fmla="*/ 65 w 273"/>
                <a:gd name="T19" fmla="*/ 127 h 210"/>
                <a:gd name="T20" fmla="*/ 182 w 273"/>
                <a:gd name="T21" fmla="*/ 127 h 210"/>
                <a:gd name="T22" fmla="*/ 206 w 273"/>
                <a:gd name="T23" fmla="*/ 144 h 210"/>
                <a:gd name="T24" fmla="*/ 182 w 273"/>
                <a:gd name="T25" fmla="*/ 160 h 210"/>
                <a:gd name="T26" fmla="*/ 65 w 273"/>
                <a:gd name="T27" fmla="*/ 160 h 210"/>
                <a:gd name="T28" fmla="*/ 65 w 273"/>
                <a:gd name="T29" fmla="*/ 127 h 210"/>
                <a:gd name="T30" fmla="*/ 65 w 273"/>
                <a:gd name="T31" fmla="*/ 50 h 210"/>
                <a:gd name="T32" fmla="*/ 181 w 273"/>
                <a:gd name="T33" fmla="*/ 50 h 210"/>
                <a:gd name="T34" fmla="*/ 200 w 273"/>
                <a:gd name="T35" fmla="*/ 67 h 210"/>
                <a:gd name="T36" fmla="*/ 181 w 273"/>
                <a:gd name="T37" fmla="*/ 83 h 210"/>
                <a:gd name="T38" fmla="*/ 65 w 273"/>
                <a:gd name="T39" fmla="*/ 83 h 210"/>
                <a:gd name="T40" fmla="*/ 65 w 273"/>
                <a:gd name="T41" fmla="*/ 5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10">
                  <a:moveTo>
                    <a:pt x="0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45" y="210"/>
                    <a:pt x="273" y="200"/>
                    <a:pt x="273" y="154"/>
                  </a:cubicBezTo>
                  <a:cubicBezTo>
                    <a:pt x="273" y="123"/>
                    <a:pt x="262" y="108"/>
                    <a:pt x="234" y="104"/>
                  </a:cubicBezTo>
                  <a:cubicBezTo>
                    <a:pt x="234" y="103"/>
                    <a:pt x="234" y="103"/>
                    <a:pt x="234" y="103"/>
                  </a:cubicBezTo>
                  <a:cubicBezTo>
                    <a:pt x="252" y="98"/>
                    <a:pt x="265" y="91"/>
                    <a:pt x="265" y="55"/>
                  </a:cubicBezTo>
                  <a:cubicBezTo>
                    <a:pt x="265" y="14"/>
                    <a:pt x="240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65" y="127"/>
                  </a:moveTo>
                  <a:cubicBezTo>
                    <a:pt x="182" y="127"/>
                    <a:pt x="182" y="127"/>
                    <a:pt x="182" y="127"/>
                  </a:cubicBezTo>
                  <a:cubicBezTo>
                    <a:pt x="196" y="127"/>
                    <a:pt x="206" y="130"/>
                    <a:pt x="206" y="144"/>
                  </a:cubicBezTo>
                  <a:cubicBezTo>
                    <a:pt x="206" y="156"/>
                    <a:pt x="196" y="160"/>
                    <a:pt x="182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27"/>
                    <a:pt x="65" y="127"/>
                    <a:pt x="65" y="127"/>
                  </a:cubicBezTo>
                  <a:close/>
                  <a:moveTo>
                    <a:pt x="65" y="50"/>
                  </a:moveTo>
                  <a:cubicBezTo>
                    <a:pt x="181" y="50"/>
                    <a:pt x="181" y="50"/>
                    <a:pt x="181" y="50"/>
                  </a:cubicBezTo>
                  <a:cubicBezTo>
                    <a:pt x="193" y="50"/>
                    <a:pt x="200" y="55"/>
                    <a:pt x="200" y="67"/>
                  </a:cubicBezTo>
                  <a:cubicBezTo>
                    <a:pt x="200" y="79"/>
                    <a:pt x="193" y="83"/>
                    <a:pt x="181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50"/>
                    <a:pt x="65" y="50"/>
                    <a:pt x="6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4584171" y="-1110653"/>
              <a:ext cx="268079" cy="211176"/>
            </a:xfrm>
            <a:custGeom>
              <a:avLst/>
              <a:gdLst>
                <a:gd name="T0" fmla="*/ 0 w 269"/>
                <a:gd name="T1" fmla="*/ 135 h 212"/>
                <a:gd name="T2" fmla="*/ 88 w 269"/>
                <a:gd name="T3" fmla="*/ 212 h 212"/>
                <a:gd name="T4" fmla="*/ 181 w 269"/>
                <a:gd name="T5" fmla="*/ 212 h 212"/>
                <a:gd name="T6" fmla="*/ 269 w 269"/>
                <a:gd name="T7" fmla="*/ 135 h 212"/>
                <a:gd name="T8" fmla="*/ 269 w 269"/>
                <a:gd name="T9" fmla="*/ 0 h 212"/>
                <a:gd name="T10" fmla="*/ 203 w 269"/>
                <a:gd name="T11" fmla="*/ 0 h 212"/>
                <a:gd name="T12" fmla="*/ 203 w 269"/>
                <a:gd name="T13" fmla="*/ 121 h 212"/>
                <a:gd name="T14" fmla="*/ 167 w 269"/>
                <a:gd name="T15" fmla="*/ 158 h 212"/>
                <a:gd name="T16" fmla="*/ 102 w 269"/>
                <a:gd name="T17" fmla="*/ 158 h 212"/>
                <a:gd name="T18" fmla="*/ 66 w 269"/>
                <a:gd name="T19" fmla="*/ 121 h 212"/>
                <a:gd name="T20" fmla="*/ 66 w 269"/>
                <a:gd name="T21" fmla="*/ 0 h 212"/>
                <a:gd name="T22" fmla="*/ 0 w 269"/>
                <a:gd name="T23" fmla="*/ 0 h 212"/>
                <a:gd name="T24" fmla="*/ 0 w 269"/>
                <a:gd name="T25" fmla="*/ 13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212">
                  <a:moveTo>
                    <a:pt x="0" y="135"/>
                  </a:moveTo>
                  <a:cubicBezTo>
                    <a:pt x="0" y="187"/>
                    <a:pt x="28" y="212"/>
                    <a:pt x="88" y="212"/>
                  </a:cubicBezTo>
                  <a:cubicBezTo>
                    <a:pt x="181" y="212"/>
                    <a:pt x="181" y="212"/>
                    <a:pt x="181" y="212"/>
                  </a:cubicBezTo>
                  <a:cubicBezTo>
                    <a:pt x="241" y="212"/>
                    <a:pt x="269" y="187"/>
                    <a:pt x="269" y="13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48"/>
                    <a:pt x="194" y="158"/>
                    <a:pt x="167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75" y="158"/>
                    <a:pt x="66" y="148"/>
                    <a:pt x="66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black">
            <a:xfrm>
              <a:off x="4896086" y="-1110653"/>
              <a:ext cx="259649" cy="209068"/>
            </a:xfrm>
            <a:custGeom>
              <a:avLst/>
              <a:gdLst>
                <a:gd name="T0" fmla="*/ 65 w 261"/>
                <a:gd name="T1" fmla="*/ 52 h 210"/>
                <a:gd name="T2" fmla="*/ 168 w 261"/>
                <a:gd name="T3" fmla="*/ 52 h 210"/>
                <a:gd name="T4" fmla="*/ 198 w 261"/>
                <a:gd name="T5" fmla="*/ 74 h 210"/>
                <a:gd name="T6" fmla="*/ 198 w 261"/>
                <a:gd name="T7" fmla="*/ 81 h 210"/>
                <a:gd name="T8" fmla="*/ 173 w 261"/>
                <a:gd name="T9" fmla="*/ 103 h 210"/>
                <a:gd name="T10" fmla="*/ 65 w 261"/>
                <a:gd name="T11" fmla="*/ 103 h 210"/>
                <a:gd name="T12" fmla="*/ 65 w 261"/>
                <a:gd name="T13" fmla="*/ 52 h 210"/>
                <a:gd name="T14" fmla="*/ 0 w 261"/>
                <a:gd name="T15" fmla="*/ 210 h 210"/>
                <a:gd name="T16" fmla="*/ 65 w 261"/>
                <a:gd name="T17" fmla="*/ 210 h 210"/>
                <a:gd name="T18" fmla="*/ 65 w 261"/>
                <a:gd name="T19" fmla="*/ 155 h 210"/>
                <a:gd name="T20" fmla="*/ 168 w 261"/>
                <a:gd name="T21" fmla="*/ 155 h 210"/>
                <a:gd name="T22" fmla="*/ 195 w 261"/>
                <a:gd name="T23" fmla="*/ 185 h 210"/>
                <a:gd name="T24" fmla="*/ 195 w 261"/>
                <a:gd name="T25" fmla="*/ 210 h 210"/>
                <a:gd name="T26" fmla="*/ 260 w 261"/>
                <a:gd name="T27" fmla="*/ 210 h 210"/>
                <a:gd name="T28" fmla="*/ 260 w 261"/>
                <a:gd name="T29" fmla="*/ 174 h 210"/>
                <a:gd name="T30" fmla="*/ 225 w 261"/>
                <a:gd name="T31" fmla="*/ 128 h 210"/>
                <a:gd name="T32" fmla="*/ 225 w 261"/>
                <a:gd name="T33" fmla="*/ 127 h 210"/>
                <a:gd name="T34" fmla="*/ 261 w 261"/>
                <a:gd name="T35" fmla="*/ 76 h 210"/>
                <a:gd name="T36" fmla="*/ 261 w 261"/>
                <a:gd name="T37" fmla="*/ 62 h 210"/>
                <a:gd name="T38" fmla="*/ 197 w 261"/>
                <a:gd name="T39" fmla="*/ 0 h 210"/>
                <a:gd name="T40" fmla="*/ 0 w 261"/>
                <a:gd name="T41" fmla="*/ 0 h 210"/>
                <a:gd name="T42" fmla="*/ 0 w 261"/>
                <a:gd name="T4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210">
                  <a:moveTo>
                    <a:pt x="65" y="52"/>
                  </a:moveTo>
                  <a:cubicBezTo>
                    <a:pt x="168" y="52"/>
                    <a:pt x="168" y="52"/>
                    <a:pt x="168" y="52"/>
                  </a:cubicBezTo>
                  <a:cubicBezTo>
                    <a:pt x="188" y="52"/>
                    <a:pt x="198" y="56"/>
                    <a:pt x="198" y="7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8" y="96"/>
                    <a:pt x="191" y="103"/>
                    <a:pt x="173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52"/>
                    <a:pt x="65" y="52"/>
                    <a:pt x="65" y="52"/>
                  </a:cubicBezTo>
                  <a:close/>
                  <a:moveTo>
                    <a:pt x="0" y="210"/>
                  </a:moveTo>
                  <a:cubicBezTo>
                    <a:pt x="65" y="210"/>
                    <a:pt x="65" y="210"/>
                    <a:pt x="65" y="210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88" y="155"/>
                    <a:pt x="195" y="163"/>
                    <a:pt x="195" y="185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260" y="210"/>
                    <a:pt x="260" y="210"/>
                    <a:pt x="260" y="210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40"/>
                    <a:pt x="244" y="131"/>
                    <a:pt x="225" y="128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55" y="120"/>
                    <a:pt x="261" y="104"/>
                    <a:pt x="261" y="7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1" y="25"/>
                    <a:pt x="248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black">
            <a:xfrm>
              <a:off x="5184819" y="-1110653"/>
              <a:ext cx="247847" cy="209068"/>
            </a:xfrm>
            <a:custGeom>
              <a:avLst/>
              <a:gdLst>
                <a:gd name="T0" fmla="*/ 0 w 588"/>
                <a:gd name="T1" fmla="*/ 123 h 496"/>
                <a:gd name="T2" fmla="*/ 217 w 588"/>
                <a:gd name="T3" fmla="*/ 123 h 496"/>
                <a:gd name="T4" fmla="*/ 217 w 588"/>
                <a:gd name="T5" fmla="*/ 496 h 496"/>
                <a:gd name="T6" fmla="*/ 371 w 588"/>
                <a:gd name="T7" fmla="*/ 496 h 496"/>
                <a:gd name="T8" fmla="*/ 371 w 588"/>
                <a:gd name="T9" fmla="*/ 123 h 496"/>
                <a:gd name="T10" fmla="*/ 588 w 588"/>
                <a:gd name="T11" fmla="*/ 123 h 496"/>
                <a:gd name="T12" fmla="*/ 588 w 588"/>
                <a:gd name="T13" fmla="*/ 0 h 496"/>
                <a:gd name="T14" fmla="*/ 0 w 588"/>
                <a:gd name="T15" fmla="*/ 0 h 496"/>
                <a:gd name="T16" fmla="*/ 0 w 588"/>
                <a:gd name="T17" fmla="*/ 123 h 496"/>
                <a:gd name="T18" fmla="*/ 0 w 588"/>
                <a:gd name="T19" fmla="*/ 1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96">
                  <a:moveTo>
                    <a:pt x="0" y="123"/>
                  </a:moveTo>
                  <a:lnTo>
                    <a:pt x="217" y="123"/>
                  </a:lnTo>
                  <a:lnTo>
                    <a:pt x="217" y="496"/>
                  </a:lnTo>
                  <a:lnTo>
                    <a:pt x="371" y="496"/>
                  </a:lnTo>
                  <a:lnTo>
                    <a:pt x="371" y="123"/>
                  </a:lnTo>
                  <a:lnTo>
                    <a:pt x="588" y="123"/>
                  </a:lnTo>
                  <a:lnTo>
                    <a:pt x="588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black">
            <a:xfrm>
              <a:off x="5456692" y="-1112761"/>
              <a:ext cx="290419" cy="213283"/>
            </a:xfrm>
            <a:custGeom>
              <a:avLst/>
              <a:gdLst>
                <a:gd name="T0" fmla="*/ 0 w 292"/>
                <a:gd name="T1" fmla="*/ 138 h 214"/>
                <a:gd name="T2" fmla="*/ 94 w 292"/>
                <a:gd name="T3" fmla="*/ 214 h 214"/>
                <a:gd name="T4" fmla="*/ 198 w 292"/>
                <a:gd name="T5" fmla="*/ 214 h 214"/>
                <a:gd name="T6" fmla="*/ 292 w 292"/>
                <a:gd name="T7" fmla="*/ 138 h 214"/>
                <a:gd name="T8" fmla="*/ 292 w 292"/>
                <a:gd name="T9" fmla="*/ 76 h 214"/>
                <a:gd name="T10" fmla="*/ 198 w 292"/>
                <a:gd name="T11" fmla="*/ 0 h 214"/>
                <a:gd name="T12" fmla="*/ 94 w 292"/>
                <a:gd name="T13" fmla="*/ 0 h 214"/>
                <a:gd name="T14" fmla="*/ 0 w 292"/>
                <a:gd name="T15" fmla="*/ 76 h 214"/>
                <a:gd name="T16" fmla="*/ 0 w 292"/>
                <a:gd name="T17" fmla="*/ 138 h 214"/>
                <a:gd name="T18" fmla="*/ 67 w 292"/>
                <a:gd name="T19" fmla="*/ 96 h 214"/>
                <a:gd name="T20" fmla="*/ 108 w 292"/>
                <a:gd name="T21" fmla="*/ 54 h 214"/>
                <a:gd name="T22" fmla="*/ 184 w 292"/>
                <a:gd name="T23" fmla="*/ 54 h 214"/>
                <a:gd name="T24" fmla="*/ 225 w 292"/>
                <a:gd name="T25" fmla="*/ 96 h 214"/>
                <a:gd name="T26" fmla="*/ 225 w 292"/>
                <a:gd name="T27" fmla="*/ 118 h 214"/>
                <a:gd name="T28" fmla="*/ 188 w 292"/>
                <a:gd name="T29" fmla="*/ 160 h 214"/>
                <a:gd name="T30" fmla="*/ 104 w 292"/>
                <a:gd name="T31" fmla="*/ 160 h 214"/>
                <a:gd name="T32" fmla="*/ 67 w 292"/>
                <a:gd name="T33" fmla="*/ 118 h 214"/>
                <a:gd name="T34" fmla="*/ 67 w 292"/>
                <a:gd name="T35" fmla="*/ 9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14">
                  <a:moveTo>
                    <a:pt x="0" y="138"/>
                  </a:moveTo>
                  <a:cubicBezTo>
                    <a:pt x="0" y="200"/>
                    <a:pt x="35" y="214"/>
                    <a:pt x="94" y="214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57" y="214"/>
                    <a:pt x="292" y="200"/>
                    <a:pt x="292" y="138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14"/>
                    <a:pt x="257" y="0"/>
                    <a:pt x="19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35" y="0"/>
                    <a:pt x="0" y="14"/>
                    <a:pt x="0" y="76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67" y="96"/>
                  </a:moveTo>
                  <a:cubicBezTo>
                    <a:pt x="67" y="70"/>
                    <a:pt x="73" y="54"/>
                    <a:pt x="108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219" y="54"/>
                    <a:pt x="225" y="70"/>
                    <a:pt x="225" y="96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49"/>
                    <a:pt x="219" y="160"/>
                    <a:pt x="188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73" y="160"/>
                    <a:pt x="67" y="149"/>
                    <a:pt x="67" y="118"/>
                  </a:cubicBezTo>
                  <a:cubicBezTo>
                    <a:pt x="67" y="96"/>
                    <a:pt x="67" y="96"/>
                    <a:pt x="67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5" name="Picture 7" descr="C:\Users\hbbu629\Desktop\BRANDING\! Templates\! 2016 New Templates\Presentation\Final Presentation Templates\images\037_G5A6784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2631" y="395288"/>
            <a:ext cx="3187366" cy="26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287" y="393698"/>
            <a:ext cx="2865386" cy="2649539"/>
          </a:xfrm>
          <a:prstGeom prst="rect">
            <a:avLst/>
          </a:prstGeom>
        </p:spPr>
      </p:pic>
      <p:pic>
        <p:nvPicPr>
          <p:cNvPr id="47" name="Picture 8" descr="C:\Users\hbbu629\Desktop\BRANDING\! Templates\! 2016 New Templates\Presentation\Final Presentation Templates\images\HAL32757.jpg"/>
          <p:cNvPicPr>
            <a:picLocks noChangeAspect="1" noChangeArrowheads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6615" y="393698"/>
            <a:ext cx="2220072" cy="264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68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Red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2192" y="1744137"/>
            <a:ext cx="4678355" cy="1827738"/>
          </a:xfrm>
        </p:spPr>
        <p:txBody>
          <a:bodyPr tIns="0" rIns="0" anchor="b" anchorCtr="0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2192" y="3627439"/>
            <a:ext cx="4678355" cy="1211850"/>
          </a:xfrm>
        </p:spPr>
        <p:txBody>
          <a:bodyPr rIns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 bwMode="black">
          <a:xfrm>
            <a:off x="971770" y="3405521"/>
            <a:ext cx="2360882" cy="166354"/>
            <a:chOff x="3049039" y="-1112761"/>
            <a:chExt cx="3026848" cy="213284"/>
          </a:xfrm>
          <a:solidFill>
            <a:schemeClr val="accent1"/>
          </a:solidFill>
        </p:grpSpPr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5787154" y="-1110653"/>
              <a:ext cx="288733" cy="209068"/>
            </a:xfrm>
            <a:custGeom>
              <a:avLst/>
              <a:gdLst>
                <a:gd name="T0" fmla="*/ 0 w 685"/>
                <a:gd name="T1" fmla="*/ 496 h 496"/>
                <a:gd name="T2" fmla="*/ 154 w 685"/>
                <a:gd name="T3" fmla="*/ 496 h 496"/>
                <a:gd name="T4" fmla="*/ 154 w 685"/>
                <a:gd name="T5" fmla="*/ 135 h 496"/>
                <a:gd name="T6" fmla="*/ 156 w 685"/>
                <a:gd name="T7" fmla="*/ 135 h 496"/>
                <a:gd name="T8" fmla="*/ 446 w 685"/>
                <a:gd name="T9" fmla="*/ 496 h 496"/>
                <a:gd name="T10" fmla="*/ 685 w 685"/>
                <a:gd name="T11" fmla="*/ 496 h 496"/>
                <a:gd name="T12" fmla="*/ 685 w 685"/>
                <a:gd name="T13" fmla="*/ 0 h 496"/>
                <a:gd name="T14" fmla="*/ 531 w 685"/>
                <a:gd name="T15" fmla="*/ 0 h 496"/>
                <a:gd name="T16" fmla="*/ 531 w 685"/>
                <a:gd name="T17" fmla="*/ 361 h 496"/>
                <a:gd name="T18" fmla="*/ 529 w 685"/>
                <a:gd name="T19" fmla="*/ 361 h 496"/>
                <a:gd name="T20" fmla="*/ 239 w 685"/>
                <a:gd name="T21" fmla="*/ 0 h 496"/>
                <a:gd name="T22" fmla="*/ 0 w 685"/>
                <a:gd name="T23" fmla="*/ 0 h 496"/>
                <a:gd name="T24" fmla="*/ 0 w 685"/>
                <a:gd name="T25" fmla="*/ 496 h 496"/>
                <a:gd name="T26" fmla="*/ 0 w 68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496">
                  <a:moveTo>
                    <a:pt x="0" y="496"/>
                  </a:moveTo>
                  <a:lnTo>
                    <a:pt x="154" y="496"/>
                  </a:lnTo>
                  <a:lnTo>
                    <a:pt x="154" y="135"/>
                  </a:lnTo>
                  <a:lnTo>
                    <a:pt x="156" y="135"/>
                  </a:lnTo>
                  <a:lnTo>
                    <a:pt x="446" y="496"/>
                  </a:lnTo>
                  <a:lnTo>
                    <a:pt x="685" y="496"/>
                  </a:lnTo>
                  <a:lnTo>
                    <a:pt x="685" y="0"/>
                  </a:lnTo>
                  <a:lnTo>
                    <a:pt x="531" y="0"/>
                  </a:lnTo>
                  <a:lnTo>
                    <a:pt x="531" y="361"/>
                  </a:lnTo>
                  <a:lnTo>
                    <a:pt x="529" y="361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3049039" y="-1110653"/>
              <a:ext cx="267658" cy="209068"/>
            </a:xfrm>
            <a:custGeom>
              <a:avLst/>
              <a:gdLst>
                <a:gd name="T0" fmla="*/ 0 w 635"/>
                <a:gd name="T1" fmla="*/ 496 h 496"/>
                <a:gd name="T2" fmla="*/ 153 w 635"/>
                <a:gd name="T3" fmla="*/ 496 h 496"/>
                <a:gd name="T4" fmla="*/ 153 w 635"/>
                <a:gd name="T5" fmla="*/ 309 h 496"/>
                <a:gd name="T6" fmla="*/ 479 w 635"/>
                <a:gd name="T7" fmla="*/ 309 h 496"/>
                <a:gd name="T8" fmla="*/ 479 w 635"/>
                <a:gd name="T9" fmla="*/ 496 h 496"/>
                <a:gd name="T10" fmla="*/ 635 w 635"/>
                <a:gd name="T11" fmla="*/ 496 h 496"/>
                <a:gd name="T12" fmla="*/ 635 w 635"/>
                <a:gd name="T13" fmla="*/ 0 h 496"/>
                <a:gd name="T14" fmla="*/ 479 w 635"/>
                <a:gd name="T15" fmla="*/ 0 h 496"/>
                <a:gd name="T16" fmla="*/ 479 w 635"/>
                <a:gd name="T17" fmla="*/ 177 h 496"/>
                <a:gd name="T18" fmla="*/ 153 w 635"/>
                <a:gd name="T19" fmla="*/ 177 h 496"/>
                <a:gd name="T20" fmla="*/ 153 w 635"/>
                <a:gd name="T21" fmla="*/ 0 h 496"/>
                <a:gd name="T22" fmla="*/ 0 w 635"/>
                <a:gd name="T23" fmla="*/ 0 h 496"/>
                <a:gd name="T24" fmla="*/ 0 w 635"/>
                <a:gd name="T25" fmla="*/ 496 h 496"/>
                <a:gd name="T26" fmla="*/ 0 w 63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496">
                  <a:moveTo>
                    <a:pt x="0" y="496"/>
                  </a:moveTo>
                  <a:lnTo>
                    <a:pt x="153" y="496"/>
                  </a:lnTo>
                  <a:lnTo>
                    <a:pt x="153" y="309"/>
                  </a:lnTo>
                  <a:lnTo>
                    <a:pt x="479" y="309"/>
                  </a:lnTo>
                  <a:lnTo>
                    <a:pt x="479" y="496"/>
                  </a:lnTo>
                  <a:lnTo>
                    <a:pt x="635" y="496"/>
                  </a:lnTo>
                  <a:lnTo>
                    <a:pt x="635" y="0"/>
                  </a:lnTo>
                  <a:lnTo>
                    <a:pt x="479" y="0"/>
                  </a:lnTo>
                  <a:lnTo>
                    <a:pt x="479" y="177"/>
                  </a:lnTo>
                  <a:lnTo>
                    <a:pt x="153" y="177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black">
            <a:xfrm>
              <a:off x="3339458" y="-1110653"/>
              <a:ext cx="316974" cy="209068"/>
            </a:xfrm>
            <a:custGeom>
              <a:avLst/>
              <a:gdLst>
                <a:gd name="T0" fmla="*/ 0 w 752"/>
                <a:gd name="T1" fmla="*/ 496 h 496"/>
                <a:gd name="T2" fmla="*/ 173 w 752"/>
                <a:gd name="T3" fmla="*/ 496 h 496"/>
                <a:gd name="T4" fmla="*/ 218 w 752"/>
                <a:gd name="T5" fmla="*/ 409 h 496"/>
                <a:gd name="T6" fmla="*/ 532 w 752"/>
                <a:gd name="T7" fmla="*/ 409 h 496"/>
                <a:gd name="T8" fmla="*/ 579 w 752"/>
                <a:gd name="T9" fmla="*/ 496 h 496"/>
                <a:gd name="T10" fmla="*/ 752 w 752"/>
                <a:gd name="T11" fmla="*/ 496 h 496"/>
                <a:gd name="T12" fmla="*/ 473 w 752"/>
                <a:gd name="T13" fmla="*/ 0 h 496"/>
                <a:gd name="T14" fmla="*/ 272 w 752"/>
                <a:gd name="T15" fmla="*/ 0 h 496"/>
                <a:gd name="T16" fmla="*/ 0 w 752"/>
                <a:gd name="T17" fmla="*/ 496 h 496"/>
                <a:gd name="T18" fmla="*/ 0 w 752"/>
                <a:gd name="T19" fmla="*/ 496 h 496"/>
                <a:gd name="T20" fmla="*/ 374 w 752"/>
                <a:gd name="T21" fmla="*/ 116 h 496"/>
                <a:gd name="T22" fmla="*/ 473 w 752"/>
                <a:gd name="T23" fmla="*/ 302 h 496"/>
                <a:gd name="T24" fmla="*/ 274 w 752"/>
                <a:gd name="T25" fmla="*/ 302 h 496"/>
                <a:gd name="T26" fmla="*/ 374 w 752"/>
                <a:gd name="T27" fmla="*/ 116 h 496"/>
                <a:gd name="T28" fmla="*/ 374 w 752"/>
                <a:gd name="T29" fmla="*/ 1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2" h="496">
                  <a:moveTo>
                    <a:pt x="0" y="496"/>
                  </a:moveTo>
                  <a:lnTo>
                    <a:pt x="173" y="496"/>
                  </a:lnTo>
                  <a:lnTo>
                    <a:pt x="218" y="409"/>
                  </a:lnTo>
                  <a:lnTo>
                    <a:pt x="532" y="409"/>
                  </a:lnTo>
                  <a:lnTo>
                    <a:pt x="579" y="496"/>
                  </a:lnTo>
                  <a:lnTo>
                    <a:pt x="752" y="496"/>
                  </a:lnTo>
                  <a:lnTo>
                    <a:pt x="473" y="0"/>
                  </a:lnTo>
                  <a:lnTo>
                    <a:pt x="272" y="0"/>
                  </a:lnTo>
                  <a:lnTo>
                    <a:pt x="0" y="496"/>
                  </a:lnTo>
                  <a:lnTo>
                    <a:pt x="0" y="496"/>
                  </a:lnTo>
                  <a:close/>
                  <a:moveTo>
                    <a:pt x="374" y="116"/>
                  </a:moveTo>
                  <a:lnTo>
                    <a:pt x="473" y="302"/>
                  </a:lnTo>
                  <a:lnTo>
                    <a:pt x="274" y="302"/>
                  </a:lnTo>
                  <a:lnTo>
                    <a:pt x="374" y="116"/>
                  </a:lnTo>
                  <a:lnTo>
                    <a:pt x="374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3679193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3918188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4160134" y="-1110653"/>
              <a:ext cx="65755" cy="209068"/>
            </a:xfrm>
            <a:custGeom>
              <a:avLst/>
              <a:gdLst>
                <a:gd name="T0" fmla="*/ 0 w 156"/>
                <a:gd name="T1" fmla="*/ 496 h 496"/>
                <a:gd name="T2" fmla="*/ 156 w 156"/>
                <a:gd name="T3" fmla="*/ 496 h 496"/>
                <a:gd name="T4" fmla="*/ 156 w 156"/>
                <a:gd name="T5" fmla="*/ 0 h 496"/>
                <a:gd name="T6" fmla="*/ 0 w 156"/>
                <a:gd name="T7" fmla="*/ 0 h 496"/>
                <a:gd name="T8" fmla="*/ 0 w 156"/>
                <a:gd name="T9" fmla="*/ 496 h 496"/>
                <a:gd name="T10" fmla="*/ 0 w 156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496">
                  <a:moveTo>
                    <a:pt x="0" y="496"/>
                  </a:moveTo>
                  <a:lnTo>
                    <a:pt x="156" y="49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black">
            <a:xfrm>
              <a:off x="4273519" y="-1110653"/>
              <a:ext cx="271873" cy="209068"/>
            </a:xfrm>
            <a:custGeom>
              <a:avLst/>
              <a:gdLst>
                <a:gd name="T0" fmla="*/ 0 w 273"/>
                <a:gd name="T1" fmla="*/ 210 h 210"/>
                <a:gd name="T2" fmla="*/ 208 w 273"/>
                <a:gd name="T3" fmla="*/ 210 h 210"/>
                <a:gd name="T4" fmla="*/ 273 w 273"/>
                <a:gd name="T5" fmla="*/ 154 h 210"/>
                <a:gd name="T6" fmla="*/ 234 w 273"/>
                <a:gd name="T7" fmla="*/ 104 h 210"/>
                <a:gd name="T8" fmla="*/ 234 w 273"/>
                <a:gd name="T9" fmla="*/ 103 h 210"/>
                <a:gd name="T10" fmla="*/ 265 w 273"/>
                <a:gd name="T11" fmla="*/ 55 h 210"/>
                <a:gd name="T12" fmla="*/ 188 w 273"/>
                <a:gd name="T13" fmla="*/ 0 h 210"/>
                <a:gd name="T14" fmla="*/ 0 w 273"/>
                <a:gd name="T15" fmla="*/ 0 h 210"/>
                <a:gd name="T16" fmla="*/ 0 w 273"/>
                <a:gd name="T17" fmla="*/ 210 h 210"/>
                <a:gd name="T18" fmla="*/ 65 w 273"/>
                <a:gd name="T19" fmla="*/ 127 h 210"/>
                <a:gd name="T20" fmla="*/ 182 w 273"/>
                <a:gd name="T21" fmla="*/ 127 h 210"/>
                <a:gd name="T22" fmla="*/ 206 w 273"/>
                <a:gd name="T23" fmla="*/ 144 h 210"/>
                <a:gd name="T24" fmla="*/ 182 w 273"/>
                <a:gd name="T25" fmla="*/ 160 h 210"/>
                <a:gd name="T26" fmla="*/ 65 w 273"/>
                <a:gd name="T27" fmla="*/ 160 h 210"/>
                <a:gd name="T28" fmla="*/ 65 w 273"/>
                <a:gd name="T29" fmla="*/ 127 h 210"/>
                <a:gd name="T30" fmla="*/ 65 w 273"/>
                <a:gd name="T31" fmla="*/ 50 h 210"/>
                <a:gd name="T32" fmla="*/ 181 w 273"/>
                <a:gd name="T33" fmla="*/ 50 h 210"/>
                <a:gd name="T34" fmla="*/ 200 w 273"/>
                <a:gd name="T35" fmla="*/ 67 h 210"/>
                <a:gd name="T36" fmla="*/ 181 w 273"/>
                <a:gd name="T37" fmla="*/ 83 h 210"/>
                <a:gd name="T38" fmla="*/ 65 w 273"/>
                <a:gd name="T39" fmla="*/ 83 h 210"/>
                <a:gd name="T40" fmla="*/ 65 w 273"/>
                <a:gd name="T41" fmla="*/ 5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10">
                  <a:moveTo>
                    <a:pt x="0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45" y="210"/>
                    <a:pt x="273" y="200"/>
                    <a:pt x="273" y="154"/>
                  </a:cubicBezTo>
                  <a:cubicBezTo>
                    <a:pt x="273" y="123"/>
                    <a:pt x="262" y="108"/>
                    <a:pt x="234" y="104"/>
                  </a:cubicBezTo>
                  <a:cubicBezTo>
                    <a:pt x="234" y="103"/>
                    <a:pt x="234" y="103"/>
                    <a:pt x="234" y="103"/>
                  </a:cubicBezTo>
                  <a:cubicBezTo>
                    <a:pt x="252" y="98"/>
                    <a:pt x="265" y="91"/>
                    <a:pt x="265" y="55"/>
                  </a:cubicBezTo>
                  <a:cubicBezTo>
                    <a:pt x="265" y="14"/>
                    <a:pt x="240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65" y="127"/>
                  </a:moveTo>
                  <a:cubicBezTo>
                    <a:pt x="182" y="127"/>
                    <a:pt x="182" y="127"/>
                    <a:pt x="182" y="127"/>
                  </a:cubicBezTo>
                  <a:cubicBezTo>
                    <a:pt x="196" y="127"/>
                    <a:pt x="206" y="130"/>
                    <a:pt x="206" y="144"/>
                  </a:cubicBezTo>
                  <a:cubicBezTo>
                    <a:pt x="206" y="156"/>
                    <a:pt x="196" y="160"/>
                    <a:pt x="182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27"/>
                    <a:pt x="65" y="127"/>
                    <a:pt x="65" y="127"/>
                  </a:cubicBezTo>
                  <a:close/>
                  <a:moveTo>
                    <a:pt x="65" y="50"/>
                  </a:moveTo>
                  <a:cubicBezTo>
                    <a:pt x="181" y="50"/>
                    <a:pt x="181" y="50"/>
                    <a:pt x="181" y="50"/>
                  </a:cubicBezTo>
                  <a:cubicBezTo>
                    <a:pt x="193" y="50"/>
                    <a:pt x="200" y="55"/>
                    <a:pt x="200" y="67"/>
                  </a:cubicBezTo>
                  <a:cubicBezTo>
                    <a:pt x="200" y="79"/>
                    <a:pt x="193" y="83"/>
                    <a:pt x="181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50"/>
                    <a:pt x="65" y="50"/>
                    <a:pt x="6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black">
            <a:xfrm>
              <a:off x="4584171" y="-1110653"/>
              <a:ext cx="268079" cy="211176"/>
            </a:xfrm>
            <a:custGeom>
              <a:avLst/>
              <a:gdLst>
                <a:gd name="T0" fmla="*/ 0 w 269"/>
                <a:gd name="T1" fmla="*/ 135 h 212"/>
                <a:gd name="T2" fmla="*/ 88 w 269"/>
                <a:gd name="T3" fmla="*/ 212 h 212"/>
                <a:gd name="T4" fmla="*/ 181 w 269"/>
                <a:gd name="T5" fmla="*/ 212 h 212"/>
                <a:gd name="T6" fmla="*/ 269 w 269"/>
                <a:gd name="T7" fmla="*/ 135 h 212"/>
                <a:gd name="T8" fmla="*/ 269 w 269"/>
                <a:gd name="T9" fmla="*/ 0 h 212"/>
                <a:gd name="T10" fmla="*/ 203 w 269"/>
                <a:gd name="T11" fmla="*/ 0 h 212"/>
                <a:gd name="T12" fmla="*/ 203 w 269"/>
                <a:gd name="T13" fmla="*/ 121 h 212"/>
                <a:gd name="T14" fmla="*/ 167 w 269"/>
                <a:gd name="T15" fmla="*/ 158 h 212"/>
                <a:gd name="T16" fmla="*/ 102 w 269"/>
                <a:gd name="T17" fmla="*/ 158 h 212"/>
                <a:gd name="T18" fmla="*/ 66 w 269"/>
                <a:gd name="T19" fmla="*/ 121 h 212"/>
                <a:gd name="T20" fmla="*/ 66 w 269"/>
                <a:gd name="T21" fmla="*/ 0 h 212"/>
                <a:gd name="T22" fmla="*/ 0 w 269"/>
                <a:gd name="T23" fmla="*/ 0 h 212"/>
                <a:gd name="T24" fmla="*/ 0 w 269"/>
                <a:gd name="T25" fmla="*/ 13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212">
                  <a:moveTo>
                    <a:pt x="0" y="135"/>
                  </a:moveTo>
                  <a:cubicBezTo>
                    <a:pt x="0" y="187"/>
                    <a:pt x="28" y="212"/>
                    <a:pt x="88" y="212"/>
                  </a:cubicBezTo>
                  <a:cubicBezTo>
                    <a:pt x="181" y="212"/>
                    <a:pt x="181" y="212"/>
                    <a:pt x="181" y="212"/>
                  </a:cubicBezTo>
                  <a:cubicBezTo>
                    <a:pt x="241" y="212"/>
                    <a:pt x="269" y="187"/>
                    <a:pt x="269" y="13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48"/>
                    <a:pt x="194" y="158"/>
                    <a:pt x="167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75" y="158"/>
                    <a:pt x="66" y="148"/>
                    <a:pt x="66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black">
            <a:xfrm>
              <a:off x="4896086" y="-1110653"/>
              <a:ext cx="259649" cy="209068"/>
            </a:xfrm>
            <a:custGeom>
              <a:avLst/>
              <a:gdLst>
                <a:gd name="T0" fmla="*/ 65 w 261"/>
                <a:gd name="T1" fmla="*/ 52 h 210"/>
                <a:gd name="T2" fmla="*/ 168 w 261"/>
                <a:gd name="T3" fmla="*/ 52 h 210"/>
                <a:gd name="T4" fmla="*/ 198 w 261"/>
                <a:gd name="T5" fmla="*/ 74 h 210"/>
                <a:gd name="T6" fmla="*/ 198 w 261"/>
                <a:gd name="T7" fmla="*/ 81 h 210"/>
                <a:gd name="T8" fmla="*/ 173 w 261"/>
                <a:gd name="T9" fmla="*/ 103 h 210"/>
                <a:gd name="T10" fmla="*/ 65 w 261"/>
                <a:gd name="T11" fmla="*/ 103 h 210"/>
                <a:gd name="T12" fmla="*/ 65 w 261"/>
                <a:gd name="T13" fmla="*/ 52 h 210"/>
                <a:gd name="T14" fmla="*/ 0 w 261"/>
                <a:gd name="T15" fmla="*/ 210 h 210"/>
                <a:gd name="T16" fmla="*/ 65 w 261"/>
                <a:gd name="T17" fmla="*/ 210 h 210"/>
                <a:gd name="T18" fmla="*/ 65 w 261"/>
                <a:gd name="T19" fmla="*/ 155 h 210"/>
                <a:gd name="T20" fmla="*/ 168 w 261"/>
                <a:gd name="T21" fmla="*/ 155 h 210"/>
                <a:gd name="T22" fmla="*/ 195 w 261"/>
                <a:gd name="T23" fmla="*/ 185 h 210"/>
                <a:gd name="T24" fmla="*/ 195 w 261"/>
                <a:gd name="T25" fmla="*/ 210 h 210"/>
                <a:gd name="T26" fmla="*/ 260 w 261"/>
                <a:gd name="T27" fmla="*/ 210 h 210"/>
                <a:gd name="T28" fmla="*/ 260 w 261"/>
                <a:gd name="T29" fmla="*/ 174 h 210"/>
                <a:gd name="T30" fmla="*/ 225 w 261"/>
                <a:gd name="T31" fmla="*/ 128 h 210"/>
                <a:gd name="T32" fmla="*/ 225 w 261"/>
                <a:gd name="T33" fmla="*/ 127 h 210"/>
                <a:gd name="T34" fmla="*/ 261 w 261"/>
                <a:gd name="T35" fmla="*/ 76 h 210"/>
                <a:gd name="T36" fmla="*/ 261 w 261"/>
                <a:gd name="T37" fmla="*/ 62 h 210"/>
                <a:gd name="T38" fmla="*/ 197 w 261"/>
                <a:gd name="T39" fmla="*/ 0 h 210"/>
                <a:gd name="T40" fmla="*/ 0 w 261"/>
                <a:gd name="T41" fmla="*/ 0 h 210"/>
                <a:gd name="T42" fmla="*/ 0 w 261"/>
                <a:gd name="T4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210">
                  <a:moveTo>
                    <a:pt x="65" y="52"/>
                  </a:moveTo>
                  <a:cubicBezTo>
                    <a:pt x="168" y="52"/>
                    <a:pt x="168" y="52"/>
                    <a:pt x="168" y="52"/>
                  </a:cubicBezTo>
                  <a:cubicBezTo>
                    <a:pt x="188" y="52"/>
                    <a:pt x="198" y="56"/>
                    <a:pt x="198" y="7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8" y="96"/>
                    <a:pt x="191" y="103"/>
                    <a:pt x="173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52"/>
                    <a:pt x="65" y="52"/>
                    <a:pt x="65" y="52"/>
                  </a:cubicBezTo>
                  <a:close/>
                  <a:moveTo>
                    <a:pt x="0" y="210"/>
                  </a:moveTo>
                  <a:cubicBezTo>
                    <a:pt x="65" y="210"/>
                    <a:pt x="65" y="210"/>
                    <a:pt x="65" y="210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88" y="155"/>
                    <a:pt x="195" y="163"/>
                    <a:pt x="195" y="185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260" y="210"/>
                    <a:pt x="260" y="210"/>
                    <a:pt x="260" y="210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40"/>
                    <a:pt x="244" y="131"/>
                    <a:pt x="225" y="128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55" y="120"/>
                    <a:pt x="261" y="104"/>
                    <a:pt x="261" y="7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1" y="25"/>
                    <a:pt x="248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black">
            <a:xfrm>
              <a:off x="5184819" y="-1110653"/>
              <a:ext cx="247847" cy="209068"/>
            </a:xfrm>
            <a:custGeom>
              <a:avLst/>
              <a:gdLst>
                <a:gd name="T0" fmla="*/ 0 w 588"/>
                <a:gd name="T1" fmla="*/ 123 h 496"/>
                <a:gd name="T2" fmla="*/ 217 w 588"/>
                <a:gd name="T3" fmla="*/ 123 h 496"/>
                <a:gd name="T4" fmla="*/ 217 w 588"/>
                <a:gd name="T5" fmla="*/ 496 h 496"/>
                <a:gd name="T6" fmla="*/ 371 w 588"/>
                <a:gd name="T7" fmla="*/ 496 h 496"/>
                <a:gd name="T8" fmla="*/ 371 w 588"/>
                <a:gd name="T9" fmla="*/ 123 h 496"/>
                <a:gd name="T10" fmla="*/ 588 w 588"/>
                <a:gd name="T11" fmla="*/ 123 h 496"/>
                <a:gd name="T12" fmla="*/ 588 w 588"/>
                <a:gd name="T13" fmla="*/ 0 h 496"/>
                <a:gd name="T14" fmla="*/ 0 w 588"/>
                <a:gd name="T15" fmla="*/ 0 h 496"/>
                <a:gd name="T16" fmla="*/ 0 w 588"/>
                <a:gd name="T17" fmla="*/ 123 h 496"/>
                <a:gd name="T18" fmla="*/ 0 w 588"/>
                <a:gd name="T19" fmla="*/ 1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96">
                  <a:moveTo>
                    <a:pt x="0" y="123"/>
                  </a:moveTo>
                  <a:lnTo>
                    <a:pt x="217" y="123"/>
                  </a:lnTo>
                  <a:lnTo>
                    <a:pt x="217" y="496"/>
                  </a:lnTo>
                  <a:lnTo>
                    <a:pt x="371" y="496"/>
                  </a:lnTo>
                  <a:lnTo>
                    <a:pt x="371" y="123"/>
                  </a:lnTo>
                  <a:lnTo>
                    <a:pt x="588" y="123"/>
                  </a:lnTo>
                  <a:lnTo>
                    <a:pt x="588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black">
            <a:xfrm>
              <a:off x="5456692" y="-1112761"/>
              <a:ext cx="290419" cy="213283"/>
            </a:xfrm>
            <a:custGeom>
              <a:avLst/>
              <a:gdLst>
                <a:gd name="T0" fmla="*/ 0 w 292"/>
                <a:gd name="T1" fmla="*/ 138 h 214"/>
                <a:gd name="T2" fmla="*/ 94 w 292"/>
                <a:gd name="T3" fmla="*/ 214 h 214"/>
                <a:gd name="T4" fmla="*/ 198 w 292"/>
                <a:gd name="T5" fmla="*/ 214 h 214"/>
                <a:gd name="T6" fmla="*/ 292 w 292"/>
                <a:gd name="T7" fmla="*/ 138 h 214"/>
                <a:gd name="T8" fmla="*/ 292 w 292"/>
                <a:gd name="T9" fmla="*/ 76 h 214"/>
                <a:gd name="T10" fmla="*/ 198 w 292"/>
                <a:gd name="T11" fmla="*/ 0 h 214"/>
                <a:gd name="T12" fmla="*/ 94 w 292"/>
                <a:gd name="T13" fmla="*/ 0 h 214"/>
                <a:gd name="T14" fmla="*/ 0 w 292"/>
                <a:gd name="T15" fmla="*/ 76 h 214"/>
                <a:gd name="T16" fmla="*/ 0 w 292"/>
                <a:gd name="T17" fmla="*/ 138 h 214"/>
                <a:gd name="T18" fmla="*/ 67 w 292"/>
                <a:gd name="T19" fmla="*/ 96 h 214"/>
                <a:gd name="T20" fmla="*/ 108 w 292"/>
                <a:gd name="T21" fmla="*/ 54 h 214"/>
                <a:gd name="T22" fmla="*/ 184 w 292"/>
                <a:gd name="T23" fmla="*/ 54 h 214"/>
                <a:gd name="T24" fmla="*/ 225 w 292"/>
                <a:gd name="T25" fmla="*/ 96 h 214"/>
                <a:gd name="T26" fmla="*/ 225 w 292"/>
                <a:gd name="T27" fmla="*/ 118 h 214"/>
                <a:gd name="T28" fmla="*/ 188 w 292"/>
                <a:gd name="T29" fmla="*/ 160 h 214"/>
                <a:gd name="T30" fmla="*/ 104 w 292"/>
                <a:gd name="T31" fmla="*/ 160 h 214"/>
                <a:gd name="T32" fmla="*/ 67 w 292"/>
                <a:gd name="T33" fmla="*/ 118 h 214"/>
                <a:gd name="T34" fmla="*/ 67 w 292"/>
                <a:gd name="T35" fmla="*/ 9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14">
                  <a:moveTo>
                    <a:pt x="0" y="138"/>
                  </a:moveTo>
                  <a:cubicBezTo>
                    <a:pt x="0" y="200"/>
                    <a:pt x="35" y="214"/>
                    <a:pt x="94" y="214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57" y="214"/>
                    <a:pt x="292" y="200"/>
                    <a:pt x="292" y="138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14"/>
                    <a:pt x="257" y="0"/>
                    <a:pt x="19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35" y="0"/>
                    <a:pt x="0" y="14"/>
                    <a:pt x="0" y="76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67" y="96"/>
                  </a:moveTo>
                  <a:cubicBezTo>
                    <a:pt x="67" y="70"/>
                    <a:pt x="73" y="54"/>
                    <a:pt x="108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219" y="54"/>
                    <a:pt x="225" y="70"/>
                    <a:pt x="225" y="96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49"/>
                    <a:pt x="219" y="160"/>
                    <a:pt x="188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73" y="160"/>
                    <a:pt x="67" y="149"/>
                    <a:pt x="67" y="118"/>
                  </a:cubicBezTo>
                  <a:cubicBezTo>
                    <a:pt x="67" y="96"/>
                    <a:pt x="67" y="96"/>
                    <a:pt x="67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3912192" y="3589914"/>
            <a:ext cx="4936821" cy="3593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>
              <a:solidFill>
                <a:prstClr val="white"/>
              </a:solidFill>
            </a:endParaRPr>
          </a:p>
        </p:txBody>
      </p:sp>
      <p:sp>
        <p:nvSpPr>
          <p:cNvPr id="32" name="Footer Placeholder 4"/>
          <p:cNvSpPr txBox="1">
            <a:spLocks/>
          </p:cNvSpPr>
          <p:nvPr/>
        </p:nvSpPr>
        <p:spPr>
          <a:xfrm>
            <a:off x="447675" y="6513857"/>
            <a:ext cx="1413849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2018 Halliburton. All rights reserved.</a:t>
            </a:r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3912192" y="1744137"/>
            <a:ext cx="4678355" cy="1827738"/>
          </a:xfrm>
        </p:spPr>
        <p:txBody>
          <a:bodyPr tIns="0" rIns="0" anchor="b" anchorCtr="0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3912192" y="3627439"/>
            <a:ext cx="4678355" cy="1211850"/>
          </a:xfrm>
        </p:spPr>
        <p:txBody>
          <a:bodyPr rIns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35" name="Group 34"/>
          <p:cNvGrpSpPr/>
          <p:nvPr userDrawn="1"/>
        </p:nvGrpSpPr>
        <p:grpSpPr bwMode="black">
          <a:xfrm>
            <a:off x="971770" y="3405521"/>
            <a:ext cx="2360882" cy="166354"/>
            <a:chOff x="3049039" y="-1112761"/>
            <a:chExt cx="3026848" cy="213284"/>
          </a:xfrm>
          <a:solidFill>
            <a:schemeClr val="accent1"/>
          </a:solidFill>
        </p:grpSpPr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5787154" y="-1110653"/>
              <a:ext cx="288733" cy="209068"/>
            </a:xfrm>
            <a:custGeom>
              <a:avLst/>
              <a:gdLst>
                <a:gd name="T0" fmla="*/ 0 w 685"/>
                <a:gd name="T1" fmla="*/ 496 h 496"/>
                <a:gd name="T2" fmla="*/ 154 w 685"/>
                <a:gd name="T3" fmla="*/ 496 h 496"/>
                <a:gd name="T4" fmla="*/ 154 w 685"/>
                <a:gd name="T5" fmla="*/ 135 h 496"/>
                <a:gd name="T6" fmla="*/ 156 w 685"/>
                <a:gd name="T7" fmla="*/ 135 h 496"/>
                <a:gd name="T8" fmla="*/ 446 w 685"/>
                <a:gd name="T9" fmla="*/ 496 h 496"/>
                <a:gd name="T10" fmla="*/ 685 w 685"/>
                <a:gd name="T11" fmla="*/ 496 h 496"/>
                <a:gd name="T12" fmla="*/ 685 w 685"/>
                <a:gd name="T13" fmla="*/ 0 h 496"/>
                <a:gd name="T14" fmla="*/ 531 w 685"/>
                <a:gd name="T15" fmla="*/ 0 h 496"/>
                <a:gd name="T16" fmla="*/ 531 w 685"/>
                <a:gd name="T17" fmla="*/ 361 h 496"/>
                <a:gd name="T18" fmla="*/ 529 w 685"/>
                <a:gd name="T19" fmla="*/ 361 h 496"/>
                <a:gd name="T20" fmla="*/ 239 w 685"/>
                <a:gd name="T21" fmla="*/ 0 h 496"/>
                <a:gd name="T22" fmla="*/ 0 w 685"/>
                <a:gd name="T23" fmla="*/ 0 h 496"/>
                <a:gd name="T24" fmla="*/ 0 w 685"/>
                <a:gd name="T25" fmla="*/ 496 h 496"/>
                <a:gd name="T26" fmla="*/ 0 w 68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496">
                  <a:moveTo>
                    <a:pt x="0" y="496"/>
                  </a:moveTo>
                  <a:lnTo>
                    <a:pt x="154" y="496"/>
                  </a:lnTo>
                  <a:lnTo>
                    <a:pt x="154" y="135"/>
                  </a:lnTo>
                  <a:lnTo>
                    <a:pt x="156" y="135"/>
                  </a:lnTo>
                  <a:lnTo>
                    <a:pt x="446" y="496"/>
                  </a:lnTo>
                  <a:lnTo>
                    <a:pt x="685" y="496"/>
                  </a:lnTo>
                  <a:lnTo>
                    <a:pt x="685" y="0"/>
                  </a:lnTo>
                  <a:lnTo>
                    <a:pt x="531" y="0"/>
                  </a:lnTo>
                  <a:lnTo>
                    <a:pt x="531" y="361"/>
                  </a:lnTo>
                  <a:lnTo>
                    <a:pt x="529" y="361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3049039" y="-1110653"/>
              <a:ext cx="267658" cy="209068"/>
            </a:xfrm>
            <a:custGeom>
              <a:avLst/>
              <a:gdLst>
                <a:gd name="T0" fmla="*/ 0 w 635"/>
                <a:gd name="T1" fmla="*/ 496 h 496"/>
                <a:gd name="T2" fmla="*/ 153 w 635"/>
                <a:gd name="T3" fmla="*/ 496 h 496"/>
                <a:gd name="T4" fmla="*/ 153 w 635"/>
                <a:gd name="T5" fmla="*/ 309 h 496"/>
                <a:gd name="T6" fmla="*/ 479 w 635"/>
                <a:gd name="T7" fmla="*/ 309 h 496"/>
                <a:gd name="T8" fmla="*/ 479 w 635"/>
                <a:gd name="T9" fmla="*/ 496 h 496"/>
                <a:gd name="T10" fmla="*/ 635 w 635"/>
                <a:gd name="T11" fmla="*/ 496 h 496"/>
                <a:gd name="T12" fmla="*/ 635 w 635"/>
                <a:gd name="T13" fmla="*/ 0 h 496"/>
                <a:gd name="T14" fmla="*/ 479 w 635"/>
                <a:gd name="T15" fmla="*/ 0 h 496"/>
                <a:gd name="T16" fmla="*/ 479 w 635"/>
                <a:gd name="T17" fmla="*/ 177 h 496"/>
                <a:gd name="T18" fmla="*/ 153 w 635"/>
                <a:gd name="T19" fmla="*/ 177 h 496"/>
                <a:gd name="T20" fmla="*/ 153 w 635"/>
                <a:gd name="T21" fmla="*/ 0 h 496"/>
                <a:gd name="T22" fmla="*/ 0 w 635"/>
                <a:gd name="T23" fmla="*/ 0 h 496"/>
                <a:gd name="T24" fmla="*/ 0 w 635"/>
                <a:gd name="T25" fmla="*/ 496 h 496"/>
                <a:gd name="T26" fmla="*/ 0 w 63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496">
                  <a:moveTo>
                    <a:pt x="0" y="496"/>
                  </a:moveTo>
                  <a:lnTo>
                    <a:pt x="153" y="496"/>
                  </a:lnTo>
                  <a:lnTo>
                    <a:pt x="153" y="309"/>
                  </a:lnTo>
                  <a:lnTo>
                    <a:pt x="479" y="309"/>
                  </a:lnTo>
                  <a:lnTo>
                    <a:pt x="479" y="496"/>
                  </a:lnTo>
                  <a:lnTo>
                    <a:pt x="635" y="496"/>
                  </a:lnTo>
                  <a:lnTo>
                    <a:pt x="635" y="0"/>
                  </a:lnTo>
                  <a:lnTo>
                    <a:pt x="479" y="0"/>
                  </a:lnTo>
                  <a:lnTo>
                    <a:pt x="479" y="177"/>
                  </a:lnTo>
                  <a:lnTo>
                    <a:pt x="153" y="177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black">
            <a:xfrm>
              <a:off x="3339458" y="-1110653"/>
              <a:ext cx="316974" cy="209068"/>
            </a:xfrm>
            <a:custGeom>
              <a:avLst/>
              <a:gdLst>
                <a:gd name="T0" fmla="*/ 0 w 752"/>
                <a:gd name="T1" fmla="*/ 496 h 496"/>
                <a:gd name="T2" fmla="*/ 173 w 752"/>
                <a:gd name="T3" fmla="*/ 496 h 496"/>
                <a:gd name="T4" fmla="*/ 218 w 752"/>
                <a:gd name="T5" fmla="*/ 409 h 496"/>
                <a:gd name="T6" fmla="*/ 532 w 752"/>
                <a:gd name="T7" fmla="*/ 409 h 496"/>
                <a:gd name="T8" fmla="*/ 579 w 752"/>
                <a:gd name="T9" fmla="*/ 496 h 496"/>
                <a:gd name="T10" fmla="*/ 752 w 752"/>
                <a:gd name="T11" fmla="*/ 496 h 496"/>
                <a:gd name="T12" fmla="*/ 473 w 752"/>
                <a:gd name="T13" fmla="*/ 0 h 496"/>
                <a:gd name="T14" fmla="*/ 272 w 752"/>
                <a:gd name="T15" fmla="*/ 0 h 496"/>
                <a:gd name="T16" fmla="*/ 0 w 752"/>
                <a:gd name="T17" fmla="*/ 496 h 496"/>
                <a:gd name="T18" fmla="*/ 0 w 752"/>
                <a:gd name="T19" fmla="*/ 496 h 496"/>
                <a:gd name="T20" fmla="*/ 374 w 752"/>
                <a:gd name="T21" fmla="*/ 116 h 496"/>
                <a:gd name="T22" fmla="*/ 473 w 752"/>
                <a:gd name="T23" fmla="*/ 302 h 496"/>
                <a:gd name="T24" fmla="*/ 274 w 752"/>
                <a:gd name="T25" fmla="*/ 302 h 496"/>
                <a:gd name="T26" fmla="*/ 374 w 752"/>
                <a:gd name="T27" fmla="*/ 116 h 496"/>
                <a:gd name="T28" fmla="*/ 374 w 752"/>
                <a:gd name="T29" fmla="*/ 1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2" h="496">
                  <a:moveTo>
                    <a:pt x="0" y="496"/>
                  </a:moveTo>
                  <a:lnTo>
                    <a:pt x="173" y="496"/>
                  </a:lnTo>
                  <a:lnTo>
                    <a:pt x="218" y="409"/>
                  </a:lnTo>
                  <a:lnTo>
                    <a:pt x="532" y="409"/>
                  </a:lnTo>
                  <a:lnTo>
                    <a:pt x="579" y="496"/>
                  </a:lnTo>
                  <a:lnTo>
                    <a:pt x="752" y="496"/>
                  </a:lnTo>
                  <a:lnTo>
                    <a:pt x="473" y="0"/>
                  </a:lnTo>
                  <a:lnTo>
                    <a:pt x="272" y="0"/>
                  </a:lnTo>
                  <a:lnTo>
                    <a:pt x="0" y="496"/>
                  </a:lnTo>
                  <a:lnTo>
                    <a:pt x="0" y="496"/>
                  </a:lnTo>
                  <a:close/>
                  <a:moveTo>
                    <a:pt x="374" y="116"/>
                  </a:moveTo>
                  <a:lnTo>
                    <a:pt x="473" y="302"/>
                  </a:lnTo>
                  <a:lnTo>
                    <a:pt x="274" y="302"/>
                  </a:lnTo>
                  <a:lnTo>
                    <a:pt x="374" y="116"/>
                  </a:lnTo>
                  <a:lnTo>
                    <a:pt x="374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3679193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3918188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4160134" y="-1110653"/>
              <a:ext cx="65755" cy="209068"/>
            </a:xfrm>
            <a:custGeom>
              <a:avLst/>
              <a:gdLst>
                <a:gd name="T0" fmla="*/ 0 w 156"/>
                <a:gd name="T1" fmla="*/ 496 h 496"/>
                <a:gd name="T2" fmla="*/ 156 w 156"/>
                <a:gd name="T3" fmla="*/ 496 h 496"/>
                <a:gd name="T4" fmla="*/ 156 w 156"/>
                <a:gd name="T5" fmla="*/ 0 h 496"/>
                <a:gd name="T6" fmla="*/ 0 w 156"/>
                <a:gd name="T7" fmla="*/ 0 h 496"/>
                <a:gd name="T8" fmla="*/ 0 w 156"/>
                <a:gd name="T9" fmla="*/ 496 h 496"/>
                <a:gd name="T10" fmla="*/ 0 w 156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496">
                  <a:moveTo>
                    <a:pt x="0" y="496"/>
                  </a:moveTo>
                  <a:lnTo>
                    <a:pt x="156" y="49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black">
            <a:xfrm>
              <a:off x="4273519" y="-1110653"/>
              <a:ext cx="271873" cy="209068"/>
            </a:xfrm>
            <a:custGeom>
              <a:avLst/>
              <a:gdLst>
                <a:gd name="T0" fmla="*/ 0 w 273"/>
                <a:gd name="T1" fmla="*/ 210 h 210"/>
                <a:gd name="T2" fmla="*/ 208 w 273"/>
                <a:gd name="T3" fmla="*/ 210 h 210"/>
                <a:gd name="T4" fmla="*/ 273 w 273"/>
                <a:gd name="T5" fmla="*/ 154 h 210"/>
                <a:gd name="T6" fmla="*/ 234 w 273"/>
                <a:gd name="T7" fmla="*/ 104 h 210"/>
                <a:gd name="T8" fmla="*/ 234 w 273"/>
                <a:gd name="T9" fmla="*/ 103 h 210"/>
                <a:gd name="T10" fmla="*/ 265 w 273"/>
                <a:gd name="T11" fmla="*/ 55 h 210"/>
                <a:gd name="T12" fmla="*/ 188 w 273"/>
                <a:gd name="T13" fmla="*/ 0 h 210"/>
                <a:gd name="T14" fmla="*/ 0 w 273"/>
                <a:gd name="T15" fmla="*/ 0 h 210"/>
                <a:gd name="T16" fmla="*/ 0 w 273"/>
                <a:gd name="T17" fmla="*/ 210 h 210"/>
                <a:gd name="T18" fmla="*/ 65 w 273"/>
                <a:gd name="T19" fmla="*/ 127 h 210"/>
                <a:gd name="T20" fmla="*/ 182 w 273"/>
                <a:gd name="T21" fmla="*/ 127 h 210"/>
                <a:gd name="T22" fmla="*/ 206 w 273"/>
                <a:gd name="T23" fmla="*/ 144 h 210"/>
                <a:gd name="T24" fmla="*/ 182 w 273"/>
                <a:gd name="T25" fmla="*/ 160 h 210"/>
                <a:gd name="T26" fmla="*/ 65 w 273"/>
                <a:gd name="T27" fmla="*/ 160 h 210"/>
                <a:gd name="T28" fmla="*/ 65 w 273"/>
                <a:gd name="T29" fmla="*/ 127 h 210"/>
                <a:gd name="T30" fmla="*/ 65 w 273"/>
                <a:gd name="T31" fmla="*/ 50 h 210"/>
                <a:gd name="T32" fmla="*/ 181 w 273"/>
                <a:gd name="T33" fmla="*/ 50 h 210"/>
                <a:gd name="T34" fmla="*/ 200 w 273"/>
                <a:gd name="T35" fmla="*/ 67 h 210"/>
                <a:gd name="T36" fmla="*/ 181 w 273"/>
                <a:gd name="T37" fmla="*/ 83 h 210"/>
                <a:gd name="T38" fmla="*/ 65 w 273"/>
                <a:gd name="T39" fmla="*/ 83 h 210"/>
                <a:gd name="T40" fmla="*/ 65 w 273"/>
                <a:gd name="T41" fmla="*/ 5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10">
                  <a:moveTo>
                    <a:pt x="0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45" y="210"/>
                    <a:pt x="273" y="200"/>
                    <a:pt x="273" y="154"/>
                  </a:cubicBezTo>
                  <a:cubicBezTo>
                    <a:pt x="273" y="123"/>
                    <a:pt x="262" y="108"/>
                    <a:pt x="234" y="104"/>
                  </a:cubicBezTo>
                  <a:cubicBezTo>
                    <a:pt x="234" y="103"/>
                    <a:pt x="234" y="103"/>
                    <a:pt x="234" y="103"/>
                  </a:cubicBezTo>
                  <a:cubicBezTo>
                    <a:pt x="252" y="98"/>
                    <a:pt x="265" y="91"/>
                    <a:pt x="265" y="55"/>
                  </a:cubicBezTo>
                  <a:cubicBezTo>
                    <a:pt x="265" y="14"/>
                    <a:pt x="240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65" y="127"/>
                  </a:moveTo>
                  <a:cubicBezTo>
                    <a:pt x="182" y="127"/>
                    <a:pt x="182" y="127"/>
                    <a:pt x="182" y="127"/>
                  </a:cubicBezTo>
                  <a:cubicBezTo>
                    <a:pt x="196" y="127"/>
                    <a:pt x="206" y="130"/>
                    <a:pt x="206" y="144"/>
                  </a:cubicBezTo>
                  <a:cubicBezTo>
                    <a:pt x="206" y="156"/>
                    <a:pt x="196" y="160"/>
                    <a:pt x="182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27"/>
                    <a:pt x="65" y="127"/>
                    <a:pt x="65" y="127"/>
                  </a:cubicBezTo>
                  <a:close/>
                  <a:moveTo>
                    <a:pt x="65" y="50"/>
                  </a:moveTo>
                  <a:cubicBezTo>
                    <a:pt x="181" y="50"/>
                    <a:pt x="181" y="50"/>
                    <a:pt x="181" y="50"/>
                  </a:cubicBezTo>
                  <a:cubicBezTo>
                    <a:pt x="193" y="50"/>
                    <a:pt x="200" y="55"/>
                    <a:pt x="200" y="67"/>
                  </a:cubicBezTo>
                  <a:cubicBezTo>
                    <a:pt x="200" y="79"/>
                    <a:pt x="193" y="83"/>
                    <a:pt x="181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50"/>
                    <a:pt x="65" y="50"/>
                    <a:pt x="6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black">
            <a:xfrm>
              <a:off x="4584171" y="-1110653"/>
              <a:ext cx="268079" cy="211176"/>
            </a:xfrm>
            <a:custGeom>
              <a:avLst/>
              <a:gdLst>
                <a:gd name="T0" fmla="*/ 0 w 269"/>
                <a:gd name="T1" fmla="*/ 135 h 212"/>
                <a:gd name="T2" fmla="*/ 88 w 269"/>
                <a:gd name="T3" fmla="*/ 212 h 212"/>
                <a:gd name="T4" fmla="*/ 181 w 269"/>
                <a:gd name="T5" fmla="*/ 212 h 212"/>
                <a:gd name="T6" fmla="*/ 269 w 269"/>
                <a:gd name="T7" fmla="*/ 135 h 212"/>
                <a:gd name="T8" fmla="*/ 269 w 269"/>
                <a:gd name="T9" fmla="*/ 0 h 212"/>
                <a:gd name="T10" fmla="*/ 203 w 269"/>
                <a:gd name="T11" fmla="*/ 0 h 212"/>
                <a:gd name="T12" fmla="*/ 203 w 269"/>
                <a:gd name="T13" fmla="*/ 121 h 212"/>
                <a:gd name="T14" fmla="*/ 167 w 269"/>
                <a:gd name="T15" fmla="*/ 158 h 212"/>
                <a:gd name="T16" fmla="*/ 102 w 269"/>
                <a:gd name="T17" fmla="*/ 158 h 212"/>
                <a:gd name="T18" fmla="*/ 66 w 269"/>
                <a:gd name="T19" fmla="*/ 121 h 212"/>
                <a:gd name="T20" fmla="*/ 66 w 269"/>
                <a:gd name="T21" fmla="*/ 0 h 212"/>
                <a:gd name="T22" fmla="*/ 0 w 269"/>
                <a:gd name="T23" fmla="*/ 0 h 212"/>
                <a:gd name="T24" fmla="*/ 0 w 269"/>
                <a:gd name="T25" fmla="*/ 13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212">
                  <a:moveTo>
                    <a:pt x="0" y="135"/>
                  </a:moveTo>
                  <a:cubicBezTo>
                    <a:pt x="0" y="187"/>
                    <a:pt x="28" y="212"/>
                    <a:pt x="88" y="212"/>
                  </a:cubicBezTo>
                  <a:cubicBezTo>
                    <a:pt x="181" y="212"/>
                    <a:pt x="181" y="212"/>
                    <a:pt x="181" y="212"/>
                  </a:cubicBezTo>
                  <a:cubicBezTo>
                    <a:pt x="241" y="212"/>
                    <a:pt x="269" y="187"/>
                    <a:pt x="269" y="13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48"/>
                    <a:pt x="194" y="158"/>
                    <a:pt x="167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75" y="158"/>
                    <a:pt x="66" y="148"/>
                    <a:pt x="66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black">
            <a:xfrm>
              <a:off x="4896086" y="-1110653"/>
              <a:ext cx="259649" cy="209068"/>
            </a:xfrm>
            <a:custGeom>
              <a:avLst/>
              <a:gdLst>
                <a:gd name="T0" fmla="*/ 65 w 261"/>
                <a:gd name="T1" fmla="*/ 52 h 210"/>
                <a:gd name="T2" fmla="*/ 168 w 261"/>
                <a:gd name="T3" fmla="*/ 52 h 210"/>
                <a:gd name="T4" fmla="*/ 198 w 261"/>
                <a:gd name="T5" fmla="*/ 74 h 210"/>
                <a:gd name="T6" fmla="*/ 198 w 261"/>
                <a:gd name="T7" fmla="*/ 81 h 210"/>
                <a:gd name="T8" fmla="*/ 173 w 261"/>
                <a:gd name="T9" fmla="*/ 103 h 210"/>
                <a:gd name="T10" fmla="*/ 65 w 261"/>
                <a:gd name="T11" fmla="*/ 103 h 210"/>
                <a:gd name="T12" fmla="*/ 65 w 261"/>
                <a:gd name="T13" fmla="*/ 52 h 210"/>
                <a:gd name="T14" fmla="*/ 0 w 261"/>
                <a:gd name="T15" fmla="*/ 210 h 210"/>
                <a:gd name="T16" fmla="*/ 65 w 261"/>
                <a:gd name="T17" fmla="*/ 210 h 210"/>
                <a:gd name="T18" fmla="*/ 65 w 261"/>
                <a:gd name="T19" fmla="*/ 155 h 210"/>
                <a:gd name="T20" fmla="*/ 168 w 261"/>
                <a:gd name="T21" fmla="*/ 155 h 210"/>
                <a:gd name="T22" fmla="*/ 195 w 261"/>
                <a:gd name="T23" fmla="*/ 185 h 210"/>
                <a:gd name="T24" fmla="*/ 195 w 261"/>
                <a:gd name="T25" fmla="*/ 210 h 210"/>
                <a:gd name="T26" fmla="*/ 260 w 261"/>
                <a:gd name="T27" fmla="*/ 210 h 210"/>
                <a:gd name="T28" fmla="*/ 260 w 261"/>
                <a:gd name="T29" fmla="*/ 174 h 210"/>
                <a:gd name="T30" fmla="*/ 225 w 261"/>
                <a:gd name="T31" fmla="*/ 128 h 210"/>
                <a:gd name="T32" fmla="*/ 225 w 261"/>
                <a:gd name="T33" fmla="*/ 127 h 210"/>
                <a:gd name="T34" fmla="*/ 261 w 261"/>
                <a:gd name="T35" fmla="*/ 76 h 210"/>
                <a:gd name="T36" fmla="*/ 261 w 261"/>
                <a:gd name="T37" fmla="*/ 62 h 210"/>
                <a:gd name="T38" fmla="*/ 197 w 261"/>
                <a:gd name="T39" fmla="*/ 0 h 210"/>
                <a:gd name="T40" fmla="*/ 0 w 261"/>
                <a:gd name="T41" fmla="*/ 0 h 210"/>
                <a:gd name="T42" fmla="*/ 0 w 261"/>
                <a:gd name="T4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210">
                  <a:moveTo>
                    <a:pt x="65" y="52"/>
                  </a:moveTo>
                  <a:cubicBezTo>
                    <a:pt x="168" y="52"/>
                    <a:pt x="168" y="52"/>
                    <a:pt x="168" y="52"/>
                  </a:cubicBezTo>
                  <a:cubicBezTo>
                    <a:pt x="188" y="52"/>
                    <a:pt x="198" y="56"/>
                    <a:pt x="198" y="7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8" y="96"/>
                    <a:pt x="191" y="103"/>
                    <a:pt x="173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52"/>
                    <a:pt x="65" y="52"/>
                    <a:pt x="65" y="52"/>
                  </a:cubicBezTo>
                  <a:close/>
                  <a:moveTo>
                    <a:pt x="0" y="210"/>
                  </a:moveTo>
                  <a:cubicBezTo>
                    <a:pt x="65" y="210"/>
                    <a:pt x="65" y="210"/>
                    <a:pt x="65" y="210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88" y="155"/>
                    <a:pt x="195" y="163"/>
                    <a:pt x="195" y="185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260" y="210"/>
                    <a:pt x="260" y="210"/>
                    <a:pt x="260" y="210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40"/>
                    <a:pt x="244" y="131"/>
                    <a:pt x="225" y="128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55" y="120"/>
                    <a:pt x="261" y="104"/>
                    <a:pt x="261" y="7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1" y="25"/>
                    <a:pt x="248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5184819" y="-1110653"/>
              <a:ext cx="247847" cy="209068"/>
            </a:xfrm>
            <a:custGeom>
              <a:avLst/>
              <a:gdLst>
                <a:gd name="T0" fmla="*/ 0 w 588"/>
                <a:gd name="T1" fmla="*/ 123 h 496"/>
                <a:gd name="T2" fmla="*/ 217 w 588"/>
                <a:gd name="T3" fmla="*/ 123 h 496"/>
                <a:gd name="T4" fmla="*/ 217 w 588"/>
                <a:gd name="T5" fmla="*/ 496 h 496"/>
                <a:gd name="T6" fmla="*/ 371 w 588"/>
                <a:gd name="T7" fmla="*/ 496 h 496"/>
                <a:gd name="T8" fmla="*/ 371 w 588"/>
                <a:gd name="T9" fmla="*/ 123 h 496"/>
                <a:gd name="T10" fmla="*/ 588 w 588"/>
                <a:gd name="T11" fmla="*/ 123 h 496"/>
                <a:gd name="T12" fmla="*/ 588 w 588"/>
                <a:gd name="T13" fmla="*/ 0 h 496"/>
                <a:gd name="T14" fmla="*/ 0 w 588"/>
                <a:gd name="T15" fmla="*/ 0 h 496"/>
                <a:gd name="T16" fmla="*/ 0 w 588"/>
                <a:gd name="T17" fmla="*/ 123 h 496"/>
                <a:gd name="T18" fmla="*/ 0 w 588"/>
                <a:gd name="T19" fmla="*/ 1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96">
                  <a:moveTo>
                    <a:pt x="0" y="123"/>
                  </a:moveTo>
                  <a:lnTo>
                    <a:pt x="217" y="123"/>
                  </a:lnTo>
                  <a:lnTo>
                    <a:pt x="217" y="496"/>
                  </a:lnTo>
                  <a:lnTo>
                    <a:pt x="371" y="496"/>
                  </a:lnTo>
                  <a:lnTo>
                    <a:pt x="371" y="123"/>
                  </a:lnTo>
                  <a:lnTo>
                    <a:pt x="588" y="123"/>
                  </a:lnTo>
                  <a:lnTo>
                    <a:pt x="588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black">
            <a:xfrm>
              <a:off x="5456692" y="-1112761"/>
              <a:ext cx="290419" cy="213283"/>
            </a:xfrm>
            <a:custGeom>
              <a:avLst/>
              <a:gdLst>
                <a:gd name="T0" fmla="*/ 0 w 292"/>
                <a:gd name="T1" fmla="*/ 138 h 214"/>
                <a:gd name="T2" fmla="*/ 94 w 292"/>
                <a:gd name="T3" fmla="*/ 214 h 214"/>
                <a:gd name="T4" fmla="*/ 198 w 292"/>
                <a:gd name="T5" fmla="*/ 214 h 214"/>
                <a:gd name="T6" fmla="*/ 292 w 292"/>
                <a:gd name="T7" fmla="*/ 138 h 214"/>
                <a:gd name="T8" fmla="*/ 292 w 292"/>
                <a:gd name="T9" fmla="*/ 76 h 214"/>
                <a:gd name="T10" fmla="*/ 198 w 292"/>
                <a:gd name="T11" fmla="*/ 0 h 214"/>
                <a:gd name="T12" fmla="*/ 94 w 292"/>
                <a:gd name="T13" fmla="*/ 0 h 214"/>
                <a:gd name="T14" fmla="*/ 0 w 292"/>
                <a:gd name="T15" fmla="*/ 76 h 214"/>
                <a:gd name="T16" fmla="*/ 0 w 292"/>
                <a:gd name="T17" fmla="*/ 138 h 214"/>
                <a:gd name="T18" fmla="*/ 67 w 292"/>
                <a:gd name="T19" fmla="*/ 96 h 214"/>
                <a:gd name="T20" fmla="*/ 108 w 292"/>
                <a:gd name="T21" fmla="*/ 54 h 214"/>
                <a:gd name="T22" fmla="*/ 184 w 292"/>
                <a:gd name="T23" fmla="*/ 54 h 214"/>
                <a:gd name="T24" fmla="*/ 225 w 292"/>
                <a:gd name="T25" fmla="*/ 96 h 214"/>
                <a:gd name="T26" fmla="*/ 225 w 292"/>
                <a:gd name="T27" fmla="*/ 118 h 214"/>
                <a:gd name="T28" fmla="*/ 188 w 292"/>
                <a:gd name="T29" fmla="*/ 160 h 214"/>
                <a:gd name="T30" fmla="*/ 104 w 292"/>
                <a:gd name="T31" fmla="*/ 160 h 214"/>
                <a:gd name="T32" fmla="*/ 67 w 292"/>
                <a:gd name="T33" fmla="*/ 118 h 214"/>
                <a:gd name="T34" fmla="*/ 67 w 292"/>
                <a:gd name="T35" fmla="*/ 9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14">
                  <a:moveTo>
                    <a:pt x="0" y="138"/>
                  </a:moveTo>
                  <a:cubicBezTo>
                    <a:pt x="0" y="200"/>
                    <a:pt x="35" y="214"/>
                    <a:pt x="94" y="214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57" y="214"/>
                    <a:pt x="292" y="200"/>
                    <a:pt x="292" y="138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14"/>
                    <a:pt x="257" y="0"/>
                    <a:pt x="19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35" y="0"/>
                    <a:pt x="0" y="14"/>
                    <a:pt x="0" y="76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67" y="96"/>
                  </a:moveTo>
                  <a:cubicBezTo>
                    <a:pt x="67" y="70"/>
                    <a:pt x="73" y="54"/>
                    <a:pt x="108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219" y="54"/>
                    <a:pt x="225" y="70"/>
                    <a:pt x="225" y="96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49"/>
                    <a:pt x="219" y="160"/>
                    <a:pt x="188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73" y="160"/>
                    <a:pt x="67" y="149"/>
                    <a:pt x="67" y="118"/>
                  </a:cubicBezTo>
                  <a:cubicBezTo>
                    <a:pt x="67" y="96"/>
                    <a:pt x="67" y="96"/>
                    <a:pt x="67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Rectangle 46"/>
          <p:cNvSpPr/>
          <p:nvPr userDrawn="1"/>
        </p:nvSpPr>
        <p:spPr>
          <a:xfrm>
            <a:off x="3912192" y="3589914"/>
            <a:ext cx="4936821" cy="3593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Red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288" y="395288"/>
            <a:ext cx="8364537" cy="606742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1480" y="1744137"/>
            <a:ext cx="3989067" cy="1827738"/>
          </a:xfrm>
        </p:spPr>
        <p:txBody>
          <a:bodyPr tIns="0" rIns="0" anchor="b" anchorCtr="0"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1480" y="3627439"/>
            <a:ext cx="3989067" cy="1211850"/>
          </a:xfrm>
        </p:spPr>
        <p:txBody>
          <a:bodyPr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1102983" y="3311830"/>
            <a:ext cx="2377538" cy="167528"/>
            <a:chOff x="3049039" y="-1112761"/>
            <a:chExt cx="3026848" cy="213284"/>
          </a:xfrm>
          <a:solidFill>
            <a:schemeClr val="bg1"/>
          </a:solidFill>
        </p:grpSpPr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5787154" y="-1110653"/>
              <a:ext cx="288733" cy="209068"/>
            </a:xfrm>
            <a:custGeom>
              <a:avLst/>
              <a:gdLst>
                <a:gd name="T0" fmla="*/ 0 w 685"/>
                <a:gd name="T1" fmla="*/ 496 h 496"/>
                <a:gd name="T2" fmla="*/ 154 w 685"/>
                <a:gd name="T3" fmla="*/ 496 h 496"/>
                <a:gd name="T4" fmla="*/ 154 w 685"/>
                <a:gd name="T5" fmla="*/ 135 h 496"/>
                <a:gd name="T6" fmla="*/ 156 w 685"/>
                <a:gd name="T7" fmla="*/ 135 h 496"/>
                <a:gd name="T8" fmla="*/ 446 w 685"/>
                <a:gd name="T9" fmla="*/ 496 h 496"/>
                <a:gd name="T10" fmla="*/ 685 w 685"/>
                <a:gd name="T11" fmla="*/ 496 h 496"/>
                <a:gd name="T12" fmla="*/ 685 w 685"/>
                <a:gd name="T13" fmla="*/ 0 h 496"/>
                <a:gd name="T14" fmla="*/ 531 w 685"/>
                <a:gd name="T15" fmla="*/ 0 h 496"/>
                <a:gd name="T16" fmla="*/ 531 w 685"/>
                <a:gd name="T17" fmla="*/ 361 h 496"/>
                <a:gd name="T18" fmla="*/ 529 w 685"/>
                <a:gd name="T19" fmla="*/ 361 h 496"/>
                <a:gd name="T20" fmla="*/ 239 w 685"/>
                <a:gd name="T21" fmla="*/ 0 h 496"/>
                <a:gd name="T22" fmla="*/ 0 w 685"/>
                <a:gd name="T23" fmla="*/ 0 h 496"/>
                <a:gd name="T24" fmla="*/ 0 w 685"/>
                <a:gd name="T25" fmla="*/ 496 h 496"/>
                <a:gd name="T26" fmla="*/ 0 w 68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496">
                  <a:moveTo>
                    <a:pt x="0" y="496"/>
                  </a:moveTo>
                  <a:lnTo>
                    <a:pt x="154" y="496"/>
                  </a:lnTo>
                  <a:lnTo>
                    <a:pt x="154" y="135"/>
                  </a:lnTo>
                  <a:lnTo>
                    <a:pt x="156" y="135"/>
                  </a:lnTo>
                  <a:lnTo>
                    <a:pt x="446" y="496"/>
                  </a:lnTo>
                  <a:lnTo>
                    <a:pt x="685" y="496"/>
                  </a:lnTo>
                  <a:lnTo>
                    <a:pt x="685" y="0"/>
                  </a:lnTo>
                  <a:lnTo>
                    <a:pt x="531" y="0"/>
                  </a:lnTo>
                  <a:lnTo>
                    <a:pt x="531" y="361"/>
                  </a:lnTo>
                  <a:lnTo>
                    <a:pt x="529" y="361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049039" y="-1110653"/>
              <a:ext cx="267658" cy="209068"/>
            </a:xfrm>
            <a:custGeom>
              <a:avLst/>
              <a:gdLst>
                <a:gd name="T0" fmla="*/ 0 w 635"/>
                <a:gd name="T1" fmla="*/ 496 h 496"/>
                <a:gd name="T2" fmla="*/ 153 w 635"/>
                <a:gd name="T3" fmla="*/ 496 h 496"/>
                <a:gd name="T4" fmla="*/ 153 w 635"/>
                <a:gd name="T5" fmla="*/ 309 h 496"/>
                <a:gd name="T6" fmla="*/ 479 w 635"/>
                <a:gd name="T7" fmla="*/ 309 h 496"/>
                <a:gd name="T8" fmla="*/ 479 w 635"/>
                <a:gd name="T9" fmla="*/ 496 h 496"/>
                <a:gd name="T10" fmla="*/ 635 w 635"/>
                <a:gd name="T11" fmla="*/ 496 h 496"/>
                <a:gd name="T12" fmla="*/ 635 w 635"/>
                <a:gd name="T13" fmla="*/ 0 h 496"/>
                <a:gd name="T14" fmla="*/ 479 w 635"/>
                <a:gd name="T15" fmla="*/ 0 h 496"/>
                <a:gd name="T16" fmla="*/ 479 w 635"/>
                <a:gd name="T17" fmla="*/ 177 h 496"/>
                <a:gd name="T18" fmla="*/ 153 w 635"/>
                <a:gd name="T19" fmla="*/ 177 h 496"/>
                <a:gd name="T20" fmla="*/ 153 w 635"/>
                <a:gd name="T21" fmla="*/ 0 h 496"/>
                <a:gd name="T22" fmla="*/ 0 w 635"/>
                <a:gd name="T23" fmla="*/ 0 h 496"/>
                <a:gd name="T24" fmla="*/ 0 w 635"/>
                <a:gd name="T25" fmla="*/ 496 h 496"/>
                <a:gd name="T26" fmla="*/ 0 w 63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496">
                  <a:moveTo>
                    <a:pt x="0" y="496"/>
                  </a:moveTo>
                  <a:lnTo>
                    <a:pt x="153" y="496"/>
                  </a:lnTo>
                  <a:lnTo>
                    <a:pt x="153" y="309"/>
                  </a:lnTo>
                  <a:lnTo>
                    <a:pt x="479" y="309"/>
                  </a:lnTo>
                  <a:lnTo>
                    <a:pt x="479" y="496"/>
                  </a:lnTo>
                  <a:lnTo>
                    <a:pt x="635" y="496"/>
                  </a:lnTo>
                  <a:lnTo>
                    <a:pt x="635" y="0"/>
                  </a:lnTo>
                  <a:lnTo>
                    <a:pt x="479" y="0"/>
                  </a:lnTo>
                  <a:lnTo>
                    <a:pt x="479" y="177"/>
                  </a:lnTo>
                  <a:lnTo>
                    <a:pt x="153" y="177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3339458" y="-1110653"/>
              <a:ext cx="316974" cy="209068"/>
            </a:xfrm>
            <a:custGeom>
              <a:avLst/>
              <a:gdLst>
                <a:gd name="T0" fmla="*/ 0 w 752"/>
                <a:gd name="T1" fmla="*/ 496 h 496"/>
                <a:gd name="T2" fmla="*/ 173 w 752"/>
                <a:gd name="T3" fmla="*/ 496 h 496"/>
                <a:gd name="T4" fmla="*/ 218 w 752"/>
                <a:gd name="T5" fmla="*/ 409 h 496"/>
                <a:gd name="T6" fmla="*/ 532 w 752"/>
                <a:gd name="T7" fmla="*/ 409 h 496"/>
                <a:gd name="T8" fmla="*/ 579 w 752"/>
                <a:gd name="T9" fmla="*/ 496 h 496"/>
                <a:gd name="T10" fmla="*/ 752 w 752"/>
                <a:gd name="T11" fmla="*/ 496 h 496"/>
                <a:gd name="T12" fmla="*/ 473 w 752"/>
                <a:gd name="T13" fmla="*/ 0 h 496"/>
                <a:gd name="T14" fmla="*/ 272 w 752"/>
                <a:gd name="T15" fmla="*/ 0 h 496"/>
                <a:gd name="T16" fmla="*/ 0 w 752"/>
                <a:gd name="T17" fmla="*/ 496 h 496"/>
                <a:gd name="T18" fmla="*/ 0 w 752"/>
                <a:gd name="T19" fmla="*/ 496 h 496"/>
                <a:gd name="T20" fmla="*/ 374 w 752"/>
                <a:gd name="T21" fmla="*/ 116 h 496"/>
                <a:gd name="T22" fmla="*/ 473 w 752"/>
                <a:gd name="T23" fmla="*/ 302 h 496"/>
                <a:gd name="T24" fmla="*/ 274 w 752"/>
                <a:gd name="T25" fmla="*/ 302 h 496"/>
                <a:gd name="T26" fmla="*/ 374 w 752"/>
                <a:gd name="T27" fmla="*/ 116 h 496"/>
                <a:gd name="T28" fmla="*/ 374 w 752"/>
                <a:gd name="T29" fmla="*/ 1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2" h="496">
                  <a:moveTo>
                    <a:pt x="0" y="496"/>
                  </a:moveTo>
                  <a:lnTo>
                    <a:pt x="173" y="496"/>
                  </a:lnTo>
                  <a:lnTo>
                    <a:pt x="218" y="409"/>
                  </a:lnTo>
                  <a:lnTo>
                    <a:pt x="532" y="409"/>
                  </a:lnTo>
                  <a:lnTo>
                    <a:pt x="579" y="496"/>
                  </a:lnTo>
                  <a:lnTo>
                    <a:pt x="752" y="496"/>
                  </a:lnTo>
                  <a:lnTo>
                    <a:pt x="473" y="0"/>
                  </a:lnTo>
                  <a:lnTo>
                    <a:pt x="272" y="0"/>
                  </a:lnTo>
                  <a:lnTo>
                    <a:pt x="0" y="496"/>
                  </a:lnTo>
                  <a:lnTo>
                    <a:pt x="0" y="496"/>
                  </a:lnTo>
                  <a:close/>
                  <a:moveTo>
                    <a:pt x="374" y="116"/>
                  </a:moveTo>
                  <a:lnTo>
                    <a:pt x="473" y="302"/>
                  </a:lnTo>
                  <a:lnTo>
                    <a:pt x="274" y="302"/>
                  </a:lnTo>
                  <a:lnTo>
                    <a:pt x="374" y="116"/>
                  </a:lnTo>
                  <a:lnTo>
                    <a:pt x="374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679193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918188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4160134" y="-1110653"/>
              <a:ext cx="65755" cy="209068"/>
            </a:xfrm>
            <a:custGeom>
              <a:avLst/>
              <a:gdLst>
                <a:gd name="T0" fmla="*/ 0 w 156"/>
                <a:gd name="T1" fmla="*/ 496 h 496"/>
                <a:gd name="T2" fmla="*/ 156 w 156"/>
                <a:gd name="T3" fmla="*/ 496 h 496"/>
                <a:gd name="T4" fmla="*/ 156 w 156"/>
                <a:gd name="T5" fmla="*/ 0 h 496"/>
                <a:gd name="T6" fmla="*/ 0 w 156"/>
                <a:gd name="T7" fmla="*/ 0 h 496"/>
                <a:gd name="T8" fmla="*/ 0 w 156"/>
                <a:gd name="T9" fmla="*/ 496 h 496"/>
                <a:gd name="T10" fmla="*/ 0 w 156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496">
                  <a:moveTo>
                    <a:pt x="0" y="496"/>
                  </a:moveTo>
                  <a:lnTo>
                    <a:pt x="156" y="49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4273519" y="-1110653"/>
              <a:ext cx="271873" cy="209068"/>
            </a:xfrm>
            <a:custGeom>
              <a:avLst/>
              <a:gdLst>
                <a:gd name="T0" fmla="*/ 0 w 273"/>
                <a:gd name="T1" fmla="*/ 210 h 210"/>
                <a:gd name="T2" fmla="*/ 208 w 273"/>
                <a:gd name="T3" fmla="*/ 210 h 210"/>
                <a:gd name="T4" fmla="*/ 273 w 273"/>
                <a:gd name="T5" fmla="*/ 154 h 210"/>
                <a:gd name="T6" fmla="*/ 234 w 273"/>
                <a:gd name="T7" fmla="*/ 104 h 210"/>
                <a:gd name="T8" fmla="*/ 234 w 273"/>
                <a:gd name="T9" fmla="*/ 103 h 210"/>
                <a:gd name="T10" fmla="*/ 265 w 273"/>
                <a:gd name="T11" fmla="*/ 55 h 210"/>
                <a:gd name="T12" fmla="*/ 188 w 273"/>
                <a:gd name="T13" fmla="*/ 0 h 210"/>
                <a:gd name="T14" fmla="*/ 0 w 273"/>
                <a:gd name="T15" fmla="*/ 0 h 210"/>
                <a:gd name="T16" fmla="*/ 0 w 273"/>
                <a:gd name="T17" fmla="*/ 210 h 210"/>
                <a:gd name="T18" fmla="*/ 65 w 273"/>
                <a:gd name="T19" fmla="*/ 127 h 210"/>
                <a:gd name="T20" fmla="*/ 182 w 273"/>
                <a:gd name="T21" fmla="*/ 127 h 210"/>
                <a:gd name="T22" fmla="*/ 206 w 273"/>
                <a:gd name="T23" fmla="*/ 144 h 210"/>
                <a:gd name="T24" fmla="*/ 182 w 273"/>
                <a:gd name="T25" fmla="*/ 160 h 210"/>
                <a:gd name="T26" fmla="*/ 65 w 273"/>
                <a:gd name="T27" fmla="*/ 160 h 210"/>
                <a:gd name="T28" fmla="*/ 65 w 273"/>
                <a:gd name="T29" fmla="*/ 127 h 210"/>
                <a:gd name="T30" fmla="*/ 65 w 273"/>
                <a:gd name="T31" fmla="*/ 50 h 210"/>
                <a:gd name="T32" fmla="*/ 181 w 273"/>
                <a:gd name="T33" fmla="*/ 50 h 210"/>
                <a:gd name="T34" fmla="*/ 200 w 273"/>
                <a:gd name="T35" fmla="*/ 67 h 210"/>
                <a:gd name="T36" fmla="*/ 181 w 273"/>
                <a:gd name="T37" fmla="*/ 83 h 210"/>
                <a:gd name="T38" fmla="*/ 65 w 273"/>
                <a:gd name="T39" fmla="*/ 83 h 210"/>
                <a:gd name="T40" fmla="*/ 65 w 273"/>
                <a:gd name="T41" fmla="*/ 5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10">
                  <a:moveTo>
                    <a:pt x="0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45" y="210"/>
                    <a:pt x="273" y="200"/>
                    <a:pt x="273" y="154"/>
                  </a:cubicBezTo>
                  <a:cubicBezTo>
                    <a:pt x="273" y="123"/>
                    <a:pt x="262" y="108"/>
                    <a:pt x="234" y="104"/>
                  </a:cubicBezTo>
                  <a:cubicBezTo>
                    <a:pt x="234" y="103"/>
                    <a:pt x="234" y="103"/>
                    <a:pt x="234" y="103"/>
                  </a:cubicBezTo>
                  <a:cubicBezTo>
                    <a:pt x="252" y="98"/>
                    <a:pt x="265" y="91"/>
                    <a:pt x="265" y="55"/>
                  </a:cubicBezTo>
                  <a:cubicBezTo>
                    <a:pt x="265" y="14"/>
                    <a:pt x="240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65" y="127"/>
                  </a:moveTo>
                  <a:cubicBezTo>
                    <a:pt x="182" y="127"/>
                    <a:pt x="182" y="127"/>
                    <a:pt x="182" y="127"/>
                  </a:cubicBezTo>
                  <a:cubicBezTo>
                    <a:pt x="196" y="127"/>
                    <a:pt x="206" y="130"/>
                    <a:pt x="206" y="144"/>
                  </a:cubicBezTo>
                  <a:cubicBezTo>
                    <a:pt x="206" y="156"/>
                    <a:pt x="196" y="160"/>
                    <a:pt x="182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27"/>
                    <a:pt x="65" y="127"/>
                    <a:pt x="65" y="127"/>
                  </a:cubicBezTo>
                  <a:close/>
                  <a:moveTo>
                    <a:pt x="65" y="50"/>
                  </a:moveTo>
                  <a:cubicBezTo>
                    <a:pt x="181" y="50"/>
                    <a:pt x="181" y="50"/>
                    <a:pt x="181" y="50"/>
                  </a:cubicBezTo>
                  <a:cubicBezTo>
                    <a:pt x="193" y="50"/>
                    <a:pt x="200" y="55"/>
                    <a:pt x="200" y="67"/>
                  </a:cubicBezTo>
                  <a:cubicBezTo>
                    <a:pt x="200" y="79"/>
                    <a:pt x="193" y="83"/>
                    <a:pt x="181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50"/>
                    <a:pt x="65" y="50"/>
                    <a:pt x="6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4584171" y="-1110653"/>
              <a:ext cx="268079" cy="211176"/>
            </a:xfrm>
            <a:custGeom>
              <a:avLst/>
              <a:gdLst>
                <a:gd name="T0" fmla="*/ 0 w 269"/>
                <a:gd name="T1" fmla="*/ 135 h 212"/>
                <a:gd name="T2" fmla="*/ 88 w 269"/>
                <a:gd name="T3" fmla="*/ 212 h 212"/>
                <a:gd name="T4" fmla="*/ 181 w 269"/>
                <a:gd name="T5" fmla="*/ 212 h 212"/>
                <a:gd name="T6" fmla="*/ 269 w 269"/>
                <a:gd name="T7" fmla="*/ 135 h 212"/>
                <a:gd name="T8" fmla="*/ 269 w 269"/>
                <a:gd name="T9" fmla="*/ 0 h 212"/>
                <a:gd name="T10" fmla="*/ 203 w 269"/>
                <a:gd name="T11" fmla="*/ 0 h 212"/>
                <a:gd name="T12" fmla="*/ 203 w 269"/>
                <a:gd name="T13" fmla="*/ 121 h 212"/>
                <a:gd name="T14" fmla="*/ 167 w 269"/>
                <a:gd name="T15" fmla="*/ 158 h 212"/>
                <a:gd name="T16" fmla="*/ 102 w 269"/>
                <a:gd name="T17" fmla="*/ 158 h 212"/>
                <a:gd name="T18" fmla="*/ 66 w 269"/>
                <a:gd name="T19" fmla="*/ 121 h 212"/>
                <a:gd name="T20" fmla="*/ 66 w 269"/>
                <a:gd name="T21" fmla="*/ 0 h 212"/>
                <a:gd name="T22" fmla="*/ 0 w 269"/>
                <a:gd name="T23" fmla="*/ 0 h 212"/>
                <a:gd name="T24" fmla="*/ 0 w 269"/>
                <a:gd name="T25" fmla="*/ 13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212">
                  <a:moveTo>
                    <a:pt x="0" y="135"/>
                  </a:moveTo>
                  <a:cubicBezTo>
                    <a:pt x="0" y="187"/>
                    <a:pt x="28" y="212"/>
                    <a:pt x="88" y="212"/>
                  </a:cubicBezTo>
                  <a:cubicBezTo>
                    <a:pt x="181" y="212"/>
                    <a:pt x="181" y="212"/>
                    <a:pt x="181" y="212"/>
                  </a:cubicBezTo>
                  <a:cubicBezTo>
                    <a:pt x="241" y="212"/>
                    <a:pt x="269" y="187"/>
                    <a:pt x="269" y="13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48"/>
                    <a:pt x="194" y="158"/>
                    <a:pt x="167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75" y="158"/>
                    <a:pt x="66" y="148"/>
                    <a:pt x="66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4896086" y="-1110653"/>
              <a:ext cx="259649" cy="209068"/>
            </a:xfrm>
            <a:custGeom>
              <a:avLst/>
              <a:gdLst>
                <a:gd name="T0" fmla="*/ 65 w 261"/>
                <a:gd name="T1" fmla="*/ 52 h 210"/>
                <a:gd name="T2" fmla="*/ 168 w 261"/>
                <a:gd name="T3" fmla="*/ 52 h 210"/>
                <a:gd name="T4" fmla="*/ 198 w 261"/>
                <a:gd name="T5" fmla="*/ 74 h 210"/>
                <a:gd name="T6" fmla="*/ 198 w 261"/>
                <a:gd name="T7" fmla="*/ 81 h 210"/>
                <a:gd name="T8" fmla="*/ 173 w 261"/>
                <a:gd name="T9" fmla="*/ 103 h 210"/>
                <a:gd name="T10" fmla="*/ 65 w 261"/>
                <a:gd name="T11" fmla="*/ 103 h 210"/>
                <a:gd name="T12" fmla="*/ 65 w 261"/>
                <a:gd name="T13" fmla="*/ 52 h 210"/>
                <a:gd name="T14" fmla="*/ 0 w 261"/>
                <a:gd name="T15" fmla="*/ 210 h 210"/>
                <a:gd name="T16" fmla="*/ 65 w 261"/>
                <a:gd name="T17" fmla="*/ 210 h 210"/>
                <a:gd name="T18" fmla="*/ 65 w 261"/>
                <a:gd name="T19" fmla="*/ 155 h 210"/>
                <a:gd name="T20" fmla="*/ 168 w 261"/>
                <a:gd name="T21" fmla="*/ 155 h 210"/>
                <a:gd name="T22" fmla="*/ 195 w 261"/>
                <a:gd name="T23" fmla="*/ 185 h 210"/>
                <a:gd name="T24" fmla="*/ 195 w 261"/>
                <a:gd name="T25" fmla="*/ 210 h 210"/>
                <a:gd name="T26" fmla="*/ 260 w 261"/>
                <a:gd name="T27" fmla="*/ 210 h 210"/>
                <a:gd name="T28" fmla="*/ 260 w 261"/>
                <a:gd name="T29" fmla="*/ 174 h 210"/>
                <a:gd name="T30" fmla="*/ 225 w 261"/>
                <a:gd name="T31" fmla="*/ 128 h 210"/>
                <a:gd name="T32" fmla="*/ 225 w 261"/>
                <a:gd name="T33" fmla="*/ 127 h 210"/>
                <a:gd name="T34" fmla="*/ 261 w 261"/>
                <a:gd name="T35" fmla="*/ 76 h 210"/>
                <a:gd name="T36" fmla="*/ 261 w 261"/>
                <a:gd name="T37" fmla="*/ 62 h 210"/>
                <a:gd name="T38" fmla="*/ 197 w 261"/>
                <a:gd name="T39" fmla="*/ 0 h 210"/>
                <a:gd name="T40" fmla="*/ 0 w 261"/>
                <a:gd name="T41" fmla="*/ 0 h 210"/>
                <a:gd name="T42" fmla="*/ 0 w 261"/>
                <a:gd name="T4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210">
                  <a:moveTo>
                    <a:pt x="65" y="52"/>
                  </a:moveTo>
                  <a:cubicBezTo>
                    <a:pt x="168" y="52"/>
                    <a:pt x="168" y="52"/>
                    <a:pt x="168" y="52"/>
                  </a:cubicBezTo>
                  <a:cubicBezTo>
                    <a:pt x="188" y="52"/>
                    <a:pt x="198" y="56"/>
                    <a:pt x="198" y="7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8" y="96"/>
                    <a:pt x="191" y="103"/>
                    <a:pt x="173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52"/>
                    <a:pt x="65" y="52"/>
                    <a:pt x="65" y="52"/>
                  </a:cubicBezTo>
                  <a:close/>
                  <a:moveTo>
                    <a:pt x="0" y="210"/>
                  </a:moveTo>
                  <a:cubicBezTo>
                    <a:pt x="65" y="210"/>
                    <a:pt x="65" y="210"/>
                    <a:pt x="65" y="210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88" y="155"/>
                    <a:pt x="195" y="163"/>
                    <a:pt x="195" y="185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260" y="210"/>
                    <a:pt x="260" y="210"/>
                    <a:pt x="260" y="210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40"/>
                    <a:pt x="244" y="131"/>
                    <a:pt x="225" y="128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55" y="120"/>
                    <a:pt x="261" y="104"/>
                    <a:pt x="261" y="7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1" y="25"/>
                    <a:pt x="248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5184819" y="-1110653"/>
              <a:ext cx="247847" cy="209068"/>
            </a:xfrm>
            <a:custGeom>
              <a:avLst/>
              <a:gdLst>
                <a:gd name="T0" fmla="*/ 0 w 588"/>
                <a:gd name="T1" fmla="*/ 123 h 496"/>
                <a:gd name="T2" fmla="*/ 217 w 588"/>
                <a:gd name="T3" fmla="*/ 123 h 496"/>
                <a:gd name="T4" fmla="*/ 217 w 588"/>
                <a:gd name="T5" fmla="*/ 496 h 496"/>
                <a:gd name="T6" fmla="*/ 371 w 588"/>
                <a:gd name="T7" fmla="*/ 496 h 496"/>
                <a:gd name="T8" fmla="*/ 371 w 588"/>
                <a:gd name="T9" fmla="*/ 123 h 496"/>
                <a:gd name="T10" fmla="*/ 588 w 588"/>
                <a:gd name="T11" fmla="*/ 123 h 496"/>
                <a:gd name="T12" fmla="*/ 588 w 588"/>
                <a:gd name="T13" fmla="*/ 0 h 496"/>
                <a:gd name="T14" fmla="*/ 0 w 588"/>
                <a:gd name="T15" fmla="*/ 0 h 496"/>
                <a:gd name="T16" fmla="*/ 0 w 588"/>
                <a:gd name="T17" fmla="*/ 123 h 496"/>
                <a:gd name="T18" fmla="*/ 0 w 588"/>
                <a:gd name="T19" fmla="*/ 1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96">
                  <a:moveTo>
                    <a:pt x="0" y="123"/>
                  </a:moveTo>
                  <a:lnTo>
                    <a:pt x="217" y="123"/>
                  </a:lnTo>
                  <a:lnTo>
                    <a:pt x="217" y="496"/>
                  </a:lnTo>
                  <a:lnTo>
                    <a:pt x="371" y="496"/>
                  </a:lnTo>
                  <a:lnTo>
                    <a:pt x="371" y="123"/>
                  </a:lnTo>
                  <a:lnTo>
                    <a:pt x="588" y="123"/>
                  </a:lnTo>
                  <a:lnTo>
                    <a:pt x="588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8"/>
            <p:cNvSpPr>
              <a:spLocks noEditPoints="1"/>
            </p:cNvSpPr>
            <p:nvPr/>
          </p:nvSpPr>
          <p:spPr bwMode="auto">
            <a:xfrm>
              <a:off x="5456692" y="-1112761"/>
              <a:ext cx="290419" cy="213283"/>
            </a:xfrm>
            <a:custGeom>
              <a:avLst/>
              <a:gdLst>
                <a:gd name="T0" fmla="*/ 0 w 292"/>
                <a:gd name="T1" fmla="*/ 138 h 214"/>
                <a:gd name="T2" fmla="*/ 94 w 292"/>
                <a:gd name="T3" fmla="*/ 214 h 214"/>
                <a:gd name="T4" fmla="*/ 198 w 292"/>
                <a:gd name="T5" fmla="*/ 214 h 214"/>
                <a:gd name="T6" fmla="*/ 292 w 292"/>
                <a:gd name="T7" fmla="*/ 138 h 214"/>
                <a:gd name="T8" fmla="*/ 292 w 292"/>
                <a:gd name="T9" fmla="*/ 76 h 214"/>
                <a:gd name="T10" fmla="*/ 198 w 292"/>
                <a:gd name="T11" fmla="*/ 0 h 214"/>
                <a:gd name="T12" fmla="*/ 94 w 292"/>
                <a:gd name="T13" fmla="*/ 0 h 214"/>
                <a:gd name="T14" fmla="*/ 0 w 292"/>
                <a:gd name="T15" fmla="*/ 76 h 214"/>
                <a:gd name="T16" fmla="*/ 0 w 292"/>
                <a:gd name="T17" fmla="*/ 138 h 214"/>
                <a:gd name="T18" fmla="*/ 67 w 292"/>
                <a:gd name="T19" fmla="*/ 96 h 214"/>
                <a:gd name="T20" fmla="*/ 108 w 292"/>
                <a:gd name="T21" fmla="*/ 54 h 214"/>
                <a:gd name="T22" fmla="*/ 184 w 292"/>
                <a:gd name="T23" fmla="*/ 54 h 214"/>
                <a:gd name="T24" fmla="*/ 225 w 292"/>
                <a:gd name="T25" fmla="*/ 96 h 214"/>
                <a:gd name="T26" fmla="*/ 225 w 292"/>
                <a:gd name="T27" fmla="*/ 118 h 214"/>
                <a:gd name="T28" fmla="*/ 188 w 292"/>
                <a:gd name="T29" fmla="*/ 160 h 214"/>
                <a:gd name="T30" fmla="*/ 104 w 292"/>
                <a:gd name="T31" fmla="*/ 160 h 214"/>
                <a:gd name="T32" fmla="*/ 67 w 292"/>
                <a:gd name="T33" fmla="*/ 118 h 214"/>
                <a:gd name="T34" fmla="*/ 67 w 292"/>
                <a:gd name="T35" fmla="*/ 9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14">
                  <a:moveTo>
                    <a:pt x="0" y="138"/>
                  </a:moveTo>
                  <a:cubicBezTo>
                    <a:pt x="0" y="200"/>
                    <a:pt x="35" y="214"/>
                    <a:pt x="94" y="214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57" y="214"/>
                    <a:pt x="292" y="200"/>
                    <a:pt x="292" y="138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14"/>
                    <a:pt x="257" y="0"/>
                    <a:pt x="19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35" y="0"/>
                    <a:pt x="0" y="14"/>
                    <a:pt x="0" y="76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67" y="96"/>
                  </a:moveTo>
                  <a:cubicBezTo>
                    <a:pt x="67" y="70"/>
                    <a:pt x="73" y="54"/>
                    <a:pt x="108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219" y="54"/>
                    <a:pt x="225" y="70"/>
                    <a:pt x="225" y="96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49"/>
                    <a:pt x="219" y="160"/>
                    <a:pt x="188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73" y="160"/>
                    <a:pt x="67" y="149"/>
                    <a:pt x="67" y="118"/>
                  </a:cubicBezTo>
                  <a:cubicBezTo>
                    <a:pt x="67" y="96"/>
                    <a:pt x="67" y="96"/>
                    <a:pt x="67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Footer Placeholder 4"/>
          <p:cNvSpPr txBox="1">
            <a:spLocks/>
          </p:cNvSpPr>
          <p:nvPr/>
        </p:nvSpPr>
        <p:spPr>
          <a:xfrm>
            <a:off x="447675" y="6513857"/>
            <a:ext cx="1413849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2018 Halliburton. All rights reserved.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95288" y="395288"/>
            <a:ext cx="8364537" cy="606742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601480" y="1744137"/>
            <a:ext cx="3989067" cy="1827738"/>
          </a:xfrm>
        </p:spPr>
        <p:txBody>
          <a:bodyPr tIns="0" rIns="0" anchor="b" anchorCtr="0"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601480" y="3627439"/>
            <a:ext cx="3989067" cy="1211850"/>
          </a:xfrm>
        </p:spPr>
        <p:txBody>
          <a:bodyPr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102983" y="3311830"/>
            <a:ext cx="2377538" cy="167528"/>
            <a:chOff x="3049039" y="-1112761"/>
            <a:chExt cx="3026848" cy="213284"/>
          </a:xfrm>
          <a:solidFill>
            <a:schemeClr val="bg1"/>
          </a:solidFill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787154" y="-1110653"/>
              <a:ext cx="288733" cy="209068"/>
            </a:xfrm>
            <a:custGeom>
              <a:avLst/>
              <a:gdLst>
                <a:gd name="T0" fmla="*/ 0 w 685"/>
                <a:gd name="T1" fmla="*/ 496 h 496"/>
                <a:gd name="T2" fmla="*/ 154 w 685"/>
                <a:gd name="T3" fmla="*/ 496 h 496"/>
                <a:gd name="T4" fmla="*/ 154 w 685"/>
                <a:gd name="T5" fmla="*/ 135 h 496"/>
                <a:gd name="T6" fmla="*/ 156 w 685"/>
                <a:gd name="T7" fmla="*/ 135 h 496"/>
                <a:gd name="T8" fmla="*/ 446 w 685"/>
                <a:gd name="T9" fmla="*/ 496 h 496"/>
                <a:gd name="T10" fmla="*/ 685 w 685"/>
                <a:gd name="T11" fmla="*/ 496 h 496"/>
                <a:gd name="T12" fmla="*/ 685 w 685"/>
                <a:gd name="T13" fmla="*/ 0 h 496"/>
                <a:gd name="T14" fmla="*/ 531 w 685"/>
                <a:gd name="T15" fmla="*/ 0 h 496"/>
                <a:gd name="T16" fmla="*/ 531 w 685"/>
                <a:gd name="T17" fmla="*/ 361 h 496"/>
                <a:gd name="T18" fmla="*/ 529 w 685"/>
                <a:gd name="T19" fmla="*/ 361 h 496"/>
                <a:gd name="T20" fmla="*/ 239 w 685"/>
                <a:gd name="T21" fmla="*/ 0 h 496"/>
                <a:gd name="T22" fmla="*/ 0 w 685"/>
                <a:gd name="T23" fmla="*/ 0 h 496"/>
                <a:gd name="T24" fmla="*/ 0 w 685"/>
                <a:gd name="T25" fmla="*/ 496 h 496"/>
                <a:gd name="T26" fmla="*/ 0 w 68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496">
                  <a:moveTo>
                    <a:pt x="0" y="496"/>
                  </a:moveTo>
                  <a:lnTo>
                    <a:pt x="154" y="496"/>
                  </a:lnTo>
                  <a:lnTo>
                    <a:pt x="154" y="135"/>
                  </a:lnTo>
                  <a:lnTo>
                    <a:pt x="156" y="135"/>
                  </a:lnTo>
                  <a:lnTo>
                    <a:pt x="446" y="496"/>
                  </a:lnTo>
                  <a:lnTo>
                    <a:pt x="685" y="496"/>
                  </a:lnTo>
                  <a:lnTo>
                    <a:pt x="685" y="0"/>
                  </a:lnTo>
                  <a:lnTo>
                    <a:pt x="531" y="0"/>
                  </a:lnTo>
                  <a:lnTo>
                    <a:pt x="531" y="361"/>
                  </a:lnTo>
                  <a:lnTo>
                    <a:pt x="529" y="361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049039" y="-1110653"/>
              <a:ext cx="267658" cy="209068"/>
            </a:xfrm>
            <a:custGeom>
              <a:avLst/>
              <a:gdLst>
                <a:gd name="T0" fmla="*/ 0 w 635"/>
                <a:gd name="T1" fmla="*/ 496 h 496"/>
                <a:gd name="T2" fmla="*/ 153 w 635"/>
                <a:gd name="T3" fmla="*/ 496 h 496"/>
                <a:gd name="T4" fmla="*/ 153 w 635"/>
                <a:gd name="T5" fmla="*/ 309 h 496"/>
                <a:gd name="T6" fmla="*/ 479 w 635"/>
                <a:gd name="T7" fmla="*/ 309 h 496"/>
                <a:gd name="T8" fmla="*/ 479 w 635"/>
                <a:gd name="T9" fmla="*/ 496 h 496"/>
                <a:gd name="T10" fmla="*/ 635 w 635"/>
                <a:gd name="T11" fmla="*/ 496 h 496"/>
                <a:gd name="T12" fmla="*/ 635 w 635"/>
                <a:gd name="T13" fmla="*/ 0 h 496"/>
                <a:gd name="T14" fmla="*/ 479 w 635"/>
                <a:gd name="T15" fmla="*/ 0 h 496"/>
                <a:gd name="T16" fmla="*/ 479 w 635"/>
                <a:gd name="T17" fmla="*/ 177 h 496"/>
                <a:gd name="T18" fmla="*/ 153 w 635"/>
                <a:gd name="T19" fmla="*/ 177 h 496"/>
                <a:gd name="T20" fmla="*/ 153 w 635"/>
                <a:gd name="T21" fmla="*/ 0 h 496"/>
                <a:gd name="T22" fmla="*/ 0 w 635"/>
                <a:gd name="T23" fmla="*/ 0 h 496"/>
                <a:gd name="T24" fmla="*/ 0 w 635"/>
                <a:gd name="T25" fmla="*/ 496 h 496"/>
                <a:gd name="T26" fmla="*/ 0 w 63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496">
                  <a:moveTo>
                    <a:pt x="0" y="496"/>
                  </a:moveTo>
                  <a:lnTo>
                    <a:pt x="153" y="496"/>
                  </a:lnTo>
                  <a:lnTo>
                    <a:pt x="153" y="309"/>
                  </a:lnTo>
                  <a:lnTo>
                    <a:pt x="479" y="309"/>
                  </a:lnTo>
                  <a:lnTo>
                    <a:pt x="479" y="496"/>
                  </a:lnTo>
                  <a:lnTo>
                    <a:pt x="635" y="496"/>
                  </a:lnTo>
                  <a:lnTo>
                    <a:pt x="635" y="0"/>
                  </a:lnTo>
                  <a:lnTo>
                    <a:pt x="479" y="0"/>
                  </a:lnTo>
                  <a:lnTo>
                    <a:pt x="479" y="177"/>
                  </a:lnTo>
                  <a:lnTo>
                    <a:pt x="153" y="177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3339458" y="-1110653"/>
              <a:ext cx="316974" cy="209068"/>
            </a:xfrm>
            <a:custGeom>
              <a:avLst/>
              <a:gdLst>
                <a:gd name="T0" fmla="*/ 0 w 752"/>
                <a:gd name="T1" fmla="*/ 496 h 496"/>
                <a:gd name="T2" fmla="*/ 173 w 752"/>
                <a:gd name="T3" fmla="*/ 496 h 496"/>
                <a:gd name="T4" fmla="*/ 218 w 752"/>
                <a:gd name="T5" fmla="*/ 409 h 496"/>
                <a:gd name="T6" fmla="*/ 532 w 752"/>
                <a:gd name="T7" fmla="*/ 409 h 496"/>
                <a:gd name="T8" fmla="*/ 579 w 752"/>
                <a:gd name="T9" fmla="*/ 496 h 496"/>
                <a:gd name="T10" fmla="*/ 752 w 752"/>
                <a:gd name="T11" fmla="*/ 496 h 496"/>
                <a:gd name="T12" fmla="*/ 473 w 752"/>
                <a:gd name="T13" fmla="*/ 0 h 496"/>
                <a:gd name="T14" fmla="*/ 272 w 752"/>
                <a:gd name="T15" fmla="*/ 0 h 496"/>
                <a:gd name="T16" fmla="*/ 0 w 752"/>
                <a:gd name="T17" fmla="*/ 496 h 496"/>
                <a:gd name="T18" fmla="*/ 0 w 752"/>
                <a:gd name="T19" fmla="*/ 496 h 496"/>
                <a:gd name="T20" fmla="*/ 374 w 752"/>
                <a:gd name="T21" fmla="*/ 116 h 496"/>
                <a:gd name="T22" fmla="*/ 473 w 752"/>
                <a:gd name="T23" fmla="*/ 302 h 496"/>
                <a:gd name="T24" fmla="*/ 274 w 752"/>
                <a:gd name="T25" fmla="*/ 302 h 496"/>
                <a:gd name="T26" fmla="*/ 374 w 752"/>
                <a:gd name="T27" fmla="*/ 116 h 496"/>
                <a:gd name="T28" fmla="*/ 374 w 752"/>
                <a:gd name="T29" fmla="*/ 1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2" h="496">
                  <a:moveTo>
                    <a:pt x="0" y="496"/>
                  </a:moveTo>
                  <a:lnTo>
                    <a:pt x="173" y="496"/>
                  </a:lnTo>
                  <a:lnTo>
                    <a:pt x="218" y="409"/>
                  </a:lnTo>
                  <a:lnTo>
                    <a:pt x="532" y="409"/>
                  </a:lnTo>
                  <a:lnTo>
                    <a:pt x="579" y="496"/>
                  </a:lnTo>
                  <a:lnTo>
                    <a:pt x="752" y="496"/>
                  </a:lnTo>
                  <a:lnTo>
                    <a:pt x="473" y="0"/>
                  </a:lnTo>
                  <a:lnTo>
                    <a:pt x="272" y="0"/>
                  </a:lnTo>
                  <a:lnTo>
                    <a:pt x="0" y="496"/>
                  </a:lnTo>
                  <a:lnTo>
                    <a:pt x="0" y="496"/>
                  </a:lnTo>
                  <a:close/>
                  <a:moveTo>
                    <a:pt x="374" y="116"/>
                  </a:moveTo>
                  <a:lnTo>
                    <a:pt x="473" y="302"/>
                  </a:lnTo>
                  <a:lnTo>
                    <a:pt x="274" y="302"/>
                  </a:lnTo>
                  <a:lnTo>
                    <a:pt x="374" y="116"/>
                  </a:lnTo>
                  <a:lnTo>
                    <a:pt x="374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679193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918188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160134" y="-1110653"/>
              <a:ext cx="65755" cy="209068"/>
            </a:xfrm>
            <a:custGeom>
              <a:avLst/>
              <a:gdLst>
                <a:gd name="T0" fmla="*/ 0 w 156"/>
                <a:gd name="T1" fmla="*/ 496 h 496"/>
                <a:gd name="T2" fmla="*/ 156 w 156"/>
                <a:gd name="T3" fmla="*/ 496 h 496"/>
                <a:gd name="T4" fmla="*/ 156 w 156"/>
                <a:gd name="T5" fmla="*/ 0 h 496"/>
                <a:gd name="T6" fmla="*/ 0 w 156"/>
                <a:gd name="T7" fmla="*/ 0 h 496"/>
                <a:gd name="T8" fmla="*/ 0 w 156"/>
                <a:gd name="T9" fmla="*/ 496 h 496"/>
                <a:gd name="T10" fmla="*/ 0 w 156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496">
                  <a:moveTo>
                    <a:pt x="0" y="496"/>
                  </a:moveTo>
                  <a:lnTo>
                    <a:pt x="156" y="49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4273519" y="-1110653"/>
              <a:ext cx="271873" cy="209068"/>
            </a:xfrm>
            <a:custGeom>
              <a:avLst/>
              <a:gdLst>
                <a:gd name="T0" fmla="*/ 0 w 273"/>
                <a:gd name="T1" fmla="*/ 210 h 210"/>
                <a:gd name="T2" fmla="*/ 208 w 273"/>
                <a:gd name="T3" fmla="*/ 210 h 210"/>
                <a:gd name="T4" fmla="*/ 273 w 273"/>
                <a:gd name="T5" fmla="*/ 154 h 210"/>
                <a:gd name="T6" fmla="*/ 234 w 273"/>
                <a:gd name="T7" fmla="*/ 104 h 210"/>
                <a:gd name="T8" fmla="*/ 234 w 273"/>
                <a:gd name="T9" fmla="*/ 103 h 210"/>
                <a:gd name="T10" fmla="*/ 265 w 273"/>
                <a:gd name="T11" fmla="*/ 55 h 210"/>
                <a:gd name="T12" fmla="*/ 188 w 273"/>
                <a:gd name="T13" fmla="*/ 0 h 210"/>
                <a:gd name="T14" fmla="*/ 0 w 273"/>
                <a:gd name="T15" fmla="*/ 0 h 210"/>
                <a:gd name="T16" fmla="*/ 0 w 273"/>
                <a:gd name="T17" fmla="*/ 210 h 210"/>
                <a:gd name="T18" fmla="*/ 65 w 273"/>
                <a:gd name="T19" fmla="*/ 127 h 210"/>
                <a:gd name="T20" fmla="*/ 182 w 273"/>
                <a:gd name="T21" fmla="*/ 127 h 210"/>
                <a:gd name="T22" fmla="*/ 206 w 273"/>
                <a:gd name="T23" fmla="*/ 144 h 210"/>
                <a:gd name="T24" fmla="*/ 182 w 273"/>
                <a:gd name="T25" fmla="*/ 160 h 210"/>
                <a:gd name="T26" fmla="*/ 65 w 273"/>
                <a:gd name="T27" fmla="*/ 160 h 210"/>
                <a:gd name="T28" fmla="*/ 65 w 273"/>
                <a:gd name="T29" fmla="*/ 127 h 210"/>
                <a:gd name="T30" fmla="*/ 65 w 273"/>
                <a:gd name="T31" fmla="*/ 50 h 210"/>
                <a:gd name="T32" fmla="*/ 181 w 273"/>
                <a:gd name="T33" fmla="*/ 50 h 210"/>
                <a:gd name="T34" fmla="*/ 200 w 273"/>
                <a:gd name="T35" fmla="*/ 67 h 210"/>
                <a:gd name="T36" fmla="*/ 181 w 273"/>
                <a:gd name="T37" fmla="*/ 83 h 210"/>
                <a:gd name="T38" fmla="*/ 65 w 273"/>
                <a:gd name="T39" fmla="*/ 83 h 210"/>
                <a:gd name="T40" fmla="*/ 65 w 273"/>
                <a:gd name="T41" fmla="*/ 5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10">
                  <a:moveTo>
                    <a:pt x="0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45" y="210"/>
                    <a:pt x="273" y="200"/>
                    <a:pt x="273" y="154"/>
                  </a:cubicBezTo>
                  <a:cubicBezTo>
                    <a:pt x="273" y="123"/>
                    <a:pt x="262" y="108"/>
                    <a:pt x="234" y="104"/>
                  </a:cubicBezTo>
                  <a:cubicBezTo>
                    <a:pt x="234" y="103"/>
                    <a:pt x="234" y="103"/>
                    <a:pt x="234" y="103"/>
                  </a:cubicBezTo>
                  <a:cubicBezTo>
                    <a:pt x="252" y="98"/>
                    <a:pt x="265" y="91"/>
                    <a:pt x="265" y="55"/>
                  </a:cubicBezTo>
                  <a:cubicBezTo>
                    <a:pt x="265" y="14"/>
                    <a:pt x="240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65" y="127"/>
                  </a:moveTo>
                  <a:cubicBezTo>
                    <a:pt x="182" y="127"/>
                    <a:pt x="182" y="127"/>
                    <a:pt x="182" y="127"/>
                  </a:cubicBezTo>
                  <a:cubicBezTo>
                    <a:pt x="196" y="127"/>
                    <a:pt x="206" y="130"/>
                    <a:pt x="206" y="144"/>
                  </a:cubicBezTo>
                  <a:cubicBezTo>
                    <a:pt x="206" y="156"/>
                    <a:pt x="196" y="160"/>
                    <a:pt x="182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27"/>
                    <a:pt x="65" y="127"/>
                    <a:pt x="65" y="127"/>
                  </a:cubicBezTo>
                  <a:close/>
                  <a:moveTo>
                    <a:pt x="65" y="50"/>
                  </a:moveTo>
                  <a:cubicBezTo>
                    <a:pt x="181" y="50"/>
                    <a:pt x="181" y="50"/>
                    <a:pt x="181" y="50"/>
                  </a:cubicBezTo>
                  <a:cubicBezTo>
                    <a:pt x="193" y="50"/>
                    <a:pt x="200" y="55"/>
                    <a:pt x="200" y="67"/>
                  </a:cubicBezTo>
                  <a:cubicBezTo>
                    <a:pt x="200" y="79"/>
                    <a:pt x="193" y="83"/>
                    <a:pt x="181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50"/>
                    <a:pt x="65" y="50"/>
                    <a:pt x="6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584171" y="-1110653"/>
              <a:ext cx="268079" cy="211176"/>
            </a:xfrm>
            <a:custGeom>
              <a:avLst/>
              <a:gdLst>
                <a:gd name="T0" fmla="*/ 0 w 269"/>
                <a:gd name="T1" fmla="*/ 135 h 212"/>
                <a:gd name="T2" fmla="*/ 88 w 269"/>
                <a:gd name="T3" fmla="*/ 212 h 212"/>
                <a:gd name="T4" fmla="*/ 181 w 269"/>
                <a:gd name="T5" fmla="*/ 212 h 212"/>
                <a:gd name="T6" fmla="*/ 269 w 269"/>
                <a:gd name="T7" fmla="*/ 135 h 212"/>
                <a:gd name="T8" fmla="*/ 269 w 269"/>
                <a:gd name="T9" fmla="*/ 0 h 212"/>
                <a:gd name="T10" fmla="*/ 203 w 269"/>
                <a:gd name="T11" fmla="*/ 0 h 212"/>
                <a:gd name="T12" fmla="*/ 203 w 269"/>
                <a:gd name="T13" fmla="*/ 121 h 212"/>
                <a:gd name="T14" fmla="*/ 167 w 269"/>
                <a:gd name="T15" fmla="*/ 158 h 212"/>
                <a:gd name="T16" fmla="*/ 102 w 269"/>
                <a:gd name="T17" fmla="*/ 158 h 212"/>
                <a:gd name="T18" fmla="*/ 66 w 269"/>
                <a:gd name="T19" fmla="*/ 121 h 212"/>
                <a:gd name="T20" fmla="*/ 66 w 269"/>
                <a:gd name="T21" fmla="*/ 0 h 212"/>
                <a:gd name="T22" fmla="*/ 0 w 269"/>
                <a:gd name="T23" fmla="*/ 0 h 212"/>
                <a:gd name="T24" fmla="*/ 0 w 269"/>
                <a:gd name="T25" fmla="*/ 13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212">
                  <a:moveTo>
                    <a:pt x="0" y="135"/>
                  </a:moveTo>
                  <a:cubicBezTo>
                    <a:pt x="0" y="187"/>
                    <a:pt x="28" y="212"/>
                    <a:pt x="88" y="212"/>
                  </a:cubicBezTo>
                  <a:cubicBezTo>
                    <a:pt x="181" y="212"/>
                    <a:pt x="181" y="212"/>
                    <a:pt x="181" y="212"/>
                  </a:cubicBezTo>
                  <a:cubicBezTo>
                    <a:pt x="241" y="212"/>
                    <a:pt x="269" y="187"/>
                    <a:pt x="269" y="13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48"/>
                    <a:pt x="194" y="158"/>
                    <a:pt x="167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75" y="158"/>
                    <a:pt x="66" y="148"/>
                    <a:pt x="66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4896086" y="-1110653"/>
              <a:ext cx="259649" cy="209068"/>
            </a:xfrm>
            <a:custGeom>
              <a:avLst/>
              <a:gdLst>
                <a:gd name="T0" fmla="*/ 65 w 261"/>
                <a:gd name="T1" fmla="*/ 52 h 210"/>
                <a:gd name="T2" fmla="*/ 168 w 261"/>
                <a:gd name="T3" fmla="*/ 52 h 210"/>
                <a:gd name="T4" fmla="*/ 198 w 261"/>
                <a:gd name="T5" fmla="*/ 74 h 210"/>
                <a:gd name="T6" fmla="*/ 198 w 261"/>
                <a:gd name="T7" fmla="*/ 81 h 210"/>
                <a:gd name="T8" fmla="*/ 173 w 261"/>
                <a:gd name="T9" fmla="*/ 103 h 210"/>
                <a:gd name="T10" fmla="*/ 65 w 261"/>
                <a:gd name="T11" fmla="*/ 103 h 210"/>
                <a:gd name="T12" fmla="*/ 65 w 261"/>
                <a:gd name="T13" fmla="*/ 52 h 210"/>
                <a:gd name="T14" fmla="*/ 0 w 261"/>
                <a:gd name="T15" fmla="*/ 210 h 210"/>
                <a:gd name="T16" fmla="*/ 65 w 261"/>
                <a:gd name="T17" fmla="*/ 210 h 210"/>
                <a:gd name="T18" fmla="*/ 65 w 261"/>
                <a:gd name="T19" fmla="*/ 155 h 210"/>
                <a:gd name="T20" fmla="*/ 168 w 261"/>
                <a:gd name="T21" fmla="*/ 155 h 210"/>
                <a:gd name="T22" fmla="*/ 195 w 261"/>
                <a:gd name="T23" fmla="*/ 185 h 210"/>
                <a:gd name="T24" fmla="*/ 195 w 261"/>
                <a:gd name="T25" fmla="*/ 210 h 210"/>
                <a:gd name="T26" fmla="*/ 260 w 261"/>
                <a:gd name="T27" fmla="*/ 210 h 210"/>
                <a:gd name="T28" fmla="*/ 260 w 261"/>
                <a:gd name="T29" fmla="*/ 174 h 210"/>
                <a:gd name="T30" fmla="*/ 225 w 261"/>
                <a:gd name="T31" fmla="*/ 128 h 210"/>
                <a:gd name="T32" fmla="*/ 225 w 261"/>
                <a:gd name="T33" fmla="*/ 127 h 210"/>
                <a:gd name="T34" fmla="*/ 261 w 261"/>
                <a:gd name="T35" fmla="*/ 76 h 210"/>
                <a:gd name="T36" fmla="*/ 261 w 261"/>
                <a:gd name="T37" fmla="*/ 62 h 210"/>
                <a:gd name="T38" fmla="*/ 197 w 261"/>
                <a:gd name="T39" fmla="*/ 0 h 210"/>
                <a:gd name="T40" fmla="*/ 0 w 261"/>
                <a:gd name="T41" fmla="*/ 0 h 210"/>
                <a:gd name="T42" fmla="*/ 0 w 261"/>
                <a:gd name="T4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210">
                  <a:moveTo>
                    <a:pt x="65" y="52"/>
                  </a:moveTo>
                  <a:cubicBezTo>
                    <a:pt x="168" y="52"/>
                    <a:pt x="168" y="52"/>
                    <a:pt x="168" y="52"/>
                  </a:cubicBezTo>
                  <a:cubicBezTo>
                    <a:pt x="188" y="52"/>
                    <a:pt x="198" y="56"/>
                    <a:pt x="198" y="7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8" y="96"/>
                    <a:pt x="191" y="103"/>
                    <a:pt x="173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52"/>
                    <a:pt x="65" y="52"/>
                    <a:pt x="65" y="52"/>
                  </a:cubicBezTo>
                  <a:close/>
                  <a:moveTo>
                    <a:pt x="0" y="210"/>
                  </a:moveTo>
                  <a:cubicBezTo>
                    <a:pt x="65" y="210"/>
                    <a:pt x="65" y="210"/>
                    <a:pt x="65" y="210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88" y="155"/>
                    <a:pt x="195" y="163"/>
                    <a:pt x="195" y="185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260" y="210"/>
                    <a:pt x="260" y="210"/>
                    <a:pt x="260" y="210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40"/>
                    <a:pt x="244" y="131"/>
                    <a:pt x="225" y="128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55" y="120"/>
                    <a:pt x="261" y="104"/>
                    <a:pt x="261" y="7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1" y="25"/>
                    <a:pt x="248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5184819" y="-1110653"/>
              <a:ext cx="247847" cy="209068"/>
            </a:xfrm>
            <a:custGeom>
              <a:avLst/>
              <a:gdLst>
                <a:gd name="T0" fmla="*/ 0 w 588"/>
                <a:gd name="T1" fmla="*/ 123 h 496"/>
                <a:gd name="T2" fmla="*/ 217 w 588"/>
                <a:gd name="T3" fmla="*/ 123 h 496"/>
                <a:gd name="T4" fmla="*/ 217 w 588"/>
                <a:gd name="T5" fmla="*/ 496 h 496"/>
                <a:gd name="T6" fmla="*/ 371 w 588"/>
                <a:gd name="T7" fmla="*/ 496 h 496"/>
                <a:gd name="T8" fmla="*/ 371 w 588"/>
                <a:gd name="T9" fmla="*/ 123 h 496"/>
                <a:gd name="T10" fmla="*/ 588 w 588"/>
                <a:gd name="T11" fmla="*/ 123 h 496"/>
                <a:gd name="T12" fmla="*/ 588 w 588"/>
                <a:gd name="T13" fmla="*/ 0 h 496"/>
                <a:gd name="T14" fmla="*/ 0 w 588"/>
                <a:gd name="T15" fmla="*/ 0 h 496"/>
                <a:gd name="T16" fmla="*/ 0 w 588"/>
                <a:gd name="T17" fmla="*/ 123 h 496"/>
                <a:gd name="T18" fmla="*/ 0 w 588"/>
                <a:gd name="T19" fmla="*/ 1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96">
                  <a:moveTo>
                    <a:pt x="0" y="123"/>
                  </a:moveTo>
                  <a:lnTo>
                    <a:pt x="217" y="123"/>
                  </a:lnTo>
                  <a:lnTo>
                    <a:pt x="217" y="496"/>
                  </a:lnTo>
                  <a:lnTo>
                    <a:pt x="371" y="496"/>
                  </a:lnTo>
                  <a:lnTo>
                    <a:pt x="371" y="123"/>
                  </a:lnTo>
                  <a:lnTo>
                    <a:pt x="588" y="123"/>
                  </a:lnTo>
                  <a:lnTo>
                    <a:pt x="588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456692" y="-1112761"/>
              <a:ext cx="290419" cy="213283"/>
            </a:xfrm>
            <a:custGeom>
              <a:avLst/>
              <a:gdLst>
                <a:gd name="T0" fmla="*/ 0 w 292"/>
                <a:gd name="T1" fmla="*/ 138 h 214"/>
                <a:gd name="T2" fmla="*/ 94 w 292"/>
                <a:gd name="T3" fmla="*/ 214 h 214"/>
                <a:gd name="T4" fmla="*/ 198 w 292"/>
                <a:gd name="T5" fmla="*/ 214 h 214"/>
                <a:gd name="T6" fmla="*/ 292 w 292"/>
                <a:gd name="T7" fmla="*/ 138 h 214"/>
                <a:gd name="T8" fmla="*/ 292 w 292"/>
                <a:gd name="T9" fmla="*/ 76 h 214"/>
                <a:gd name="T10" fmla="*/ 198 w 292"/>
                <a:gd name="T11" fmla="*/ 0 h 214"/>
                <a:gd name="T12" fmla="*/ 94 w 292"/>
                <a:gd name="T13" fmla="*/ 0 h 214"/>
                <a:gd name="T14" fmla="*/ 0 w 292"/>
                <a:gd name="T15" fmla="*/ 76 h 214"/>
                <a:gd name="T16" fmla="*/ 0 w 292"/>
                <a:gd name="T17" fmla="*/ 138 h 214"/>
                <a:gd name="T18" fmla="*/ 67 w 292"/>
                <a:gd name="T19" fmla="*/ 96 h 214"/>
                <a:gd name="T20" fmla="*/ 108 w 292"/>
                <a:gd name="T21" fmla="*/ 54 h 214"/>
                <a:gd name="T22" fmla="*/ 184 w 292"/>
                <a:gd name="T23" fmla="*/ 54 h 214"/>
                <a:gd name="T24" fmla="*/ 225 w 292"/>
                <a:gd name="T25" fmla="*/ 96 h 214"/>
                <a:gd name="T26" fmla="*/ 225 w 292"/>
                <a:gd name="T27" fmla="*/ 118 h 214"/>
                <a:gd name="T28" fmla="*/ 188 w 292"/>
                <a:gd name="T29" fmla="*/ 160 h 214"/>
                <a:gd name="T30" fmla="*/ 104 w 292"/>
                <a:gd name="T31" fmla="*/ 160 h 214"/>
                <a:gd name="T32" fmla="*/ 67 w 292"/>
                <a:gd name="T33" fmla="*/ 118 h 214"/>
                <a:gd name="T34" fmla="*/ 67 w 292"/>
                <a:gd name="T35" fmla="*/ 9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14">
                  <a:moveTo>
                    <a:pt x="0" y="138"/>
                  </a:moveTo>
                  <a:cubicBezTo>
                    <a:pt x="0" y="200"/>
                    <a:pt x="35" y="214"/>
                    <a:pt x="94" y="214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57" y="214"/>
                    <a:pt x="292" y="200"/>
                    <a:pt x="292" y="138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14"/>
                    <a:pt x="257" y="0"/>
                    <a:pt x="19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35" y="0"/>
                    <a:pt x="0" y="14"/>
                    <a:pt x="0" y="76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67" y="96"/>
                  </a:moveTo>
                  <a:cubicBezTo>
                    <a:pt x="67" y="70"/>
                    <a:pt x="73" y="54"/>
                    <a:pt x="108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219" y="54"/>
                    <a:pt x="225" y="70"/>
                    <a:pt x="225" y="96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49"/>
                    <a:pt x="219" y="160"/>
                    <a:pt x="188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73" y="160"/>
                    <a:pt x="67" y="149"/>
                    <a:pt x="67" y="118"/>
                  </a:cubicBezTo>
                  <a:cubicBezTo>
                    <a:pt x="67" y="96"/>
                    <a:pt x="67" y="96"/>
                    <a:pt x="67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026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288" y="395289"/>
            <a:ext cx="4160251" cy="606742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1480" y="1744137"/>
            <a:ext cx="4158345" cy="1827047"/>
          </a:xfrm>
        </p:spPr>
        <p:txBody>
          <a:bodyPr tIns="0" rIns="0" anchor="b" anchorCtr="0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1480" y="3632170"/>
            <a:ext cx="4158345" cy="1207118"/>
          </a:xfrm>
        </p:spPr>
        <p:txBody>
          <a:bodyPr rIns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 bwMode="black">
          <a:xfrm>
            <a:off x="7260438" y="6468077"/>
            <a:ext cx="1499559" cy="105663"/>
            <a:chOff x="3049039" y="-1112761"/>
            <a:chExt cx="3026848" cy="213284"/>
          </a:xfrm>
          <a:solidFill>
            <a:schemeClr val="accent1"/>
          </a:solidFill>
        </p:grpSpPr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5787154" y="-1110653"/>
              <a:ext cx="288733" cy="209068"/>
            </a:xfrm>
            <a:custGeom>
              <a:avLst/>
              <a:gdLst>
                <a:gd name="T0" fmla="*/ 0 w 685"/>
                <a:gd name="T1" fmla="*/ 496 h 496"/>
                <a:gd name="T2" fmla="*/ 154 w 685"/>
                <a:gd name="T3" fmla="*/ 496 h 496"/>
                <a:gd name="T4" fmla="*/ 154 w 685"/>
                <a:gd name="T5" fmla="*/ 135 h 496"/>
                <a:gd name="T6" fmla="*/ 156 w 685"/>
                <a:gd name="T7" fmla="*/ 135 h 496"/>
                <a:gd name="T8" fmla="*/ 446 w 685"/>
                <a:gd name="T9" fmla="*/ 496 h 496"/>
                <a:gd name="T10" fmla="*/ 685 w 685"/>
                <a:gd name="T11" fmla="*/ 496 h 496"/>
                <a:gd name="T12" fmla="*/ 685 w 685"/>
                <a:gd name="T13" fmla="*/ 0 h 496"/>
                <a:gd name="T14" fmla="*/ 531 w 685"/>
                <a:gd name="T15" fmla="*/ 0 h 496"/>
                <a:gd name="T16" fmla="*/ 531 w 685"/>
                <a:gd name="T17" fmla="*/ 361 h 496"/>
                <a:gd name="T18" fmla="*/ 529 w 685"/>
                <a:gd name="T19" fmla="*/ 361 h 496"/>
                <a:gd name="T20" fmla="*/ 239 w 685"/>
                <a:gd name="T21" fmla="*/ 0 h 496"/>
                <a:gd name="T22" fmla="*/ 0 w 685"/>
                <a:gd name="T23" fmla="*/ 0 h 496"/>
                <a:gd name="T24" fmla="*/ 0 w 685"/>
                <a:gd name="T25" fmla="*/ 496 h 496"/>
                <a:gd name="T26" fmla="*/ 0 w 68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496">
                  <a:moveTo>
                    <a:pt x="0" y="496"/>
                  </a:moveTo>
                  <a:lnTo>
                    <a:pt x="154" y="496"/>
                  </a:lnTo>
                  <a:lnTo>
                    <a:pt x="154" y="135"/>
                  </a:lnTo>
                  <a:lnTo>
                    <a:pt x="156" y="135"/>
                  </a:lnTo>
                  <a:lnTo>
                    <a:pt x="446" y="496"/>
                  </a:lnTo>
                  <a:lnTo>
                    <a:pt x="685" y="496"/>
                  </a:lnTo>
                  <a:lnTo>
                    <a:pt x="685" y="0"/>
                  </a:lnTo>
                  <a:lnTo>
                    <a:pt x="531" y="0"/>
                  </a:lnTo>
                  <a:lnTo>
                    <a:pt x="531" y="361"/>
                  </a:lnTo>
                  <a:lnTo>
                    <a:pt x="529" y="361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3049039" y="-1110653"/>
              <a:ext cx="267658" cy="209068"/>
            </a:xfrm>
            <a:custGeom>
              <a:avLst/>
              <a:gdLst>
                <a:gd name="T0" fmla="*/ 0 w 635"/>
                <a:gd name="T1" fmla="*/ 496 h 496"/>
                <a:gd name="T2" fmla="*/ 153 w 635"/>
                <a:gd name="T3" fmla="*/ 496 h 496"/>
                <a:gd name="T4" fmla="*/ 153 w 635"/>
                <a:gd name="T5" fmla="*/ 309 h 496"/>
                <a:gd name="T6" fmla="*/ 479 w 635"/>
                <a:gd name="T7" fmla="*/ 309 h 496"/>
                <a:gd name="T8" fmla="*/ 479 w 635"/>
                <a:gd name="T9" fmla="*/ 496 h 496"/>
                <a:gd name="T10" fmla="*/ 635 w 635"/>
                <a:gd name="T11" fmla="*/ 496 h 496"/>
                <a:gd name="T12" fmla="*/ 635 w 635"/>
                <a:gd name="T13" fmla="*/ 0 h 496"/>
                <a:gd name="T14" fmla="*/ 479 w 635"/>
                <a:gd name="T15" fmla="*/ 0 h 496"/>
                <a:gd name="T16" fmla="*/ 479 w 635"/>
                <a:gd name="T17" fmla="*/ 177 h 496"/>
                <a:gd name="T18" fmla="*/ 153 w 635"/>
                <a:gd name="T19" fmla="*/ 177 h 496"/>
                <a:gd name="T20" fmla="*/ 153 w 635"/>
                <a:gd name="T21" fmla="*/ 0 h 496"/>
                <a:gd name="T22" fmla="*/ 0 w 635"/>
                <a:gd name="T23" fmla="*/ 0 h 496"/>
                <a:gd name="T24" fmla="*/ 0 w 635"/>
                <a:gd name="T25" fmla="*/ 496 h 496"/>
                <a:gd name="T26" fmla="*/ 0 w 63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496">
                  <a:moveTo>
                    <a:pt x="0" y="496"/>
                  </a:moveTo>
                  <a:lnTo>
                    <a:pt x="153" y="496"/>
                  </a:lnTo>
                  <a:lnTo>
                    <a:pt x="153" y="309"/>
                  </a:lnTo>
                  <a:lnTo>
                    <a:pt x="479" y="309"/>
                  </a:lnTo>
                  <a:lnTo>
                    <a:pt x="479" y="496"/>
                  </a:lnTo>
                  <a:lnTo>
                    <a:pt x="635" y="496"/>
                  </a:lnTo>
                  <a:lnTo>
                    <a:pt x="635" y="0"/>
                  </a:lnTo>
                  <a:lnTo>
                    <a:pt x="479" y="0"/>
                  </a:lnTo>
                  <a:lnTo>
                    <a:pt x="479" y="177"/>
                  </a:lnTo>
                  <a:lnTo>
                    <a:pt x="153" y="177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black">
            <a:xfrm>
              <a:off x="3339458" y="-1110653"/>
              <a:ext cx="316974" cy="209068"/>
            </a:xfrm>
            <a:custGeom>
              <a:avLst/>
              <a:gdLst>
                <a:gd name="T0" fmla="*/ 0 w 752"/>
                <a:gd name="T1" fmla="*/ 496 h 496"/>
                <a:gd name="T2" fmla="*/ 173 w 752"/>
                <a:gd name="T3" fmla="*/ 496 h 496"/>
                <a:gd name="T4" fmla="*/ 218 w 752"/>
                <a:gd name="T5" fmla="*/ 409 h 496"/>
                <a:gd name="T6" fmla="*/ 532 w 752"/>
                <a:gd name="T7" fmla="*/ 409 h 496"/>
                <a:gd name="T8" fmla="*/ 579 w 752"/>
                <a:gd name="T9" fmla="*/ 496 h 496"/>
                <a:gd name="T10" fmla="*/ 752 w 752"/>
                <a:gd name="T11" fmla="*/ 496 h 496"/>
                <a:gd name="T12" fmla="*/ 473 w 752"/>
                <a:gd name="T13" fmla="*/ 0 h 496"/>
                <a:gd name="T14" fmla="*/ 272 w 752"/>
                <a:gd name="T15" fmla="*/ 0 h 496"/>
                <a:gd name="T16" fmla="*/ 0 w 752"/>
                <a:gd name="T17" fmla="*/ 496 h 496"/>
                <a:gd name="T18" fmla="*/ 0 w 752"/>
                <a:gd name="T19" fmla="*/ 496 h 496"/>
                <a:gd name="T20" fmla="*/ 374 w 752"/>
                <a:gd name="T21" fmla="*/ 116 h 496"/>
                <a:gd name="T22" fmla="*/ 473 w 752"/>
                <a:gd name="T23" fmla="*/ 302 h 496"/>
                <a:gd name="T24" fmla="*/ 274 w 752"/>
                <a:gd name="T25" fmla="*/ 302 h 496"/>
                <a:gd name="T26" fmla="*/ 374 w 752"/>
                <a:gd name="T27" fmla="*/ 116 h 496"/>
                <a:gd name="T28" fmla="*/ 374 w 752"/>
                <a:gd name="T29" fmla="*/ 1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2" h="496">
                  <a:moveTo>
                    <a:pt x="0" y="496"/>
                  </a:moveTo>
                  <a:lnTo>
                    <a:pt x="173" y="496"/>
                  </a:lnTo>
                  <a:lnTo>
                    <a:pt x="218" y="409"/>
                  </a:lnTo>
                  <a:lnTo>
                    <a:pt x="532" y="409"/>
                  </a:lnTo>
                  <a:lnTo>
                    <a:pt x="579" y="496"/>
                  </a:lnTo>
                  <a:lnTo>
                    <a:pt x="752" y="496"/>
                  </a:lnTo>
                  <a:lnTo>
                    <a:pt x="473" y="0"/>
                  </a:lnTo>
                  <a:lnTo>
                    <a:pt x="272" y="0"/>
                  </a:lnTo>
                  <a:lnTo>
                    <a:pt x="0" y="496"/>
                  </a:lnTo>
                  <a:lnTo>
                    <a:pt x="0" y="496"/>
                  </a:lnTo>
                  <a:close/>
                  <a:moveTo>
                    <a:pt x="374" y="116"/>
                  </a:moveTo>
                  <a:lnTo>
                    <a:pt x="473" y="302"/>
                  </a:lnTo>
                  <a:lnTo>
                    <a:pt x="274" y="302"/>
                  </a:lnTo>
                  <a:lnTo>
                    <a:pt x="374" y="116"/>
                  </a:lnTo>
                  <a:lnTo>
                    <a:pt x="374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3679193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3918188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4160134" y="-1110653"/>
              <a:ext cx="65755" cy="209068"/>
            </a:xfrm>
            <a:custGeom>
              <a:avLst/>
              <a:gdLst>
                <a:gd name="T0" fmla="*/ 0 w 156"/>
                <a:gd name="T1" fmla="*/ 496 h 496"/>
                <a:gd name="T2" fmla="*/ 156 w 156"/>
                <a:gd name="T3" fmla="*/ 496 h 496"/>
                <a:gd name="T4" fmla="*/ 156 w 156"/>
                <a:gd name="T5" fmla="*/ 0 h 496"/>
                <a:gd name="T6" fmla="*/ 0 w 156"/>
                <a:gd name="T7" fmla="*/ 0 h 496"/>
                <a:gd name="T8" fmla="*/ 0 w 156"/>
                <a:gd name="T9" fmla="*/ 496 h 496"/>
                <a:gd name="T10" fmla="*/ 0 w 156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496">
                  <a:moveTo>
                    <a:pt x="0" y="496"/>
                  </a:moveTo>
                  <a:lnTo>
                    <a:pt x="156" y="49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black">
            <a:xfrm>
              <a:off x="4273519" y="-1110653"/>
              <a:ext cx="271873" cy="209068"/>
            </a:xfrm>
            <a:custGeom>
              <a:avLst/>
              <a:gdLst>
                <a:gd name="T0" fmla="*/ 0 w 273"/>
                <a:gd name="T1" fmla="*/ 210 h 210"/>
                <a:gd name="T2" fmla="*/ 208 w 273"/>
                <a:gd name="T3" fmla="*/ 210 h 210"/>
                <a:gd name="T4" fmla="*/ 273 w 273"/>
                <a:gd name="T5" fmla="*/ 154 h 210"/>
                <a:gd name="T6" fmla="*/ 234 w 273"/>
                <a:gd name="T7" fmla="*/ 104 h 210"/>
                <a:gd name="T8" fmla="*/ 234 w 273"/>
                <a:gd name="T9" fmla="*/ 103 h 210"/>
                <a:gd name="T10" fmla="*/ 265 w 273"/>
                <a:gd name="T11" fmla="*/ 55 h 210"/>
                <a:gd name="T12" fmla="*/ 188 w 273"/>
                <a:gd name="T13" fmla="*/ 0 h 210"/>
                <a:gd name="T14" fmla="*/ 0 w 273"/>
                <a:gd name="T15" fmla="*/ 0 h 210"/>
                <a:gd name="T16" fmla="*/ 0 w 273"/>
                <a:gd name="T17" fmla="*/ 210 h 210"/>
                <a:gd name="T18" fmla="*/ 65 w 273"/>
                <a:gd name="T19" fmla="*/ 127 h 210"/>
                <a:gd name="T20" fmla="*/ 182 w 273"/>
                <a:gd name="T21" fmla="*/ 127 h 210"/>
                <a:gd name="T22" fmla="*/ 206 w 273"/>
                <a:gd name="T23" fmla="*/ 144 h 210"/>
                <a:gd name="T24" fmla="*/ 182 w 273"/>
                <a:gd name="T25" fmla="*/ 160 h 210"/>
                <a:gd name="T26" fmla="*/ 65 w 273"/>
                <a:gd name="T27" fmla="*/ 160 h 210"/>
                <a:gd name="T28" fmla="*/ 65 w 273"/>
                <a:gd name="T29" fmla="*/ 127 h 210"/>
                <a:gd name="T30" fmla="*/ 65 w 273"/>
                <a:gd name="T31" fmla="*/ 50 h 210"/>
                <a:gd name="T32" fmla="*/ 181 w 273"/>
                <a:gd name="T33" fmla="*/ 50 h 210"/>
                <a:gd name="T34" fmla="*/ 200 w 273"/>
                <a:gd name="T35" fmla="*/ 67 h 210"/>
                <a:gd name="T36" fmla="*/ 181 w 273"/>
                <a:gd name="T37" fmla="*/ 83 h 210"/>
                <a:gd name="T38" fmla="*/ 65 w 273"/>
                <a:gd name="T39" fmla="*/ 83 h 210"/>
                <a:gd name="T40" fmla="*/ 65 w 273"/>
                <a:gd name="T41" fmla="*/ 5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10">
                  <a:moveTo>
                    <a:pt x="0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45" y="210"/>
                    <a:pt x="273" y="200"/>
                    <a:pt x="273" y="154"/>
                  </a:cubicBezTo>
                  <a:cubicBezTo>
                    <a:pt x="273" y="123"/>
                    <a:pt x="262" y="108"/>
                    <a:pt x="234" y="104"/>
                  </a:cubicBezTo>
                  <a:cubicBezTo>
                    <a:pt x="234" y="103"/>
                    <a:pt x="234" y="103"/>
                    <a:pt x="234" y="103"/>
                  </a:cubicBezTo>
                  <a:cubicBezTo>
                    <a:pt x="252" y="98"/>
                    <a:pt x="265" y="91"/>
                    <a:pt x="265" y="55"/>
                  </a:cubicBezTo>
                  <a:cubicBezTo>
                    <a:pt x="265" y="14"/>
                    <a:pt x="240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65" y="127"/>
                  </a:moveTo>
                  <a:cubicBezTo>
                    <a:pt x="182" y="127"/>
                    <a:pt x="182" y="127"/>
                    <a:pt x="182" y="127"/>
                  </a:cubicBezTo>
                  <a:cubicBezTo>
                    <a:pt x="196" y="127"/>
                    <a:pt x="206" y="130"/>
                    <a:pt x="206" y="144"/>
                  </a:cubicBezTo>
                  <a:cubicBezTo>
                    <a:pt x="206" y="156"/>
                    <a:pt x="196" y="160"/>
                    <a:pt x="182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27"/>
                    <a:pt x="65" y="127"/>
                    <a:pt x="65" y="127"/>
                  </a:cubicBezTo>
                  <a:close/>
                  <a:moveTo>
                    <a:pt x="65" y="50"/>
                  </a:moveTo>
                  <a:cubicBezTo>
                    <a:pt x="181" y="50"/>
                    <a:pt x="181" y="50"/>
                    <a:pt x="181" y="50"/>
                  </a:cubicBezTo>
                  <a:cubicBezTo>
                    <a:pt x="193" y="50"/>
                    <a:pt x="200" y="55"/>
                    <a:pt x="200" y="67"/>
                  </a:cubicBezTo>
                  <a:cubicBezTo>
                    <a:pt x="200" y="79"/>
                    <a:pt x="193" y="83"/>
                    <a:pt x="181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50"/>
                    <a:pt x="65" y="50"/>
                    <a:pt x="6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4584171" y="-1110653"/>
              <a:ext cx="268079" cy="211176"/>
            </a:xfrm>
            <a:custGeom>
              <a:avLst/>
              <a:gdLst>
                <a:gd name="T0" fmla="*/ 0 w 269"/>
                <a:gd name="T1" fmla="*/ 135 h 212"/>
                <a:gd name="T2" fmla="*/ 88 w 269"/>
                <a:gd name="T3" fmla="*/ 212 h 212"/>
                <a:gd name="T4" fmla="*/ 181 w 269"/>
                <a:gd name="T5" fmla="*/ 212 h 212"/>
                <a:gd name="T6" fmla="*/ 269 w 269"/>
                <a:gd name="T7" fmla="*/ 135 h 212"/>
                <a:gd name="T8" fmla="*/ 269 w 269"/>
                <a:gd name="T9" fmla="*/ 0 h 212"/>
                <a:gd name="T10" fmla="*/ 203 w 269"/>
                <a:gd name="T11" fmla="*/ 0 h 212"/>
                <a:gd name="T12" fmla="*/ 203 w 269"/>
                <a:gd name="T13" fmla="*/ 121 h 212"/>
                <a:gd name="T14" fmla="*/ 167 w 269"/>
                <a:gd name="T15" fmla="*/ 158 h 212"/>
                <a:gd name="T16" fmla="*/ 102 w 269"/>
                <a:gd name="T17" fmla="*/ 158 h 212"/>
                <a:gd name="T18" fmla="*/ 66 w 269"/>
                <a:gd name="T19" fmla="*/ 121 h 212"/>
                <a:gd name="T20" fmla="*/ 66 w 269"/>
                <a:gd name="T21" fmla="*/ 0 h 212"/>
                <a:gd name="T22" fmla="*/ 0 w 269"/>
                <a:gd name="T23" fmla="*/ 0 h 212"/>
                <a:gd name="T24" fmla="*/ 0 w 269"/>
                <a:gd name="T25" fmla="*/ 13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212">
                  <a:moveTo>
                    <a:pt x="0" y="135"/>
                  </a:moveTo>
                  <a:cubicBezTo>
                    <a:pt x="0" y="187"/>
                    <a:pt x="28" y="212"/>
                    <a:pt x="88" y="212"/>
                  </a:cubicBezTo>
                  <a:cubicBezTo>
                    <a:pt x="181" y="212"/>
                    <a:pt x="181" y="212"/>
                    <a:pt x="181" y="212"/>
                  </a:cubicBezTo>
                  <a:cubicBezTo>
                    <a:pt x="241" y="212"/>
                    <a:pt x="269" y="187"/>
                    <a:pt x="269" y="13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48"/>
                    <a:pt x="194" y="158"/>
                    <a:pt x="167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75" y="158"/>
                    <a:pt x="66" y="148"/>
                    <a:pt x="66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black">
            <a:xfrm>
              <a:off x="4896086" y="-1110653"/>
              <a:ext cx="259649" cy="209068"/>
            </a:xfrm>
            <a:custGeom>
              <a:avLst/>
              <a:gdLst>
                <a:gd name="T0" fmla="*/ 65 w 261"/>
                <a:gd name="T1" fmla="*/ 52 h 210"/>
                <a:gd name="T2" fmla="*/ 168 w 261"/>
                <a:gd name="T3" fmla="*/ 52 h 210"/>
                <a:gd name="T4" fmla="*/ 198 w 261"/>
                <a:gd name="T5" fmla="*/ 74 h 210"/>
                <a:gd name="T6" fmla="*/ 198 w 261"/>
                <a:gd name="T7" fmla="*/ 81 h 210"/>
                <a:gd name="T8" fmla="*/ 173 w 261"/>
                <a:gd name="T9" fmla="*/ 103 h 210"/>
                <a:gd name="T10" fmla="*/ 65 w 261"/>
                <a:gd name="T11" fmla="*/ 103 h 210"/>
                <a:gd name="T12" fmla="*/ 65 w 261"/>
                <a:gd name="T13" fmla="*/ 52 h 210"/>
                <a:gd name="T14" fmla="*/ 0 w 261"/>
                <a:gd name="T15" fmla="*/ 210 h 210"/>
                <a:gd name="T16" fmla="*/ 65 w 261"/>
                <a:gd name="T17" fmla="*/ 210 h 210"/>
                <a:gd name="T18" fmla="*/ 65 w 261"/>
                <a:gd name="T19" fmla="*/ 155 h 210"/>
                <a:gd name="T20" fmla="*/ 168 w 261"/>
                <a:gd name="T21" fmla="*/ 155 h 210"/>
                <a:gd name="T22" fmla="*/ 195 w 261"/>
                <a:gd name="T23" fmla="*/ 185 h 210"/>
                <a:gd name="T24" fmla="*/ 195 w 261"/>
                <a:gd name="T25" fmla="*/ 210 h 210"/>
                <a:gd name="T26" fmla="*/ 260 w 261"/>
                <a:gd name="T27" fmla="*/ 210 h 210"/>
                <a:gd name="T28" fmla="*/ 260 w 261"/>
                <a:gd name="T29" fmla="*/ 174 h 210"/>
                <a:gd name="T30" fmla="*/ 225 w 261"/>
                <a:gd name="T31" fmla="*/ 128 h 210"/>
                <a:gd name="T32" fmla="*/ 225 w 261"/>
                <a:gd name="T33" fmla="*/ 127 h 210"/>
                <a:gd name="T34" fmla="*/ 261 w 261"/>
                <a:gd name="T35" fmla="*/ 76 h 210"/>
                <a:gd name="T36" fmla="*/ 261 w 261"/>
                <a:gd name="T37" fmla="*/ 62 h 210"/>
                <a:gd name="T38" fmla="*/ 197 w 261"/>
                <a:gd name="T39" fmla="*/ 0 h 210"/>
                <a:gd name="T40" fmla="*/ 0 w 261"/>
                <a:gd name="T41" fmla="*/ 0 h 210"/>
                <a:gd name="T42" fmla="*/ 0 w 261"/>
                <a:gd name="T4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210">
                  <a:moveTo>
                    <a:pt x="65" y="52"/>
                  </a:moveTo>
                  <a:cubicBezTo>
                    <a:pt x="168" y="52"/>
                    <a:pt x="168" y="52"/>
                    <a:pt x="168" y="52"/>
                  </a:cubicBezTo>
                  <a:cubicBezTo>
                    <a:pt x="188" y="52"/>
                    <a:pt x="198" y="56"/>
                    <a:pt x="198" y="7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8" y="96"/>
                    <a:pt x="191" y="103"/>
                    <a:pt x="173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52"/>
                    <a:pt x="65" y="52"/>
                    <a:pt x="65" y="52"/>
                  </a:cubicBezTo>
                  <a:close/>
                  <a:moveTo>
                    <a:pt x="0" y="210"/>
                  </a:moveTo>
                  <a:cubicBezTo>
                    <a:pt x="65" y="210"/>
                    <a:pt x="65" y="210"/>
                    <a:pt x="65" y="210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88" y="155"/>
                    <a:pt x="195" y="163"/>
                    <a:pt x="195" y="185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260" y="210"/>
                    <a:pt x="260" y="210"/>
                    <a:pt x="260" y="210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40"/>
                    <a:pt x="244" y="131"/>
                    <a:pt x="225" y="128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55" y="120"/>
                    <a:pt x="261" y="104"/>
                    <a:pt x="261" y="7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1" y="25"/>
                    <a:pt x="248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5184819" y="-1110653"/>
              <a:ext cx="247847" cy="209068"/>
            </a:xfrm>
            <a:custGeom>
              <a:avLst/>
              <a:gdLst>
                <a:gd name="T0" fmla="*/ 0 w 588"/>
                <a:gd name="T1" fmla="*/ 123 h 496"/>
                <a:gd name="T2" fmla="*/ 217 w 588"/>
                <a:gd name="T3" fmla="*/ 123 h 496"/>
                <a:gd name="T4" fmla="*/ 217 w 588"/>
                <a:gd name="T5" fmla="*/ 496 h 496"/>
                <a:gd name="T6" fmla="*/ 371 w 588"/>
                <a:gd name="T7" fmla="*/ 496 h 496"/>
                <a:gd name="T8" fmla="*/ 371 w 588"/>
                <a:gd name="T9" fmla="*/ 123 h 496"/>
                <a:gd name="T10" fmla="*/ 588 w 588"/>
                <a:gd name="T11" fmla="*/ 123 h 496"/>
                <a:gd name="T12" fmla="*/ 588 w 588"/>
                <a:gd name="T13" fmla="*/ 0 h 496"/>
                <a:gd name="T14" fmla="*/ 0 w 588"/>
                <a:gd name="T15" fmla="*/ 0 h 496"/>
                <a:gd name="T16" fmla="*/ 0 w 588"/>
                <a:gd name="T17" fmla="*/ 123 h 496"/>
                <a:gd name="T18" fmla="*/ 0 w 588"/>
                <a:gd name="T19" fmla="*/ 1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96">
                  <a:moveTo>
                    <a:pt x="0" y="123"/>
                  </a:moveTo>
                  <a:lnTo>
                    <a:pt x="217" y="123"/>
                  </a:lnTo>
                  <a:lnTo>
                    <a:pt x="217" y="496"/>
                  </a:lnTo>
                  <a:lnTo>
                    <a:pt x="371" y="496"/>
                  </a:lnTo>
                  <a:lnTo>
                    <a:pt x="371" y="123"/>
                  </a:lnTo>
                  <a:lnTo>
                    <a:pt x="588" y="123"/>
                  </a:lnTo>
                  <a:lnTo>
                    <a:pt x="588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black">
            <a:xfrm>
              <a:off x="5456692" y="-1112761"/>
              <a:ext cx="290419" cy="213283"/>
            </a:xfrm>
            <a:custGeom>
              <a:avLst/>
              <a:gdLst>
                <a:gd name="T0" fmla="*/ 0 w 292"/>
                <a:gd name="T1" fmla="*/ 138 h 214"/>
                <a:gd name="T2" fmla="*/ 94 w 292"/>
                <a:gd name="T3" fmla="*/ 214 h 214"/>
                <a:gd name="T4" fmla="*/ 198 w 292"/>
                <a:gd name="T5" fmla="*/ 214 h 214"/>
                <a:gd name="T6" fmla="*/ 292 w 292"/>
                <a:gd name="T7" fmla="*/ 138 h 214"/>
                <a:gd name="T8" fmla="*/ 292 w 292"/>
                <a:gd name="T9" fmla="*/ 76 h 214"/>
                <a:gd name="T10" fmla="*/ 198 w 292"/>
                <a:gd name="T11" fmla="*/ 0 h 214"/>
                <a:gd name="T12" fmla="*/ 94 w 292"/>
                <a:gd name="T13" fmla="*/ 0 h 214"/>
                <a:gd name="T14" fmla="*/ 0 w 292"/>
                <a:gd name="T15" fmla="*/ 76 h 214"/>
                <a:gd name="T16" fmla="*/ 0 w 292"/>
                <a:gd name="T17" fmla="*/ 138 h 214"/>
                <a:gd name="T18" fmla="*/ 67 w 292"/>
                <a:gd name="T19" fmla="*/ 96 h 214"/>
                <a:gd name="T20" fmla="*/ 108 w 292"/>
                <a:gd name="T21" fmla="*/ 54 h 214"/>
                <a:gd name="T22" fmla="*/ 184 w 292"/>
                <a:gd name="T23" fmla="*/ 54 h 214"/>
                <a:gd name="T24" fmla="*/ 225 w 292"/>
                <a:gd name="T25" fmla="*/ 96 h 214"/>
                <a:gd name="T26" fmla="*/ 225 w 292"/>
                <a:gd name="T27" fmla="*/ 118 h 214"/>
                <a:gd name="T28" fmla="*/ 188 w 292"/>
                <a:gd name="T29" fmla="*/ 160 h 214"/>
                <a:gd name="T30" fmla="*/ 104 w 292"/>
                <a:gd name="T31" fmla="*/ 160 h 214"/>
                <a:gd name="T32" fmla="*/ 67 w 292"/>
                <a:gd name="T33" fmla="*/ 118 h 214"/>
                <a:gd name="T34" fmla="*/ 67 w 292"/>
                <a:gd name="T35" fmla="*/ 9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14">
                  <a:moveTo>
                    <a:pt x="0" y="138"/>
                  </a:moveTo>
                  <a:cubicBezTo>
                    <a:pt x="0" y="200"/>
                    <a:pt x="35" y="214"/>
                    <a:pt x="94" y="214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57" y="214"/>
                    <a:pt x="292" y="200"/>
                    <a:pt x="292" y="138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14"/>
                    <a:pt x="257" y="0"/>
                    <a:pt x="19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35" y="0"/>
                    <a:pt x="0" y="14"/>
                    <a:pt x="0" y="76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67" y="96"/>
                  </a:moveTo>
                  <a:cubicBezTo>
                    <a:pt x="67" y="70"/>
                    <a:pt x="73" y="54"/>
                    <a:pt x="108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219" y="54"/>
                    <a:pt x="225" y="70"/>
                    <a:pt x="225" y="96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49"/>
                    <a:pt x="219" y="160"/>
                    <a:pt x="188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73" y="160"/>
                    <a:pt x="67" y="149"/>
                    <a:pt x="67" y="118"/>
                  </a:cubicBezTo>
                  <a:cubicBezTo>
                    <a:pt x="67" y="96"/>
                    <a:pt x="67" y="96"/>
                    <a:pt x="67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Footer Placeholder 4"/>
          <p:cNvSpPr txBox="1">
            <a:spLocks/>
          </p:cNvSpPr>
          <p:nvPr/>
        </p:nvSpPr>
        <p:spPr>
          <a:xfrm>
            <a:off x="447675" y="6513857"/>
            <a:ext cx="1413849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2018 Halliburton. All rights reserved.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95288" y="395289"/>
            <a:ext cx="4160251" cy="606742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/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601480" y="1744137"/>
            <a:ext cx="4158345" cy="1827047"/>
          </a:xfrm>
        </p:spPr>
        <p:txBody>
          <a:bodyPr tIns="0" rIns="0" anchor="b" anchorCtr="0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601480" y="3632170"/>
            <a:ext cx="4158345" cy="1207118"/>
          </a:xfrm>
        </p:spPr>
        <p:txBody>
          <a:bodyPr rIns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 bwMode="black">
          <a:xfrm>
            <a:off x="7260438" y="6468077"/>
            <a:ext cx="1499559" cy="105663"/>
            <a:chOff x="3049039" y="-1112761"/>
            <a:chExt cx="3026848" cy="213284"/>
          </a:xfrm>
          <a:solidFill>
            <a:schemeClr val="accent1"/>
          </a:solidFill>
        </p:grpSpPr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5787154" y="-1110653"/>
              <a:ext cx="288733" cy="209068"/>
            </a:xfrm>
            <a:custGeom>
              <a:avLst/>
              <a:gdLst>
                <a:gd name="T0" fmla="*/ 0 w 685"/>
                <a:gd name="T1" fmla="*/ 496 h 496"/>
                <a:gd name="T2" fmla="*/ 154 w 685"/>
                <a:gd name="T3" fmla="*/ 496 h 496"/>
                <a:gd name="T4" fmla="*/ 154 w 685"/>
                <a:gd name="T5" fmla="*/ 135 h 496"/>
                <a:gd name="T6" fmla="*/ 156 w 685"/>
                <a:gd name="T7" fmla="*/ 135 h 496"/>
                <a:gd name="T8" fmla="*/ 446 w 685"/>
                <a:gd name="T9" fmla="*/ 496 h 496"/>
                <a:gd name="T10" fmla="*/ 685 w 685"/>
                <a:gd name="T11" fmla="*/ 496 h 496"/>
                <a:gd name="T12" fmla="*/ 685 w 685"/>
                <a:gd name="T13" fmla="*/ 0 h 496"/>
                <a:gd name="T14" fmla="*/ 531 w 685"/>
                <a:gd name="T15" fmla="*/ 0 h 496"/>
                <a:gd name="T16" fmla="*/ 531 w 685"/>
                <a:gd name="T17" fmla="*/ 361 h 496"/>
                <a:gd name="T18" fmla="*/ 529 w 685"/>
                <a:gd name="T19" fmla="*/ 361 h 496"/>
                <a:gd name="T20" fmla="*/ 239 w 685"/>
                <a:gd name="T21" fmla="*/ 0 h 496"/>
                <a:gd name="T22" fmla="*/ 0 w 685"/>
                <a:gd name="T23" fmla="*/ 0 h 496"/>
                <a:gd name="T24" fmla="*/ 0 w 685"/>
                <a:gd name="T25" fmla="*/ 496 h 496"/>
                <a:gd name="T26" fmla="*/ 0 w 68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496">
                  <a:moveTo>
                    <a:pt x="0" y="496"/>
                  </a:moveTo>
                  <a:lnTo>
                    <a:pt x="154" y="496"/>
                  </a:lnTo>
                  <a:lnTo>
                    <a:pt x="154" y="135"/>
                  </a:lnTo>
                  <a:lnTo>
                    <a:pt x="156" y="135"/>
                  </a:lnTo>
                  <a:lnTo>
                    <a:pt x="446" y="496"/>
                  </a:lnTo>
                  <a:lnTo>
                    <a:pt x="685" y="496"/>
                  </a:lnTo>
                  <a:lnTo>
                    <a:pt x="685" y="0"/>
                  </a:lnTo>
                  <a:lnTo>
                    <a:pt x="531" y="0"/>
                  </a:lnTo>
                  <a:lnTo>
                    <a:pt x="531" y="361"/>
                  </a:lnTo>
                  <a:lnTo>
                    <a:pt x="529" y="361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3049039" y="-1110653"/>
              <a:ext cx="267658" cy="209068"/>
            </a:xfrm>
            <a:custGeom>
              <a:avLst/>
              <a:gdLst>
                <a:gd name="T0" fmla="*/ 0 w 635"/>
                <a:gd name="T1" fmla="*/ 496 h 496"/>
                <a:gd name="T2" fmla="*/ 153 w 635"/>
                <a:gd name="T3" fmla="*/ 496 h 496"/>
                <a:gd name="T4" fmla="*/ 153 w 635"/>
                <a:gd name="T5" fmla="*/ 309 h 496"/>
                <a:gd name="T6" fmla="*/ 479 w 635"/>
                <a:gd name="T7" fmla="*/ 309 h 496"/>
                <a:gd name="T8" fmla="*/ 479 w 635"/>
                <a:gd name="T9" fmla="*/ 496 h 496"/>
                <a:gd name="T10" fmla="*/ 635 w 635"/>
                <a:gd name="T11" fmla="*/ 496 h 496"/>
                <a:gd name="T12" fmla="*/ 635 w 635"/>
                <a:gd name="T13" fmla="*/ 0 h 496"/>
                <a:gd name="T14" fmla="*/ 479 w 635"/>
                <a:gd name="T15" fmla="*/ 0 h 496"/>
                <a:gd name="T16" fmla="*/ 479 w 635"/>
                <a:gd name="T17" fmla="*/ 177 h 496"/>
                <a:gd name="T18" fmla="*/ 153 w 635"/>
                <a:gd name="T19" fmla="*/ 177 h 496"/>
                <a:gd name="T20" fmla="*/ 153 w 635"/>
                <a:gd name="T21" fmla="*/ 0 h 496"/>
                <a:gd name="T22" fmla="*/ 0 w 635"/>
                <a:gd name="T23" fmla="*/ 0 h 496"/>
                <a:gd name="T24" fmla="*/ 0 w 635"/>
                <a:gd name="T25" fmla="*/ 496 h 496"/>
                <a:gd name="T26" fmla="*/ 0 w 63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496">
                  <a:moveTo>
                    <a:pt x="0" y="496"/>
                  </a:moveTo>
                  <a:lnTo>
                    <a:pt x="153" y="496"/>
                  </a:lnTo>
                  <a:lnTo>
                    <a:pt x="153" y="309"/>
                  </a:lnTo>
                  <a:lnTo>
                    <a:pt x="479" y="309"/>
                  </a:lnTo>
                  <a:lnTo>
                    <a:pt x="479" y="496"/>
                  </a:lnTo>
                  <a:lnTo>
                    <a:pt x="635" y="496"/>
                  </a:lnTo>
                  <a:lnTo>
                    <a:pt x="635" y="0"/>
                  </a:lnTo>
                  <a:lnTo>
                    <a:pt x="479" y="0"/>
                  </a:lnTo>
                  <a:lnTo>
                    <a:pt x="479" y="177"/>
                  </a:lnTo>
                  <a:lnTo>
                    <a:pt x="153" y="177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black">
            <a:xfrm>
              <a:off x="3339458" y="-1110653"/>
              <a:ext cx="316974" cy="209068"/>
            </a:xfrm>
            <a:custGeom>
              <a:avLst/>
              <a:gdLst>
                <a:gd name="T0" fmla="*/ 0 w 752"/>
                <a:gd name="T1" fmla="*/ 496 h 496"/>
                <a:gd name="T2" fmla="*/ 173 w 752"/>
                <a:gd name="T3" fmla="*/ 496 h 496"/>
                <a:gd name="T4" fmla="*/ 218 w 752"/>
                <a:gd name="T5" fmla="*/ 409 h 496"/>
                <a:gd name="T6" fmla="*/ 532 w 752"/>
                <a:gd name="T7" fmla="*/ 409 h 496"/>
                <a:gd name="T8" fmla="*/ 579 w 752"/>
                <a:gd name="T9" fmla="*/ 496 h 496"/>
                <a:gd name="T10" fmla="*/ 752 w 752"/>
                <a:gd name="T11" fmla="*/ 496 h 496"/>
                <a:gd name="T12" fmla="*/ 473 w 752"/>
                <a:gd name="T13" fmla="*/ 0 h 496"/>
                <a:gd name="T14" fmla="*/ 272 w 752"/>
                <a:gd name="T15" fmla="*/ 0 h 496"/>
                <a:gd name="T16" fmla="*/ 0 w 752"/>
                <a:gd name="T17" fmla="*/ 496 h 496"/>
                <a:gd name="T18" fmla="*/ 0 w 752"/>
                <a:gd name="T19" fmla="*/ 496 h 496"/>
                <a:gd name="T20" fmla="*/ 374 w 752"/>
                <a:gd name="T21" fmla="*/ 116 h 496"/>
                <a:gd name="T22" fmla="*/ 473 w 752"/>
                <a:gd name="T23" fmla="*/ 302 h 496"/>
                <a:gd name="T24" fmla="*/ 274 w 752"/>
                <a:gd name="T25" fmla="*/ 302 h 496"/>
                <a:gd name="T26" fmla="*/ 374 w 752"/>
                <a:gd name="T27" fmla="*/ 116 h 496"/>
                <a:gd name="T28" fmla="*/ 374 w 752"/>
                <a:gd name="T29" fmla="*/ 1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2" h="496">
                  <a:moveTo>
                    <a:pt x="0" y="496"/>
                  </a:moveTo>
                  <a:lnTo>
                    <a:pt x="173" y="496"/>
                  </a:lnTo>
                  <a:lnTo>
                    <a:pt x="218" y="409"/>
                  </a:lnTo>
                  <a:lnTo>
                    <a:pt x="532" y="409"/>
                  </a:lnTo>
                  <a:lnTo>
                    <a:pt x="579" y="496"/>
                  </a:lnTo>
                  <a:lnTo>
                    <a:pt x="752" y="496"/>
                  </a:lnTo>
                  <a:lnTo>
                    <a:pt x="473" y="0"/>
                  </a:lnTo>
                  <a:lnTo>
                    <a:pt x="272" y="0"/>
                  </a:lnTo>
                  <a:lnTo>
                    <a:pt x="0" y="496"/>
                  </a:lnTo>
                  <a:lnTo>
                    <a:pt x="0" y="496"/>
                  </a:lnTo>
                  <a:close/>
                  <a:moveTo>
                    <a:pt x="374" y="116"/>
                  </a:moveTo>
                  <a:lnTo>
                    <a:pt x="473" y="302"/>
                  </a:lnTo>
                  <a:lnTo>
                    <a:pt x="274" y="302"/>
                  </a:lnTo>
                  <a:lnTo>
                    <a:pt x="374" y="116"/>
                  </a:lnTo>
                  <a:lnTo>
                    <a:pt x="374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black">
            <a:xfrm>
              <a:off x="3679193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3918188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black">
            <a:xfrm>
              <a:off x="4160134" y="-1110653"/>
              <a:ext cx="65755" cy="209068"/>
            </a:xfrm>
            <a:custGeom>
              <a:avLst/>
              <a:gdLst>
                <a:gd name="T0" fmla="*/ 0 w 156"/>
                <a:gd name="T1" fmla="*/ 496 h 496"/>
                <a:gd name="T2" fmla="*/ 156 w 156"/>
                <a:gd name="T3" fmla="*/ 496 h 496"/>
                <a:gd name="T4" fmla="*/ 156 w 156"/>
                <a:gd name="T5" fmla="*/ 0 h 496"/>
                <a:gd name="T6" fmla="*/ 0 w 156"/>
                <a:gd name="T7" fmla="*/ 0 h 496"/>
                <a:gd name="T8" fmla="*/ 0 w 156"/>
                <a:gd name="T9" fmla="*/ 496 h 496"/>
                <a:gd name="T10" fmla="*/ 0 w 156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496">
                  <a:moveTo>
                    <a:pt x="0" y="496"/>
                  </a:moveTo>
                  <a:lnTo>
                    <a:pt x="156" y="49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black">
            <a:xfrm>
              <a:off x="4273519" y="-1110653"/>
              <a:ext cx="271873" cy="209068"/>
            </a:xfrm>
            <a:custGeom>
              <a:avLst/>
              <a:gdLst>
                <a:gd name="T0" fmla="*/ 0 w 273"/>
                <a:gd name="T1" fmla="*/ 210 h 210"/>
                <a:gd name="T2" fmla="*/ 208 w 273"/>
                <a:gd name="T3" fmla="*/ 210 h 210"/>
                <a:gd name="T4" fmla="*/ 273 w 273"/>
                <a:gd name="T5" fmla="*/ 154 h 210"/>
                <a:gd name="T6" fmla="*/ 234 w 273"/>
                <a:gd name="T7" fmla="*/ 104 h 210"/>
                <a:gd name="T8" fmla="*/ 234 w 273"/>
                <a:gd name="T9" fmla="*/ 103 h 210"/>
                <a:gd name="T10" fmla="*/ 265 w 273"/>
                <a:gd name="T11" fmla="*/ 55 h 210"/>
                <a:gd name="T12" fmla="*/ 188 w 273"/>
                <a:gd name="T13" fmla="*/ 0 h 210"/>
                <a:gd name="T14" fmla="*/ 0 w 273"/>
                <a:gd name="T15" fmla="*/ 0 h 210"/>
                <a:gd name="T16" fmla="*/ 0 w 273"/>
                <a:gd name="T17" fmla="*/ 210 h 210"/>
                <a:gd name="T18" fmla="*/ 65 w 273"/>
                <a:gd name="T19" fmla="*/ 127 h 210"/>
                <a:gd name="T20" fmla="*/ 182 w 273"/>
                <a:gd name="T21" fmla="*/ 127 h 210"/>
                <a:gd name="T22" fmla="*/ 206 w 273"/>
                <a:gd name="T23" fmla="*/ 144 h 210"/>
                <a:gd name="T24" fmla="*/ 182 w 273"/>
                <a:gd name="T25" fmla="*/ 160 h 210"/>
                <a:gd name="T26" fmla="*/ 65 w 273"/>
                <a:gd name="T27" fmla="*/ 160 h 210"/>
                <a:gd name="T28" fmla="*/ 65 w 273"/>
                <a:gd name="T29" fmla="*/ 127 h 210"/>
                <a:gd name="T30" fmla="*/ 65 w 273"/>
                <a:gd name="T31" fmla="*/ 50 h 210"/>
                <a:gd name="T32" fmla="*/ 181 w 273"/>
                <a:gd name="T33" fmla="*/ 50 h 210"/>
                <a:gd name="T34" fmla="*/ 200 w 273"/>
                <a:gd name="T35" fmla="*/ 67 h 210"/>
                <a:gd name="T36" fmla="*/ 181 w 273"/>
                <a:gd name="T37" fmla="*/ 83 h 210"/>
                <a:gd name="T38" fmla="*/ 65 w 273"/>
                <a:gd name="T39" fmla="*/ 83 h 210"/>
                <a:gd name="T40" fmla="*/ 65 w 273"/>
                <a:gd name="T41" fmla="*/ 5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10">
                  <a:moveTo>
                    <a:pt x="0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45" y="210"/>
                    <a:pt x="273" y="200"/>
                    <a:pt x="273" y="154"/>
                  </a:cubicBezTo>
                  <a:cubicBezTo>
                    <a:pt x="273" y="123"/>
                    <a:pt x="262" y="108"/>
                    <a:pt x="234" y="104"/>
                  </a:cubicBezTo>
                  <a:cubicBezTo>
                    <a:pt x="234" y="103"/>
                    <a:pt x="234" y="103"/>
                    <a:pt x="234" y="103"/>
                  </a:cubicBezTo>
                  <a:cubicBezTo>
                    <a:pt x="252" y="98"/>
                    <a:pt x="265" y="91"/>
                    <a:pt x="265" y="55"/>
                  </a:cubicBezTo>
                  <a:cubicBezTo>
                    <a:pt x="265" y="14"/>
                    <a:pt x="240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65" y="127"/>
                  </a:moveTo>
                  <a:cubicBezTo>
                    <a:pt x="182" y="127"/>
                    <a:pt x="182" y="127"/>
                    <a:pt x="182" y="127"/>
                  </a:cubicBezTo>
                  <a:cubicBezTo>
                    <a:pt x="196" y="127"/>
                    <a:pt x="206" y="130"/>
                    <a:pt x="206" y="144"/>
                  </a:cubicBezTo>
                  <a:cubicBezTo>
                    <a:pt x="206" y="156"/>
                    <a:pt x="196" y="160"/>
                    <a:pt x="182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27"/>
                    <a:pt x="65" y="127"/>
                    <a:pt x="65" y="127"/>
                  </a:cubicBezTo>
                  <a:close/>
                  <a:moveTo>
                    <a:pt x="65" y="50"/>
                  </a:moveTo>
                  <a:cubicBezTo>
                    <a:pt x="181" y="50"/>
                    <a:pt x="181" y="50"/>
                    <a:pt x="181" y="50"/>
                  </a:cubicBezTo>
                  <a:cubicBezTo>
                    <a:pt x="193" y="50"/>
                    <a:pt x="200" y="55"/>
                    <a:pt x="200" y="67"/>
                  </a:cubicBezTo>
                  <a:cubicBezTo>
                    <a:pt x="200" y="79"/>
                    <a:pt x="193" y="83"/>
                    <a:pt x="181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50"/>
                    <a:pt x="65" y="50"/>
                    <a:pt x="6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black">
            <a:xfrm>
              <a:off x="4584171" y="-1110653"/>
              <a:ext cx="268079" cy="211176"/>
            </a:xfrm>
            <a:custGeom>
              <a:avLst/>
              <a:gdLst>
                <a:gd name="T0" fmla="*/ 0 w 269"/>
                <a:gd name="T1" fmla="*/ 135 h 212"/>
                <a:gd name="T2" fmla="*/ 88 w 269"/>
                <a:gd name="T3" fmla="*/ 212 h 212"/>
                <a:gd name="T4" fmla="*/ 181 w 269"/>
                <a:gd name="T5" fmla="*/ 212 h 212"/>
                <a:gd name="T6" fmla="*/ 269 w 269"/>
                <a:gd name="T7" fmla="*/ 135 h 212"/>
                <a:gd name="T8" fmla="*/ 269 w 269"/>
                <a:gd name="T9" fmla="*/ 0 h 212"/>
                <a:gd name="T10" fmla="*/ 203 w 269"/>
                <a:gd name="T11" fmla="*/ 0 h 212"/>
                <a:gd name="T12" fmla="*/ 203 w 269"/>
                <a:gd name="T13" fmla="*/ 121 h 212"/>
                <a:gd name="T14" fmla="*/ 167 w 269"/>
                <a:gd name="T15" fmla="*/ 158 h 212"/>
                <a:gd name="T16" fmla="*/ 102 w 269"/>
                <a:gd name="T17" fmla="*/ 158 h 212"/>
                <a:gd name="T18" fmla="*/ 66 w 269"/>
                <a:gd name="T19" fmla="*/ 121 h 212"/>
                <a:gd name="T20" fmla="*/ 66 w 269"/>
                <a:gd name="T21" fmla="*/ 0 h 212"/>
                <a:gd name="T22" fmla="*/ 0 w 269"/>
                <a:gd name="T23" fmla="*/ 0 h 212"/>
                <a:gd name="T24" fmla="*/ 0 w 269"/>
                <a:gd name="T25" fmla="*/ 13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212">
                  <a:moveTo>
                    <a:pt x="0" y="135"/>
                  </a:moveTo>
                  <a:cubicBezTo>
                    <a:pt x="0" y="187"/>
                    <a:pt x="28" y="212"/>
                    <a:pt x="88" y="212"/>
                  </a:cubicBezTo>
                  <a:cubicBezTo>
                    <a:pt x="181" y="212"/>
                    <a:pt x="181" y="212"/>
                    <a:pt x="181" y="212"/>
                  </a:cubicBezTo>
                  <a:cubicBezTo>
                    <a:pt x="241" y="212"/>
                    <a:pt x="269" y="187"/>
                    <a:pt x="269" y="13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48"/>
                    <a:pt x="194" y="158"/>
                    <a:pt x="167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75" y="158"/>
                    <a:pt x="66" y="148"/>
                    <a:pt x="66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black">
            <a:xfrm>
              <a:off x="4896086" y="-1110653"/>
              <a:ext cx="259649" cy="209068"/>
            </a:xfrm>
            <a:custGeom>
              <a:avLst/>
              <a:gdLst>
                <a:gd name="T0" fmla="*/ 65 w 261"/>
                <a:gd name="T1" fmla="*/ 52 h 210"/>
                <a:gd name="T2" fmla="*/ 168 w 261"/>
                <a:gd name="T3" fmla="*/ 52 h 210"/>
                <a:gd name="T4" fmla="*/ 198 w 261"/>
                <a:gd name="T5" fmla="*/ 74 h 210"/>
                <a:gd name="T6" fmla="*/ 198 w 261"/>
                <a:gd name="T7" fmla="*/ 81 h 210"/>
                <a:gd name="T8" fmla="*/ 173 w 261"/>
                <a:gd name="T9" fmla="*/ 103 h 210"/>
                <a:gd name="T10" fmla="*/ 65 w 261"/>
                <a:gd name="T11" fmla="*/ 103 h 210"/>
                <a:gd name="T12" fmla="*/ 65 w 261"/>
                <a:gd name="T13" fmla="*/ 52 h 210"/>
                <a:gd name="T14" fmla="*/ 0 w 261"/>
                <a:gd name="T15" fmla="*/ 210 h 210"/>
                <a:gd name="T16" fmla="*/ 65 w 261"/>
                <a:gd name="T17" fmla="*/ 210 h 210"/>
                <a:gd name="T18" fmla="*/ 65 w 261"/>
                <a:gd name="T19" fmla="*/ 155 h 210"/>
                <a:gd name="T20" fmla="*/ 168 w 261"/>
                <a:gd name="T21" fmla="*/ 155 h 210"/>
                <a:gd name="T22" fmla="*/ 195 w 261"/>
                <a:gd name="T23" fmla="*/ 185 h 210"/>
                <a:gd name="T24" fmla="*/ 195 w 261"/>
                <a:gd name="T25" fmla="*/ 210 h 210"/>
                <a:gd name="T26" fmla="*/ 260 w 261"/>
                <a:gd name="T27" fmla="*/ 210 h 210"/>
                <a:gd name="T28" fmla="*/ 260 w 261"/>
                <a:gd name="T29" fmla="*/ 174 h 210"/>
                <a:gd name="T30" fmla="*/ 225 w 261"/>
                <a:gd name="T31" fmla="*/ 128 h 210"/>
                <a:gd name="T32" fmla="*/ 225 w 261"/>
                <a:gd name="T33" fmla="*/ 127 h 210"/>
                <a:gd name="T34" fmla="*/ 261 w 261"/>
                <a:gd name="T35" fmla="*/ 76 h 210"/>
                <a:gd name="T36" fmla="*/ 261 w 261"/>
                <a:gd name="T37" fmla="*/ 62 h 210"/>
                <a:gd name="T38" fmla="*/ 197 w 261"/>
                <a:gd name="T39" fmla="*/ 0 h 210"/>
                <a:gd name="T40" fmla="*/ 0 w 261"/>
                <a:gd name="T41" fmla="*/ 0 h 210"/>
                <a:gd name="T42" fmla="*/ 0 w 261"/>
                <a:gd name="T4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210">
                  <a:moveTo>
                    <a:pt x="65" y="52"/>
                  </a:moveTo>
                  <a:cubicBezTo>
                    <a:pt x="168" y="52"/>
                    <a:pt x="168" y="52"/>
                    <a:pt x="168" y="52"/>
                  </a:cubicBezTo>
                  <a:cubicBezTo>
                    <a:pt x="188" y="52"/>
                    <a:pt x="198" y="56"/>
                    <a:pt x="198" y="7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8" y="96"/>
                    <a:pt x="191" y="103"/>
                    <a:pt x="173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52"/>
                    <a:pt x="65" y="52"/>
                    <a:pt x="65" y="52"/>
                  </a:cubicBezTo>
                  <a:close/>
                  <a:moveTo>
                    <a:pt x="0" y="210"/>
                  </a:moveTo>
                  <a:cubicBezTo>
                    <a:pt x="65" y="210"/>
                    <a:pt x="65" y="210"/>
                    <a:pt x="65" y="210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88" y="155"/>
                    <a:pt x="195" y="163"/>
                    <a:pt x="195" y="185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260" y="210"/>
                    <a:pt x="260" y="210"/>
                    <a:pt x="260" y="210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40"/>
                    <a:pt x="244" y="131"/>
                    <a:pt x="225" y="128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55" y="120"/>
                    <a:pt x="261" y="104"/>
                    <a:pt x="261" y="7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1" y="25"/>
                    <a:pt x="248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5184819" y="-1110653"/>
              <a:ext cx="247847" cy="209068"/>
            </a:xfrm>
            <a:custGeom>
              <a:avLst/>
              <a:gdLst>
                <a:gd name="T0" fmla="*/ 0 w 588"/>
                <a:gd name="T1" fmla="*/ 123 h 496"/>
                <a:gd name="T2" fmla="*/ 217 w 588"/>
                <a:gd name="T3" fmla="*/ 123 h 496"/>
                <a:gd name="T4" fmla="*/ 217 w 588"/>
                <a:gd name="T5" fmla="*/ 496 h 496"/>
                <a:gd name="T6" fmla="*/ 371 w 588"/>
                <a:gd name="T7" fmla="*/ 496 h 496"/>
                <a:gd name="T8" fmla="*/ 371 w 588"/>
                <a:gd name="T9" fmla="*/ 123 h 496"/>
                <a:gd name="T10" fmla="*/ 588 w 588"/>
                <a:gd name="T11" fmla="*/ 123 h 496"/>
                <a:gd name="T12" fmla="*/ 588 w 588"/>
                <a:gd name="T13" fmla="*/ 0 h 496"/>
                <a:gd name="T14" fmla="*/ 0 w 588"/>
                <a:gd name="T15" fmla="*/ 0 h 496"/>
                <a:gd name="T16" fmla="*/ 0 w 588"/>
                <a:gd name="T17" fmla="*/ 123 h 496"/>
                <a:gd name="T18" fmla="*/ 0 w 588"/>
                <a:gd name="T19" fmla="*/ 1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96">
                  <a:moveTo>
                    <a:pt x="0" y="123"/>
                  </a:moveTo>
                  <a:lnTo>
                    <a:pt x="217" y="123"/>
                  </a:lnTo>
                  <a:lnTo>
                    <a:pt x="217" y="496"/>
                  </a:lnTo>
                  <a:lnTo>
                    <a:pt x="371" y="496"/>
                  </a:lnTo>
                  <a:lnTo>
                    <a:pt x="371" y="123"/>
                  </a:lnTo>
                  <a:lnTo>
                    <a:pt x="588" y="123"/>
                  </a:lnTo>
                  <a:lnTo>
                    <a:pt x="588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black">
            <a:xfrm>
              <a:off x="5456692" y="-1112761"/>
              <a:ext cx="290419" cy="213283"/>
            </a:xfrm>
            <a:custGeom>
              <a:avLst/>
              <a:gdLst>
                <a:gd name="T0" fmla="*/ 0 w 292"/>
                <a:gd name="T1" fmla="*/ 138 h 214"/>
                <a:gd name="T2" fmla="*/ 94 w 292"/>
                <a:gd name="T3" fmla="*/ 214 h 214"/>
                <a:gd name="T4" fmla="*/ 198 w 292"/>
                <a:gd name="T5" fmla="*/ 214 h 214"/>
                <a:gd name="T6" fmla="*/ 292 w 292"/>
                <a:gd name="T7" fmla="*/ 138 h 214"/>
                <a:gd name="T8" fmla="*/ 292 w 292"/>
                <a:gd name="T9" fmla="*/ 76 h 214"/>
                <a:gd name="T10" fmla="*/ 198 w 292"/>
                <a:gd name="T11" fmla="*/ 0 h 214"/>
                <a:gd name="T12" fmla="*/ 94 w 292"/>
                <a:gd name="T13" fmla="*/ 0 h 214"/>
                <a:gd name="T14" fmla="*/ 0 w 292"/>
                <a:gd name="T15" fmla="*/ 76 h 214"/>
                <a:gd name="T16" fmla="*/ 0 w 292"/>
                <a:gd name="T17" fmla="*/ 138 h 214"/>
                <a:gd name="T18" fmla="*/ 67 w 292"/>
                <a:gd name="T19" fmla="*/ 96 h 214"/>
                <a:gd name="T20" fmla="*/ 108 w 292"/>
                <a:gd name="T21" fmla="*/ 54 h 214"/>
                <a:gd name="T22" fmla="*/ 184 w 292"/>
                <a:gd name="T23" fmla="*/ 54 h 214"/>
                <a:gd name="T24" fmla="*/ 225 w 292"/>
                <a:gd name="T25" fmla="*/ 96 h 214"/>
                <a:gd name="T26" fmla="*/ 225 w 292"/>
                <a:gd name="T27" fmla="*/ 118 h 214"/>
                <a:gd name="T28" fmla="*/ 188 w 292"/>
                <a:gd name="T29" fmla="*/ 160 h 214"/>
                <a:gd name="T30" fmla="*/ 104 w 292"/>
                <a:gd name="T31" fmla="*/ 160 h 214"/>
                <a:gd name="T32" fmla="*/ 67 w 292"/>
                <a:gd name="T33" fmla="*/ 118 h 214"/>
                <a:gd name="T34" fmla="*/ 67 w 292"/>
                <a:gd name="T35" fmla="*/ 9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14">
                  <a:moveTo>
                    <a:pt x="0" y="138"/>
                  </a:moveTo>
                  <a:cubicBezTo>
                    <a:pt x="0" y="200"/>
                    <a:pt x="35" y="214"/>
                    <a:pt x="94" y="214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57" y="214"/>
                    <a:pt x="292" y="200"/>
                    <a:pt x="292" y="138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14"/>
                    <a:pt x="257" y="0"/>
                    <a:pt x="19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35" y="0"/>
                    <a:pt x="0" y="14"/>
                    <a:pt x="0" y="76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67" y="96"/>
                  </a:moveTo>
                  <a:cubicBezTo>
                    <a:pt x="67" y="70"/>
                    <a:pt x="73" y="54"/>
                    <a:pt x="108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219" y="54"/>
                    <a:pt x="225" y="70"/>
                    <a:pt x="225" y="96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49"/>
                    <a:pt x="219" y="160"/>
                    <a:pt x="188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73" y="160"/>
                    <a:pt x="67" y="149"/>
                    <a:pt x="67" y="118"/>
                  </a:cubicBezTo>
                  <a:cubicBezTo>
                    <a:pt x="67" y="96"/>
                    <a:pt x="67" y="96"/>
                    <a:pt x="67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852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2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288" y="393699"/>
            <a:ext cx="4160252" cy="6069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1480" y="1744137"/>
            <a:ext cx="4158345" cy="1827047"/>
          </a:xfrm>
        </p:spPr>
        <p:txBody>
          <a:bodyPr tIns="0" rIns="0" anchor="b" anchorCtr="0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1480" y="3632171"/>
            <a:ext cx="4163108" cy="1207118"/>
          </a:xfrm>
        </p:spPr>
        <p:txBody>
          <a:bodyPr rIns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 bwMode="black">
          <a:xfrm>
            <a:off x="7260438" y="6468077"/>
            <a:ext cx="1499559" cy="105663"/>
            <a:chOff x="3049039" y="-1112761"/>
            <a:chExt cx="3026848" cy="213284"/>
          </a:xfrm>
          <a:solidFill>
            <a:schemeClr val="accent1"/>
          </a:solidFill>
        </p:grpSpPr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5787154" y="-1110653"/>
              <a:ext cx="288733" cy="209068"/>
            </a:xfrm>
            <a:custGeom>
              <a:avLst/>
              <a:gdLst>
                <a:gd name="T0" fmla="*/ 0 w 685"/>
                <a:gd name="T1" fmla="*/ 496 h 496"/>
                <a:gd name="T2" fmla="*/ 154 w 685"/>
                <a:gd name="T3" fmla="*/ 496 h 496"/>
                <a:gd name="T4" fmla="*/ 154 w 685"/>
                <a:gd name="T5" fmla="*/ 135 h 496"/>
                <a:gd name="T6" fmla="*/ 156 w 685"/>
                <a:gd name="T7" fmla="*/ 135 h 496"/>
                <a:gd name="T8" fmla="*/ 446 w 685"/>
                <a:gd name="T9" fmla="*/ 496 h 496"/>
                <a:gd name="T10" fmla="*/ 685 w 685"/>
                <a:gd name="T11" fmla="*/ 496 h 496"/>
                <a:gd name="T12" fmla="*/ 685 w 685"/>
                <a:gd name="T13" fmla="*/ 0 h 496"/>
                <a:gd name="T14" fmla="*/ 531 w 685"/>
                <a:gd name="T15" fmla="*/ 0 h 496"/>
                <a:gd name="T16" fmla="*/ 531 w 685"/>
                <a:gd name="T17" fmla="*/ 361 h 496"/>
                <a:gd name="T18" fmla="*/ 529 w 685"/>
                <a:gd name="T19" fmla="*/ 361 h 496"/>
                <a:gd name="T20" fmla="*/ 239 w 685"/>
                <a:gd name="T21" fmla="*/ 0 h 496"/>
                <a:gd name="T22" fmla="*/ 0 w 685"/>
                <a:gd name="T23" fmla="*/ 0 h 496"/>
                <a:gd name="T24" fmla="*/ 0 w 685"/>
                <a:gd name="T25" fmla="*/ 496 h 496"/>
                <a:gd name="T26" fmla="*/ 0 w 68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496">
                  <a:moveTo>
                    <a:pt x="0" y="496"/>
                  </a:moveTo>
                  <a:lnTo>
                    <a:pt x="154" y="496"/>
                  </a:lnTo>
                  <a:lnTo>
                    <a:pt x="154" y="135"/>
                  </a:lnTo>
                  <a:lnTo>
                    <a:pt x="156" y="135"/>
                  </a:lnTo>
                  <a:lnTo>
                    <a:pt x="446" y="496"/>
                  </a:lnTo>
                  <a:lnTo>
                    <a:pt x="685" y="496"/>
                  </a:lnTo>
                  <a:lnTo>
                    <a:pt x="685" y="0"/>
                  </a:lnTo>
                  <a:lnTo>
                    <a:pt x="531" y="0"/>
                  </a:lnTo>
                  <a:lnTo>
                    <a:pt x="531" y="361"/>
                  </a:lnTo>
                  <a:lnTo>
                    <a:pt x="529" y="361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3049039" y="-1110653"/>
              <a:ext cx="267658" cy="209068"/>
            </a:xfrm>
            <a:custGeom>
              <a:avLst/>
              <a:gdLst>
                <a:gd name="T0" fmla="*/ 0 w 635"/>
                <a:gd name="T1" fmla="*/ 496 h 496"/>
                <a:gd name="T2" fmla="*/ 153 w 635"/>
                <a:gd name="T3" fmla="*/ 496 h 496"/>
                <a:gd name="T4" fmla="*/ 153 w 635"/>
                <a:gd name="T5" fmla="*/ 309 h 496"/>
                <a:gd name="T6" fmla="*/ 479 w 635"/>
                <a:gd name="T7" fmla="*/ 309 h 496"/>
                <a:gd name="T8" fmla="*/ 479 w 635"/>
                <a:gd name="T9" fmla="*/ 496 h 496"/>
                <a:gd name="T10" fmla="*/ 635 w 635"/>
                <a:gd name="T11" fmla="*/ 496 h 496"/>
                <a:gd name="T12" fmla="*/ 635 w 635"/>
                <a:gd name="T13" fmla="*/ 0 h 496"/>
                <a:gd name="T14" fmla="*/ 479 w 635"/>
                <a:gd name="T15" fmla="*/ 0 h 496"/>
                <a:gd name="T16" fmla="*/ 479 w 635"/>
                <a:gd name="T17" fmla="*/ 177 h 496"/>
                <a:gd name="T18" fmla="*/ 153 w 635"/>
                <a:gd name="T19" fmla="*/ 177 h 496"/>
                <a:gd name="T20" fmla="*/ 153 w 635"/>
                <a:gd name="T21" fmla="*/ 0 h 496"/>
                <a:gd name="T22" fmla="*/ 0 w 635"/>
                <a:gd name="T23" fmla="*/ 0 h 496"/>
                <a:gd name="T24" fmla="*/ 0 w 635"/>
                <a:gd name="T25" fmla="*/ 496 h 496"/>
                <a:gd name="T26" fmla="*/ 0 w 63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496">
                  <a:moveTo>
                    <a:pt x="0" y="496"/>
                  </a:moveTo>
                  <a:lnTo>
                    <a:pt x="153" y="496"/>
                  </a:lnTo>
                  <a:lnTo>
                    <a:pt x="153" y="309"/>
                  </a:lnTo>
                  <a:lnTo>
                    <a:pt x="479" y="309"/>
                  </a:lnTo>
                  <a:lnTo>
                    <a:pt x="479" y="496"/>
                  </a:lnTo>
                  <a:lnTo>
                    <a:pt x="635" y="496"/>
                  </a:lnTo>
                  <a:lnTo>
                    <a:pt x="635" y="0"/>
                  </a:lnTo>
                  <a:lnTo>
                    <a:pt x="479" y="0"/>
                  </a:lnTo>
                  <a:lnTo>
                    <a:pt x="479" y="177"/>
                  </a:lnTo>
                  <a:lnTo>
                    <a:pt x="153" y="177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black">
            <a:xfrm>
              <a:off x="3339458" y="-1110653"/>
              <a:ext cx="316974" cy="209068"/>
            </a:xfrm>
            <a:custGeom>
              <a:avLst/>
              <a:gdLst>
                <a:gd name="T0" fmla="*/ 0 w 752"/>
                <a:gd name="T1" fmla="*/ 496 h 496"/>
                <a:gd name="T2" fmla="*/ 173 w 752"/>
                <a:gd name="T3" fmla="*/ 496 h 496"/>
                <a:gd name="T4" fmla="*/ 218 w 752"/>
                <a:gd name="T5" fmla="*/ 409 h 496"/>
                <a:gd name="T6" fmla="*/ 532 w 752"/>
                <a:gd name="T7" fmla="*/ 409 h 496"/>
                <a:gd name="T8" fmla="*/ 579 w 752"/>
                <a:gd name="T9" fmla="*/ 496 h 496"/>
                <a:gd name="T10" fmla="*/ 752 w 752"/>
                <a:gd name="T11" fmla="*/ 496 h 496"/>
                <a:gd name="T12" fmla="*/ 473 w 752"/>
                <a:gd name="T13" fmla="*/ 0 h 496"/>
                <a:gd name="T14" fmla="*/ 272 w 752"/>
                <a:gd name="T15" fmla="*/ 0 h 496"/>
                <a:gd name="T16" fmla="*/ 0 w 752"/>
                <a:gd name="T17" fmla="*/ 496 h 496"/>
                <a:gd name="T18" fmla="*/ 0 w 752"/>
                <a:gd name="T19" fmla="*/ 496 h 496"/>
                <a:gd name="T20" fmla="*/ 374 w 752"/>
                <a:gd name="T21" fmla="*/ 116 h 496"/>
                <a:gd name="T22" fmla="*/ 473 w 752"/>
                <a:gd name="T23" fmla="*/ 302 h 496"/>
                <a:gd name="T24" fmla="*/ 274 w 752"/>
                <a:gd name="T25" fmla="*/ 302 h 496"/>
                <a:gd name="T26" fmla="*/ 374 w 752"/>
                <a:gd name="T27" fmla="*/ 116 h 496"/>
                <a:gd name="T28" fmla="*/ 374 w 752"/>
                <a:gd name="T29" fmla="*/ 1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2" h="496">
                  <a:moveTo>
                    <a:pt x="0" y="496"/>
                  </a:moveTo>
                  <a:lnTo>
                    <a:pt x="173" y="496"/>
                  </a:lnTo>
                  <a:lnTo>
                    <a:pt x="218" y="409"/>
                  </a:lnTo>
                  <a:lnTo>
                    <a:pt x="532" y="409"/>
                  </a:lnTo>
                  <a:lnTo>
                    <a:pt x="579" y="496"/>
                  </a:lnTo>
                  <a:lnTo>
                    <a:pt x="752" y="496"/>
                  </a:lnTo>
                  <a:lnTo>
                    <a:pt x="473" y="0"/>
                  </a:lnTo>
                  <a:lnTo>
                    <a:pt x="272" y="0"/>
                  </a:lnTo>
                  <a:lnTo>
                    <a:pt x="0" y="496"/>
                  </a:lnTo>
                  <a:lnTo>
                    <a:pt x="0" y="496"/>
                  </a:lnTo>
                  <a:close/>
                  <a:moveTo>
                    <a:pt x="374" y="116"/>
                  </a:moveTo>
                  <a:lnTo>
                    <a:pt x="473" y="302"/>
                  </a:lnTo>
                  <a:lnTo>
                    <a:pt x="274" y="302"/>
                  </a:lnTo>
                  <a:lnTo>
                    <a:pt x="374" y="116"/>
                  </a:lnTo>
                  <a:lnTo>
                    <a:pt x="374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3679193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3918188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4160134" y="-1110653"/>
              <a:ext cx="65755" cy="209068"/>
            </a:xfrm>
            <a:custGeom>
              <a:avLst/>
              <a:gdLst>
                <a:gd name="T0" fmla="*/ 0 w 156"/>
                <a:gd name="T1" fmla="*/ 496 h 496"/>
                <a:gd name="T2" fmla="*/ 156 w 156"/>
                <a:gd name="T3" fmla="*/ 496 h 496"/>
                <a:gd name="T4" fmla="*/ 156 w 156"/>
                <a:gd name="T5" fmla="*/ 0 h 496"/>
                <a:gd name="T6" fmla="*/ 0 w 156"/>
                <a:gd name="T7" fmla="*/ 0 h 496"/>
                <a:gd name="T8" fmla="*/ 0 w 156"/>
                <a:gd name="T9" fmla="*/ 496 h 496"/>
                <a:gd name="T10" fmla="*/ 0 w 156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496">
                  <a:moveTo>
                    <a:pt x="0" y="496"/>
                  </a:moveTo>
                  <a:lnTo>
                    <a:pt x="156" y="49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black">
            <a:xfrm>
              <a:off x="4273519" y="-1110653"/>
              <a:ext cx="271873" cy="209068"/>
            </a:xfrm>
            <a:custGeom>
              <a:avLst/>
              <a:gdLst>
                <a:gd name="T0" fmla="*/ 0 w 273"/>
                <a:gd name="T1" fmla="*/ 210 h 210"/>
                <a:gd name="T2" fmla="*/ 208 w 273"/>
                <a:gd name="T3" fmla="*/ 210 h 210"/>
                <a:gd name="T4" fmla="*/ 273 w 273"/>
                <a:gd name="T5" fmla="*/ 154 h 210"/>
                <a:gd name="T6" fmla="*/ 234 w 273"/>
                <a:gd name="T7" fmla="*/ 104 h 210"/>
                <a:gd name="T8" fmla="*/ 234 w 273"/>
                <a:gd name="T9" fmla="*/ 103 h 210"/>
                <a:gd name="T10" fmla="*/ 265 w 273"/>
                <a:gd name="T11" fmla="*/ 55 h 210"/>
                <a:gd name="T12" fmla="*/ 188 w 273"/>
                <a:gd name="T13" fmla="*/ 0 h 210"/>
                <a:gd name="T14" fmla="*/ 0 w 273"/>
                <a:gd name="T15" fmla="*/ 0 h 210"/>
                <a:gd name="T16" fmla="*/ 0 w 273"/>
                <a:gd name="T17" fmla="*/ 210 h 210"/>
                <a:gd name="T18" fmla="*/ 65 w 273"/>
                <a:gd name="T19" fmla="*/ 127 h 210"/>
                <a:gd name="T20" fmla="*/ 182 w 273"/>
                <a:gd name="T21" fmla="*/ 127 h 210"/>
                <a:gd name="T22" fmla="*/ 206 w 273"/>
                <a:gd name="T23" fmla="*/ 144 h 210"/>
                <a:gd name="T24" fmla="*/ 182 w 273"/>
                <a:gd name="T25" fmla="*/ 160 h 210"/>
                <a:gd name="T26" fmla="*/ 65 w 273"/>
                <a:gd name="T27" fmla="*/ 160 h 210"/>
                <a:gd name="T28" fmla="*/ 65 w 273"/>
                <a:gd name="T29" fmla="*/ 127 h 210"/>
                <a:gd name="T30" fmla="*/ 65 w 273"/>
                <a:gd name="T31" fmla="*/ 50 h 210"/>
                <a:gd name="T32" fmla="*/ 181 w 273"/>
                <a:gd name="T33" fmla="*/ 50 h 210"/>
                <a:gd name="T34" fmla="*/ 200 w 273"/>
                <a:gd name="T35" fmla="*/ 67 h 210"/>
                <a:gd name="T36" fmla="*/ 181 w 273"/>
                <a:gd name="T37" fmla="*/ 83 h 210"/>
                <a:gd name="T38" fmla="*/ 65 w 273"/>
                <a:gd name="T39" fmla="*/ 83 h 210"/>
                <a:gd name="T40" fmla="*/ 65 w 273"/>
                <a:gd name="T41" fmla="*/ 5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10">
                  <a:moveTo>
                    <a:pt x="0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45" y="210"/>
                    <a:pt x="273" y="200"/>
                    <a:pt x="273" y="154"/>
                  </a:cubicBezTo>
                  <a:cubicBezTo>
                    <a:pt x="273" y="123"/>
                    <a:pt x="262" y="108"/>
                    <a:pt x="234" y="104"/>
                  </a:cubicBezTo>
                  <a:cubicBezTo>
                    <a:pt x="234" y="103"/>
                    <a:pt x="234" y="103"/>
                    <a:pt x="234" y="103"/>
                  </a:cubicBezTo>
                  <a:cubicBezTo>
                    <a:pt x="252" y="98"/>
                    <a:pt x="265" y="91"/>
                    <a:pt x="265" y="55"/>
                  </a:cubicBezTo>
                  <a:cubicBezTo>
                    <a:pt x="265" y="14"/>
                    <a:pt x="240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65" y="127"/>
                  </a:moveTo>
                  <a:cubicBezTo>
                    <a:pt x="182" y="127"/>
                    <a:pt x="182" y="127"/>
                    <a:pt x="182" y="127"/>
                  </a:cubicBezTo>
                  <a:cubicBezTo>
                    <a:pt x="196" y="127"/>
                    <a:pt x="206" y="130"/>
                    <a:pt x="206" y="144"/>
                  </a:cubicBezTo>
                  <a:cubicBezTo>
                    <a:pt x="206" y="156"/>
                    <a:pt x="196" y="160"/>
                    <a:pt x="182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27"/>
                    <a:pt x="65" y="127"/>
                    <a:pt x="65" y="127"/>
                  </a:cubicBezTo>
                  <a:close/>
                  <a:moveTo>
                    <a:pt x="65" y="50"/>
                  </a:moveTo>
                  <a:cubicBezTo>
                    <a:pt x="181" y="50"/>
                    <a:pt x="181" y="50"/>
                    <a:pt x="181" y="50"/>
                  </a:cubicBezTo>
                  <a:cubicBezTo>
                    <a:pt x="193" y="50"/>
                    <a:pt x="200" y="55"/>
                    <a:pt x="200" y="67"/>
                  </a:cubicBezTo>
                  <a:cubicBezTo>
                    <a:pt x="200" y="79"/>
                    <a:pt x="193" y="83"/>
                    <a:pt x="181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50"/>
                    <a:pt x="65" y="50"/>
                    <a:pt x="6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4584171" y="-1110653"/>
              <a:ext cx="268079" cy="211176"/>
            </a:xfrm>
            <a:custGeom>
              <a:avLst/>
              <a:gdLst>
                <a:gd name="T0" fmla="*/ 0 w 269"/>
                <a:gd name="T1" fmla="*/ 135 h 212"/>
                <a:gd name="T2" fmla="*/ 88 w 269"/>
                <a:gd name="T3" fmla="*/ 212 h 212"/>
                <a:gd name="T4" fmla="*/ 181 w 269"/>
                <a:gd name="T5" fmla="*/ 212 h 212"/>
                <a:gd name="T6" fmla="*/ 269 w 269"/>
                <a:gd name="T7" fmla="*/ 135 h 212"/>
                <a:gd name="T8" fmla="*/ 269 w 269"/>
                <a:gd name="T9" fmla="*/ 0 h 212"/>
                <a:gd name="T10" fmla="*/ 203 w 269"/>
                <a:gd name="T11" fmla="*/ 0 h 212"/>
                <a:gd name="T12" fmla="*/ 203 w 269"/>
                <a:gd name="T13" fmla="*/ 121 h 212"/>
                <a:gd name="T14" fmla="*/ 167 w 269"/>
                <a:gd name="T15" fmla="*/ 158 h 212"/>
                <a:gd name="T16" fmla="*/ 102 w 269"/>
                <a:gd name="T17" fmla="*/ 158 h 212"/>
                <a:gd name="T18" fmla="*/ 66 w 269"/>
                <a:gd name="T19" fmla="*/ 121 h 212"/>
                <a:gd name="T20" fmla="*/ 66 w 269"/>
                <a:gd name="T21" fmla="*/ 0 h 212"/>
                <a:gd name="T22" fmla="*/ 0 w 269"/>
                <a:gd name="T23" fmla="*/ 0 h 212"/>
                <a:gd name="T24" fmla="*/ 0 w 269"/>
                <a:gd name="T25" fmla="*/ 13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212">
                  <a:moveTo>
                    <a:pt x="0" y="135"/>
                  </a:moveTo>
                  <a:cubicBezTo>
                    <a:pt x="0" y="187"/>
                    <a:pt x="28" y="212"/>
                    <a:pt x="88" y="212"/>
                  </a:cubicBezTo>
                  <a:cubicBezTo>
                    <a:pt x="181" y="212"/>
                    <a:pt x="181" y="212"/>
                    <a:pt x="181" y="212"/>
                  </a:cubicBezTo>
                  <a:cubicBezTo>
                    <a:pt x="241" y="212"/>
                    <a:pt x="269" y="187"/>
                    <a:pt x="269" y="13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48"/>
                    <a:pt x="194" y="158"/>
                    <a:pt x="167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75" y="158"/>
                    <a:pt x="66" y="148"/>
                    <a:pt x="66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black">
            <a:xfrm>
              <a:off x="4896086" y="-1110653"/>
              <a:ext cx="259649" cy="209068"/>
            </a:xfrm>
            <a:custGeom>
              <a:avLst/>
              <a:gdLst>
                <a:gd name="T0" fmla="*/ 65 w 261"/>
                <a:gd name="T1" fmla="*/ 52 h 210"/>
                <a:gd name="T2" fmla="*/ 168 w 261"/>
                <a:gd name="T3" fmla="*/ 52 h 210"/>
                <a:gd name="T4" fmla="*/ 198 w 261"/>
                <a:gd name="T5" fmla="*/ 74 h 210"/>
                <a:gd name="T6" fmla="*/ 198 w 261"/>
                <a:gd name="T7" fmla="*/ 81 h 210"/>
                <a:gd name="T8" fmla="*/ 173 w 261"/>
                <a:gd name="T9" fmla="*/ 103 h 210"/>
                <a:gd name="T10" fmla="*/ 65 w 261"/>
                <a:gd name="T11" fmla="*/ 103 h 210"/>
                <a:gd name="T12" fmla="*/ 65 w 261"/>
                <a:gd name="T13" fmla="*/ 52 h 210"/>
                <a:gd name="T14" fmla="*/ 0 w 261"/>
                <a:gd name="T15" fmla="*/ 210 h 210"/>
                <a:gd name="T16" fmla="*/ 65 w 261"/>
                <a:gd name="T17" fmla="*/ 210 h 210"/>
                <a:gd name="T18" fmla="*/ 65 w 261"/>
                <a:gd name="T19" fmla="*/ 155 h 210"/>
                <a:gd name="T20" fmla="*/ 168 w 261"/>
                <a:gd name="T21" fmla="*/ 155 h 210"/>
                <a:gd name="T22" fmla="*/ 195 w 261"/>
                <a:gd name="T23" fmla="*/ 185 h 210"/>
                <a:gd name="T24" fmla="*/ 195 w 261"/>
                <a:gd name="T25" fmla="*/ 210 h 210"/>
                <a:gd name="T26" fmla="*/ 260 w 261"/>
                <a:gd name="T27" fmla="*/ 210 h 210"/>
                <a:gd name="T28" fmla="*/ 260 w 261"/>
                <a:gd name="T29" fmla="*/ 174 h 210"/>
                <a:gd name="T30" fmla="*/ 225 w 261"/>
                <a:gd name="T31" fmla="*/ 128 h 210"/>
                <a:gd name="T32" fmla="*/ 225 w 261"/>
                <a:gd name="T33" fmla="*/ 127 h 210"/>
                <a:gd name="T34" fmla="*/ 261 w 261"/>
                <a:gd name="T35" fmla="*/ 76 h 210"/>
                <a:gd name="T36" fmla="*/ 261 w 261"/>
                <a:gd name="T37" fmla="*/ 62 h 210"/>
                <a:gd name="T38" fmla="*/ 197 w 261"/>
                <a:gd name="T39" fmla="*/ 0 h 210"/>
                <a:gd name="T40" fmla="*/ 0 w 261"/>
                <a:gd name="T41" fmla="*/ 0 h 210"/>
                <a:gd name="T42" fmla="*/ 0 w 261"/>
                <a:gd name="T4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210">
                  <a:moveTo>
                    <a:pt x="65" y="52"/>
                  </a:moveTo>
                  <a:cubicBezTo>
                    <a:pt x="168" y="52"/>
                    <a:pt x="168" y="52"/>
                    <a:pt x="168" y="52"/>
                  </a:cubicBezTo>
                  <a:cubicBezTo>
                    <a:pt x="188" y="52"/>
                    <a:pt x="198" y="56"/>
                    <a:pt x="198" y="7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8" y="96"/>
                    <a:pt x="191" y="103"/>
                    <a:pt x="173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52"/>
                    <a:pt x="65" y="52"/>
                    <a:pt x="65" y="52"/>
                  </a:cubicBezTo>
                  <a:close/>
                  <a:moveTo>
                    <a:pt x="0" y="210"/>
                  </a:moveTo>
                  <a:cubicBezTo>
                    <a:pt x="65" y="210"/>
                    <a:pt x="65" y="210"/>
                    <a:pt x="65" y="210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88" y="155"/>
                    <a:pt x="195" y="163"/>
                    <a:pt x="195" y="185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260" y="210"/>
                    <a:pt x="260" y="210"/>
                    <a:pt x="260" y="210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40"/>
                    <a:pt x="244" y="131"/>
                    <a:pt x="225" y="128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55" y="120"/>
                    <a:pt x="261" y="104"/>
                    <a:pt x="261" y="7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1" y="25"/>
                    <a:pt x="248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5184819" y="-1110653"/>
              <a:ext cx="247847" cy="209068"/>
            </a:xfrm>
            <a:custGeom>
              <a:avLst/>
              <a:gdLst>
                <a:gd name="T0" fmla="*/ 0 w 588"/>
                <a:gd name="T1" fmla="*/ 123 h 496"/>
                <a:gd name="T2" fmla="*/ 217 w 588"/>
                <a:gd name="T3" fmla="*/ 123 h 496"/>
                <a:gd name="T4" fmla="*/ 217 w 588"/>
                <a:gd name="T5" fmla="*/ 496 h 496"/>
                <a:gd name="T6" fmla="*/ 371 w 588"/>
                <a:gd name="T7" fmla="*/ 496 h 496"/>
                <a:gd name="T8" fmla="*/ 371 w 588"/>
                <a:gd name="T9" fmla="*/ 123 h 496"/>
                <a:gd name="T10" fmla="*/ 588 w 588"/>
                <a:gd name="T11" fmla="*/ 123 h 496"/>
                <a:gd name="T12" fmla="*/ 588 w 588"/>
                <a:gd name="T13" fmla="*/ 0 h 496"/>
                <a:gd name="T14" fmla="*/ 0 w 588"/>
                <a:gd name="T15" fmla="*/ 0 h 496"/>
                <a:gd name="T16" fmla="*/ 0 w 588"/>
                <a:gd name="T17" fmla="*/ 123 h 496"/>
                <a:gd name="T18" fmla="*/ 0 w 588"/>
                <a:gd name="T19" fmla="*/ 1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96">
                  <a:moveTo>
                    <a:pt x="0" y="123"/>
                  </a:moveTo>
                  <a:lnTo>
                    <a:pt x="217" y="123"/>
                  </a:lnTo>
                  <a:lnTo>
                    <a:pt x="217" y="496"/>
                  </a:lnTo>
                  <a:lnTo>
                    <a:pt x="371" y="496"/>
                  </a:lnTo>
                  <a:lnTo>
                    <a:pt x="371" y="123"/>
                  </a:lnTo>
                  <a:lnTo>
                    <a:pt x="588" y="123"/>
                  </a:lnTo>
                  <a:lnTo>
                    <a:pt x="588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5456692" y="-1112761"/>
              <a:ext cx="290419" cy="213283"/>
            </a:xfrm>
            <a:custGeom>
              <a:avLst/>
              <a:gdLst>
                <a:gd name="T0" fmla="*/ 0 w 292"/>
                <a:gd name="T1" fmla="*/ 138 h 214"/>
                <a:gd name="T2" fmla="*/ 94 w 292"/>
                <a:gd name="T3" fmla="*/ 214 h 214"/>
                <a:gd name="T4" fmla="*/ 198 w 292"/>
                <a:gd name="T5" fmla="*/ 214 h 214"/>
                <a:gd name="T6" fmla="*/ 292 w 292"/>
                <a:gd name="T7" fmla="*/ 138 h 214"/>
                <a:gd name="T8" fmla="*/ 292 w 292"/>
                <a:gd name="T9" fmla="*/ 76 h 214"/>
                <a:gd name="T10" fmla="*/ 198 w 292"/>
                <a:gd name="T11" fmla="*/ 0 h 214"/>
                <a:gd name="T12" fmla="*/ 94 w 292"/>
                <a:gd name="T13" fmla="*/ 0 h 214"/>
                <a:gd name="T14" fmla="*/ 0 w 292"/>
                <a:gd name="T15" fmla="*/ 76 h 214"/>
                <a:gd name="T16" fmla="*/ 0 w 292"/>
                <a:gd name="T17" fmla="*/ 138 h 214"/>
                <a:gd name="T18" fmla="*/ 67 w 292"/>
                <a:gd name="T19" fmla="*/ 96 h 214"/>
                <a:gd name="T20" fmla="*/ 108 w 292"/>
                <a:gd name="T21" fmla="*/ 54 h 214"/>
                <a:gd name="T22" fmla="*/ 184 w 292"/>
                <a:gd name="T23" fmla="*/ 54 h 214"/>
                <a:gd name="T24" fmla="*/ 225 w 292"/>
                <a:gd name="T25" fmla="*/ 96 h 214"/>
                <a:gd name="T26" fmla="*/ 225 w 292"/>
                <a:gd name="T27" fmla="*/ 118 h 214"/>
                <a:gd name="T28" fmla="*/ 188 w 292"/>
                <a:gd name="T29" fmla="*/ 160 h 214"/>
                <a:gd name="T30" fmla="*/ 104 w 292"/>
                <a:gd name="T31" fmla="*/ 160 h 214"/>
                <a:gd name="T32" fmla="*/ 67 w 292"/>
                <a:gd name="T33" fmla="*/ 118 h 214"/>
                <a:gd name="T34" fmla="*/ 67 w 292"/>
                <a:gd name="T35" fmla="*/ 9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14">
                  <a:moveTo>
                    <a:pt x="0" y="138"/>
                  </a:moveTo>
                  <a:cubicBezTo>
                    <a:pt x="0" y="200"/>
                    <a:pt x="35" y="214"/>
                    <a:pt x="94" y="214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57" y="214"/>
                    <a:pt x="292" y="200"/>
                    <a:pt x="292" y="138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14"/>
                    <a:pt x="257" y="0"/>
                    <a:pt x="19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35" y="0"/>
                    <a:pt x="0" y="14"/>
                    <a:pt x="0" y="76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67" y="96"/>
                  </a:moveTo>
                  <a:cubicBezTo>
                    <a:pt x="67" y="70"/>
                    <a:pt x="73" y="54"/>
                    <a:pt x="108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219" y="54"/>
                    <a:pt x="225" y="70"/>
                    <a:pt x="225" y="96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49"/>
                    <a:pt x="219" y="160"/>
                    <a:pt x="188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73" y="160"/>
                    <a:pt x="67" y="149"/>
                    <a:pt x="67" y="118"/>
                  </a:cubicBezTo>
                  <a:cubicBezTo>
                    <a:pt x="67" y="96"/>
                    <a:pt x="67" y="96"/>
                    <a:pt x="67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Footer Placeholder 4"/>
          <p:cNvSpPr txBox="1">
            <a:spLocks/>
          </p:cNvSpPr>
          <p:nvPr/>
        </p:nvSpPr>
        <p:spPr>
          <a:xfrm>
            <a:off x="447675" y="6513857"/>
            <a:ext cx="1413849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2018 Halliburton. All rights reserved.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288" y="393699"/>
            <a:ext cx="4160252" cy="6069014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4601480" y="1744137"/>
            <a:ext cx="4158345" cy="1827047"/>
          </a:xfrm>
        </p:spPr>
        <p:txBody>
          <a:bodyPr tIns="0" rIns="0" anchor="b" anchorCtr="0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4601480" y="3632171"/>
            <a:ext cx="4163108" cy="1207118"/>
          </a:xfrm>
        </p:spPr>
        <p:txBody>
          <a:bodyPr rIns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24" name="Group 23"/>
          <p:cNvGrpSpPr/>
          <p:nvPr userDrawn="1"/>
        </p:nvGrpSpPr>
        <p:grpSpPr bwMode="black">
          <a:xfrm>
            <a:off x="7260438" y="6468077"/>
            <a:ext cx="1499559" cy="105663"/>
            <a:chOff x="3049039" y="-1112761"/>
            <a:chExt cx="3026848" cy="213284"/>
          </a:xfrm>
          <a:solidFill>
            <a:schemeClr val="accent1"/>
          </a:solidFill>
        </p:grpSpPr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5787154" y="-1110653"/>
              <a:ext cx="288733" cy="209068"/>
            </a:xfrm>
            <a:custGeom>
              <a:avLst/>
              <a:gdLst>
                <a:gd name="T0" fmla="*/ 0 w 685"/>
                <a:gd name="T1" fmla="*/ 496 h 496"/>
                <a:gd name="T2" fmla="*/ 154 w 685"/>
                <a:gd name="T3" fmla="*/ 496 h 496"/>
                <a:gd name="T4" fmla="*/ 154 w 685"/>
                <a:gd name="T5" fmla="*/ 135 h 496"/>
                <a:gd name="T6" fmla="*/ 156 w 685"/>
                <a:gd name="T7" fmla="*/ 135 h 496"/>
                <a:gd name="T8" fmla="*/ 446 w 685"/>
                <a:gd name="T9" fmla="*/ 496 h 496"/>
                <a:gd name="T10" fmla="*/ 685 w 685"/>
                <a:gd name="T11" fmla="*/ 496 h 496"/>
                <a:gd name="T12" fmla="*/ 685 w 685"/>
                <a:gd name="T13" fmla="*/ 0 h 496"/>
                <a:gd name="T14" fmla="*/ 531 w 685"/>
                <a:gd name="T15" fmla="*/ 0 h 496"/>
                <a:gd name="T16" fmla="*/ 531 w 685"/>
                <a:gd name="T17" fmla="*/ 361 h 496"/>
                <a:gd name="T18" fmla="*/ 529 w 685"/>
                <a:gd name="T19" fmla="*/ 361 h 496"/>
                <a:gd name="T20" fmla="*/ 239 w 685"/>
                <a:gd name="T21" fmla="*/ 0 h 496"/>
                <a:gd name="T22" fmla="*/ 0 w 685"/>
                <a:gd name="T23" fmla="*/ 0 h 496"/>
                <a:gd name="T24" fmla="*/ 0 w 685"/>
                <a:gd name="T25" fmla="*/ 496 h 496"/>
                <a:gd name="T26" fmla="*/ 0 w 68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496">
                  <a:moveTo>
                    <a:pt x="0" y="496"/>
                  </a:moveTo>
                  <a:lnTo>
                    <a:pt x="154" y="496"/>
                  </a:lnTo>
                  <a:lnTo>
                    <a:pt x="154" y="135"/>
                  </a:lnTo>
                  <a:lnTo>
                    <a:pt x="156" y="135"/>
                  </a:lnTo>
                  <a:lnTo>
                    <a:pt x="446" y="496"/>
                  </a:lnTo>
                  <a:lnTo>
                    <a:pt x="685" y="496"/>
                  </a:lnTo>
                  <a:lnTo>
                    <a:pt x="685" y="0"/>
                  </a:lnTo>
                  <a:lnTo>
                    <a:pt x="531" y="0"/>
                  </a:lnTo>
                  <a:lnTo>
                    <a:pt x="531" y="361"/>
                  </a:lnTo>
                  <a:lnTo>
                    <a:pt x="529" y="361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3049039" y="-1110653"/>
              <a:ext cx="267658" cy="209068"/>
            </a:xfrm>
            <a:custGeom>
              <a:avLst/>
              <a:gdLst>
                <a:gd name="T0" fmla="*/ 0 w 635"/>
                <a:gd name="T1" fmla="*/ 496 h 496"/>
                <a:gd name="T2" fmla="*/ 153 w 635"/>
                <a:gd name="T3" fmla="*/ 496 h 496"/>
                <a:gd name="T4" fmla="*/ 153 w 635"/>
                <a:gd name="T5" fmla="*/ 309 h 496"/>
                <a:gd name="T6" fmla="*/ 479 w 635"/>
                <a:gd name="T7" fmla="*/ 309 h 496"/>
                <a:gd name="T8" fmla="*/ 479 w 635"/>
                <a:gd name="T9" fmla="*/ 496 h 496"/>
                <a:gd name="T10" fmla="*/ 635 w 635"/>
                <a:gd name="T11" fmla="*/ 496 h 496"/>
                <a:gd name="T12" fmla="*/ 635 w 635"/>
                <a:gd name="T13" fmla="*/ 0 h 496"/>
                <a:gd name="T14" fmla="*/ 479 w 635"/>
                <a:gd name="T15" fmla="*/ 0 h 496"/>
                <a:gd name="T16" fmla="*/ 479 w 635"/>
                <a:gd name="T17" fmla="*/ 177 h 496"/>
                <a:gd name="T18" fmla="*/ 153 w 635"/>
                <a:gd name="T19" fmla="*/ 177 h 496"/>
                <a:gd name="T20" fmla="*/ 153 w 635"/>
                <a:gd name="T21" fmla="*/ 0 h 496"/>
                <a:gd name="T22" fmla="*/ 0 w 635"/>
                <a:gd name="T23" fmla="*/ 0 h 496"/>
                <a:gd name="T24" fmla="*/ 0 w 635"/>
                <a:gd name="T25" fmla="*/ 496 h 496"/>
                <a:gd name="T26" fmla="*/ 0 w 63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496">
                  <a:moveTo>
                    <a:pt x="0" y="496"/>
                  </a:moveTo>
                  <a:lnTo>
                    <a:pt x="153" y="496"/>
                  </a:lnTo>
                  <a:lnTo>
                    <a:pt x="153" y="309"/>
                  </a:lnTo>
                  <a:lnTo>
                    <a:pt x="479" y="309"/>
                  </a:lnTo>
                  <a:lnTo>
                    <a:pt x="479" y="496"/>
                  </a:lnTo>
                  <a:lnTo>
                    <a:pt x="635" y="496"/>
                  </a:lnTo>
                  <a:lnTo>
                    <a:pt x="635" y="0"/>
                  </a:lnTo>
                  <a:lnTo>
                    <a:pt x="479" y="0"/>
                  </a:lnTo>
                  <a:lnTo>
                    <a:pt x="479" y="177"/>
                  </a:lnTo>
                  <a:lnTo>
                    <a:pt x="153" y="177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black">
            <a:xfrm>
              <a:off x="3339458" y="-1110653"/>
              <a:ext cx="316974" cy="209068"/>
            </a:xfrm>
            <a:custGeom>
              <a:avLst/>
              <a:gdLst>
                <a:gd name="T0" fmla="*/ 0 w 752"/>
                <a:gd name="T1" fmla="*/ 496 h 496"/>
                <a:gd name="T2" fmla="*/ 173 w 752"/>
                <a:gd name="T3" fmla="*/ 496 h 496"/>
                <a:gd name="T4" fmla="*/ 218 w 752"/>
                <a:gd name="T5" fmla="*/ 409 h 496"/>
                <a:gd name="T6" fmla="*/ 532 w 752"/>
                <a:gd name="T7" fmla="*/ 409 h 496"/>
                <a:gd name="T8" fmla="*/ 579 w 752"/>
                <a:gd name="T9" fmla="*/ 496 h 496"/>
                <a:gd name="T10" fmla="*/ 752 w 752"/>
                <a:gd name="T11" fmla="*/ 496 h 496"/>
                <a:gd name="T12" fmla="*/ 473 w 752"/>
                <a:gd name="T13" fmla="*/ 0 h 496"/>
                <a:gd name="T14" fmla="*/ 272 w 752"/>
                <a:gd name="T15" fmla="*/ 0 h 496"/>
                <a:gd name="T16" fmla="*/ 0 w 752"/>
                <a:gd name="T17" fmla="*/ 496 h 496"/>
                <a:gd name="T18" fmla="*/ 0 w 752"/>
                <a:gd name="T19" fmla="*/ 496 h 496"/>
                <a:gd name="T20" fmla="*/ 374 w 752"/>
                <a:gd name="T21" fmla="*/ 116 h 496"/>
                <a:gd name="T22" fmla="*/ 473 w 752"/>
                <a:gd name="T23" fmla="*/ 302 h 496"/>
                <a:gd name="T24" fmla="*/ 274 w 752"/>
                <a:gd name="T25" fmla="*/ 302 h 496"/>
                <a:gd name="T26" fmla="*/ 374 w 752"/>
                <a:gd name="T27" fmla="*/ 116 h 496"/>
                <a:gd name="T28" fmla="*/ 374 w 752"/>
                <a:gd name="T29" fmla="*/ 1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2" h="496">
                  <a:moveTo>
                    <a:pt x="0" y="496"/>
                  </a:moveTo>
                  <a:lnTo>
                    <a:pt x="173" y="496"/>
                  </a:lnTo>
                  <a:lnTo>
                    <a:pt x="218" y="409"/>
                  </a:lnTo>
                  <a:lnTo>
                    <a:pt x="532" y="409"/>
                  </a:lnTo>
                  <a:lnTo>
                    <a:pt x="579" y="496"/>
                  </a:lnTo>
                  <a:lnTo>
                    <a:pt x="752" y="496"/>
                  </a:lnTo>
                  <a:lnTo>
                    <a:pt x="473" y="0"/>
                  </a:lnTo>
                  <a:lnTo>
                    <a:pt x="272" y="0"/>
                  </a:lnTo>
                  <a:lnTo>
                    <a:pt x="0" y="496"/>
                  </a:lnTo>
                  <a:lnTo>
                    <a:pt x="0" y="496"/>
                  </a:lnTo>
                  <a:close/>
                  <a:moveTo>
                    <a:pt x="374" y="116"/>
                  </a:moveTo>
                  <a:lnTo>
                    <a:pt x="473" y="302"/>
                  </a:lnTo>
                  <a:lnTo>
                    <a:pt x="274" y="302"/>
                  </a:lnTo>
                  <a:lnTo>
                    <a:pt x="374" y="116"/>
                  </a:lnTo>
                  <a:lnTo>
                    <a:pt x="374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3679193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black">
            <a:xfrm>
              <a:off x="3918188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4160134" y="-1110653"/>
              <a:ext cx="65755" cy="209068"/>
            </a:xfrm>
            <a:custGeom>
              <a:avLst/>
              <a:gdLst>
                <a:gd name="T0" fmla="*/ 0 w 156"/>
                <a:gd name="T1" fmla="*/ 496 h 496"/>
                <a:gd name="T2" fmla="*/ 156 w 156"/>
                <a:gd name="T3" fmla="*/ 496 h 496"/>
                <a:gd name="T4" fmla="*/ 156 w 156"/>
                <a:gd name="T5" fmla="*/ 0 h 496"/>
                <a:gd name="T6" fmla="*/ 0 w 156"/>
                <a:gd name="T7" fmla="*/ 0 h 496"/>
                <a:gd name="T8" fmla="*/ 0 w 156"/>
                <a:gd name="T9" fmla="*/ 496 h 496"/>
                <a:gd name="T10" fmla="*/ 0 w 156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496">
                  <a:moveTo>
                    <a:pt x="0" y="496"/>
                  </a:moveTo>
                  <a:lnTo>
                    <a:pt x="156" y="49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black">
            <a:xfrm>
              <a:off x="4273519" y="-1110653"/>
              <a:ext cx="271873" cy="209068"/>
            </a:xfrm>
            <a:custGeom>
              <a:avLst/>
              <a:gdLst>
                <a:gd name="T0" fmla="*/ 0 w 273"/>
                <a:gd name="T1" fmla="*/ 210 h 210"/>
                <a:gd name="T2" fmla="*/ 208 w 273"/>
                <a:gd name="T3" fmla="*/ 210 h 210"/>
                <a:gd name="T4" fmla="*/ 273 w 273"/>
                <a:gd name="T5" fmla="*/ 154 h 210"/>
                <a:gd name="T6" fmla="*/ 234 w 273"/>
                <a:gd name="T7" fmla="*/ 104 h 210"/>
                <a:gd name="T8" fmla="*/ 234 w 273"/>
                <a:gd name="T9" fmla="*/ 103 h 210"/>
                <a:gd name="T10" fmla="*/ 265 w 273"/>
                <a:gd name="T11" fmla="*/ 55 h 210"/>
                <a:gd name="T12" fmla="*/ 188 w 273"/>
                <a:gd name="T13" fmla="*/ 0 h 210"/>
                <a:gd name="T14" fmla="*/ 0 w 273"/>
                <a:gd name="T15" fmla="*/ 0 h 210"/>
                <a:gd name="T16" fmla="*/ 0 w 273"/>
                <a:gd name="T17" fmla="*/ 210 h 210"/>
                <a:gd name="T18" fmla="*/ 65 w 273"/>
                <a:gd name="T19" fmla="*/ 127 h 210"/>
                <a:gd name="T20" fmla="*/ 182 w 273"/>
                <a:gd name="T21" fmla="*/ 127 h 210"/>
                <a:gd name="T22" fmla="*/ 206 w 273"/>
                <a:gd name="T23" fmla="*/ 144 h 210"/>
                <a:gd name="T24" fmla="*/ 182 w 273"/>
                <a:gd name="T25" fmla="*/ 160 h 210"/>
                <a:gd name="T26" fmla="*/ 65 w 273"/>
                <a:gd name="T27" fmla="*/ 160 h 210"/>
                <a:gd name="T28" fmla="*/ 65 w 273"/>
                <a:gd name="T29" fmla="*/ 127 h 210"/>
                <a:gd name="T30" fmla="*/ 65 w 273"/>
                <a:gd name="T31" fmla="*/ 50 h 210"/>
                <a:gd name="T32" fmla="*/ 181 w 273"/>
                <a:gd name="T33" fmla="*/ 50 h 210"/>
                <a:gd name="T34" fmla="*/ 200 w 273"/>
                <a:gd name="T35" fmla="*/ 67 h 210"/>
                <a:gd name="T36" fmla="*/ 181 w 273"/>
                <a:gd name="T37" fmla="*/ 83 h 210"/>
                <a:gd name="T38" fmla="*/ 65 w 273"/>
                <a:gd name="T39" fmla="*/ 83 h 210"/>
                <a:gd name="T40" fmla="*/ 65 w 273"/>
                <a:gd name="T41" fmla="*/ 5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10">
                  <a:moveTo>
                    <a:pt x="0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45" y="210"/>
                    <a:pt x="273" y="200"/>
                    <a:pt x="273" y="154"/>
                  </a:cubicBezTo>
                  <a:cubicBezTo>
                    <a:pt x="273" y="123"/>
                    <a:pt x="262" y="108"/>
                    <a:pt x="234" y="104"/>
                  </a:cubicBezTo>
                  <a:cubicBezTo>
                    <a:pt x="234" y="103"/>
                    <a:pt x="234" y="103"/>
                    <a:pt x="234" y="103"/>
                  </a:cubicBezTo>
                  <a:cubicBezTo>
                    <a:pt x="252" y="98"/>
                    <a:pt x="265" y="91"/>
                    <a:pt x="265" y="55"/>
                  </a:cubicBezTo>
                  <a:cubicBezTo>
                    <a:pt x="265" y="14"/>
                    <a:pt x="240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65" y="127"/>
                  </a:moveTo>
                  <a:cubicBezTo>
                    <a:pt x="182" y="127"/>
                    <a:pt x="182" y="127"/>
                    <a:pt x="182" y="127"/>
                  </a:cubicBezTo>
                  <a:cubicBezTo>
                    <a:pt x="196" y="127"/>
                    <a:pt x="206" y="130"/>
                    <a:pt x="206" y="144"/>
                  </a:cubicBezTo>
                  <a:cubicBezTo>
                    <a:pt x="206" y="156"/>
                    <a:pt x="196" y="160"/>
                    <a:pt x="182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27"/>
                    <a:pt x="65" y="127"/>
                    <a:pt x="65" y="127"/>
                  </a:cubicBezTo>
                  <a:close/>
                  <a:moveTo>
                    <a:pt x="65" y="50"/>
                  </a:moveTo>
                  <a:cubicBezTo>
                    <a:pt x="181" y="50"/>
                    <a:pt x="181" y="50"/>
                    <a:pt x="181" y="50"/>
                  </a:cubicBezTo>
                  <a:cubicBezTo>
                    <a:pt x="193" y="50"/>
                    <a:pt x="200" y="55"/>
                    <a:pt x="200" y="67"/>
                  </a:cubicBezTo>
                  <a:cubicBezTo>
                    <a:pt x="200" y="79"/>
                    <a:pt x="193" y="83"/>
                    <a:pt x="181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50"/>
                    <a:pt x="65" y="50"/>
                    <a:pt x="6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4584171" y="-1110653"/>
              <a:ext cx="268079" cy="211176"/>
            </a:xfrm>
            <a:custGeom>
              <a:avLst/>
              <a:gdLst>
                <a:gd name="T0" fmla="*/ 0 w 269"/>
                <a:gd name="T1" fmla="*/ 135 h 212"/>
                <a:gd name="T2" fmla="*/ 88 w 269"/>
                <a:gd name="T3" fmla="*/ 212 h 212"/>
                <a:gd name="T4" fmla="*/ 181 w 269"/>
                <a:gd name="T5" fmla="*/ 212 h 212"/>
                <a:gd name="T6" fmla="*/ 269 w 269"/>
                <a:gd name="T7" fmla="*/ 135 h 212"/>
                <a:gd name="T8" fmla="*/ 269 w 269"/>
                <a:gd name="T9" fmla="*/ 0 h 212"/>
                <a:gd name="T10" fmla="*/ 203 w 269"/>
                <a:gd name="T11" fmla="*/ 0 h 212"/>
                <a:gd name="T12" fmla="*/ 203 w 269"/>
                <a:gd name="T13" fmla="*/ 121 h 212"/>
                <a:gd name="T14" fmla="*/ 167 w 269"/>
                <a:gd name="T15" fmla="*/ 158 h 212"/>
                <a:gd name="T16" fmla="*/ 102 w 269"/>
                <a:gd name="T17" fmla="*/ 158 h 212"/>
                <a:gd name="T18" fmla="*/ 66 w 269"/>
                <a:gd name="T19" fmla="*/ 121 h 212"/>
                <a:gd name="T20" fmla="*/ 66 w 269"/>
                <a:gd name="T21" fmla="*/ 0 h 212"/>
                <a:gd name="T22" fmla="*/ 0 w 269"/>
                <a:gd name="T23" fmla="*/ 0 h 212"/>
                <a:gd name="T24" fmla="*/ 0 w 269"/>
                <a:gd name="T25" fmla="*/ 13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212">
                  <a:moveTo>
                    <a:pt x="0" y="135"/>
                  </a:moveTo>
                  <a:cubicBezTo>
                    <a:pt x="0" y="187"/>
                    <a:pt x="28" y="212"/>
                    <a:pt x="88" y="212"/>
                  </a:cubicBezTo>
                  <a:cubicBezTo>
                    <a:pt x="181" y="212"/>
                    <a:pt x="181" y="212"/>
                    <a:pt x="181" y="212"/>
                  </a:cubicBezTo>
                  <a:cubicBezTo>
                    <a:pt x="241" y="212"/>
                    <a:pt x="269" y="187"/>
                    <a:pt x="269" y="13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48"/>
                    <a:pt x="194" y="158"/>
                    <a:pt x="167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75" y="158"/>
                    <a:pt x="66" y="148"/>
                    <a:pt x="66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black">
            <a:xfrm>
              <a:off x="4896086" y="-1110653"/>
              <a:ext cx="259649" cy="209068"/>
            </a:xfrm>
            <a:custGeom>
              <a:avLst/>
              <a:gdLst>
                <a:gd name="T0" fmla="*/ 65 w 261"/>
                <a:gd name="T1" fmla="*/ 52 h 210"/>
                <a:gd name="T2" fmla="*/ 168 w 261"/>
                <a:gd name="T3" fmla="*/ 52 h 210"/>
                <a:gd name="T4" fmla="*/ 198 w 261"/>
                <a:gd name="T5" fmla="*/ 74 h 210"/>
                <a:gd name="T6" fmla="*/ 198 w 261"/>
                <a:gd name="T7" fmla="*/ 81 h 210"/>
                <a:gd name="T8" fmla="*/ 173 w 261"/>
                <a:gd name="T9" fmla="*/ 103 h 210"/>
                <a:gd name="T10" fmla="*/ 65 w 261"/>
                <a:gd name="T11" fmla="*/ 103 h 210"/>
                <a:gd name="T12" fmla="*/ 65 w 261"/>
                <a:gd name="T13" fmla="*/ 52 h 210"/>
                <a:gd name="T14" fmla="*/ 0 w 261"/>
                <a:gd name="T15" fmla="*/ 210 h 210"/>
                <a:gd name="T16" fmla="*/ 65 w 261"/>
                <a:gd name="T17" fmla="*/ 210 h 210"/>
                <a:gd name="T18" fmla="*/ 65 w 261"/>
                <a:gd name="T19" fmla="*/ 155 h 210"/>
                <a:gd name="T20" fmla="*/ 168 w 261"/>
                <a:gd name="T21" fmla="*/ 155 h 210"/>
                <a:gd name="T22" fmla="*/ 195 w 261"/>
                <a:gd name="T23" fmla="*/ 185 h 210"/>
                <a:gd name="T24" fmla="*/ 195 w 261"/>
                <a:gd name="T25" fmla="*/ 210 h 210"/>
                <a:gd name="T26" fmla="*/ 260 w 261"/>
                <a:gd name="T27" fmla="*/ 210 h 210"/>
                <a:gd name="T28" fmla="*/ 260 w 261"/>
                <a:gd name="T29" fmla="*/ 174 h 210"/>
                <a:gd name="T30" fmla="*/ 225 w 261"/>
                <a:gd name="T31" fmla="*/ 128 h 210"/>
                <a:gd name="T32" fmla="*/ 225 w 261"/>
                <a:gd name="T33" fmla="*/ 127 h 210"/>
                <a:gd name="T34" fmla="*/ 261 w 261"/>
                <a:gd name="T35" fmla="*/ 76 h 210"/>
                <a:gd name="T36" fmla="*/ 261 w 261"/>
                <a:gd name="T37" fmla="*/ 62 h 210"/>
                <a:gd name="T38" fmla="*/ 197 w 261"/>
                <a:gd name="T39" fmla="*/ 0 h 210"/>
                <a:gd name="T40" fmla="*/ 0 w 261"/>
                <a:gd name="T41" fmla="*/ 0 h 210"/>
                <a:gd name="T42" fmla="*/ 0 w 261"/>
                <a:gd name="T4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210">
                  <a:moveTo>
                    <a:pt x="65" y="52"/>
                  </a:moveTo>
                  <a:cubicBezTo>
                    <a:pt x="168" y="52"/>
                    <a:pt x="168" y="52"/>
                    <a:pt x="168" y="52"/>
                  </a:cubicBezTo>
                  <a:cubicBezTo>
                    <a:pt x="188" y="52"/>
                    <a:pt x="198" y="56"/>
                    <a:pt x="198" y="7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8" y="96"/>
                    <a:pt x="191" y="103"/>
                    <a:pt x="173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52"/>
                    <a:pt x="65" y="52"/>
                    <a:pt x="65" y="52"/>
                  </a:cubicBezTo>
                  <a:close/>
                  <a:moveTo>
                    <a:pt x="0" y="210"/>
                  </a:moveTo>
                  <a:cubicBezTo>
                    <a:pt x="65" y="210"/>
                    <a:pt x="65" y="210"/>
                    <a:pt x="65" y="210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88" y="155"/>
                    <a:pt x="195" y="163"/>
                    <a:pt x="195" y="185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260" y="210"/>
                    <a:pt x="260" y="210"/>
                    <a:pt x="260" y="210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40"/>
                    <a:pt x="244" y="131"/>
                    <a:pt x="225" y="128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55" y="120"/>
                    <a:pt x="261" y="104"/>
                    <a:pt x="261" y="7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1" y="25"/>
                    <a:pt x="248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5184819" y="-1110653"/>
              <a:ext cx="247847" cy="209068"/>
            </a:xfrm>
            <a:custGeom>
              <a:avLst/>
              <a:gdLst>
                <a:gd name="T0" fmla="*/ 0 w 588"/>
                <a:gd name="T1" fmla="*/ 123 h 496"/>
                <a:gd name="T2" fmla="*/ 217 w 588"/>
                <a:gd name="T3" fmla="*/ 123 h 496"/>
                <a:gd name="T4" fmla="*/ 217 w 588"/>
                <a:gd name="T5" fmla="*/ 496 h 496"/>
                <a:gd name="T6" fmla="*/ 371 w 588"/>
                <a:gd name="T7" fmla="*/ 496 h 496"/>
                <a:gd name="T8" fmla="*/ 371 w 588"/>
                <a:gd name="T9" fmla="*/ 123 h 496"/>
                <a:gd name="T10" fmla="*/ 588 w 588"/>
                <a:gd name="T11" fmla="*/ 123 h 496"/>
                <a:gd name="T12" fmla="*/ 588 w 588"/>
                <a:gd name="T13" fmla="*/ 0 h 496"/>
                <a:gd name="T14" fmla="*/ 0 w 588"/>
                <a:gd name="T15" fmla="*/ 0 h 496"/>
                <a:gd name="T16" fmla="*/ 0 w 588"/>
                <a:gd name="T17" fmla="*/ 123 h 496"/>
                <a:gd name="T18" fmla="*/ 0 w 588"/>
                <a:gd name="T19" fmla="*/ 1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96">
                  <a:moveTo>
                    <a:pt x="0" y="123"/>
                  </a:moveTo>
                  <a:lnTo>
                    <a:pt x="217" y="123"/>
                  </a:lnTo>
                  <a:lnTo>
                    <a:pt x="217" y="496"/>
                  </a:lnTo>
                  <a:lnTo>
                    <a:pt x="371" y="496"/>
                  </a:lnTo>
                  <a:lnTo>
                    <a:pt x="371" y="123"/>
                  </a:lnTo>
                  <a:lnTo>
                    <a:pt x="588" y="123"/>
                  </a:lnTo>
                  <a:lnTo>
                    <a:pt x="588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black">
            <a:xfrm>
              <a:off x="5456692" y="-1112761"/>
              <a:ext cx="290419" cy="213283"/>
            </a:xfrm>
            <a:custGeom>
              <a:avLst/>
              <a:gdLst>
                <a:gd name="T0" fmla="*/ 0 w 292"/>
                <a:gd name="T1" fmla="*/ 138 h 214"/>
                <a:gd name="T2" fmla="*/ 94 w 292"/>
                <a:gd name="T3" fmla="*/ 214 h 214"/>
                <a:gd name="T4" fmla="*/ 198 w 292"/>
                <a:gd name="T5" fmla="*/ 214 h 214"/>
                <a:gd name="T6" fmla="*/ 292 w 292"/>
                <a:gd name="T7" fmla="*/ 138 h 214"/>
                <a:gd name="T8" fmla="*/ 292 w 292"/>
                <a:gd name="T9" fmla="*/ 76 h 214"/>
                <a:gd name="T10" fmla="*/ 198 w 292"/>
                <a:gd name="T11" fmla="*/ 0 h 214"/>
                <a:gd name="T12" fmla="*/ 94 w 292"/>
                <a:gd name="T13" fmla="*/ 0 h 214"/>
                <a:gd name="T14" fmla="*/ 0 w 292"/>
                <a:gd name="T15" fmla="*/ 76 h 214"/>
                <a:gd name="T16" fmla="*/ 0 w 292"/>
                <a:gd name="T17" fmla="*/ 138 h 214"/>
                <a:gd name="T18" fmla="*/ 67 w 292"/>
                <a:gd name="T19" fmla="*/ 96 h 214"/>
                <a:gd name="T20" fmla="*/ 108 w 292"/>
                <a:gd name="T21" fmla="*/ 54 h 214"/>
                <a:gd name="T22" fmla="*/ 184 w 292"/>
                <a:gd name="T23" fmla="*/ 54 h 214"/>
                <a:gd name="T24" fmla="*/ 225 w 292"/>
                <a:gd name="T25" fmla="*/ 96 h 214"/>
                <a:gd name="T26" fmla="*/ 225 w 292"/>
                <a:gd name="T27" fmla="*/ 118 h 214"/>
                <a:gd name="T28" fmla="*/ 188 w 292"/>
                <a:gd name="T29" fmla="*/ 160 h 214"/>
                <a:gd name="T30" fmla="*/ 104 w 292"/>
                <a:gd name="T31" fmla="*/ 160 h 214"/>
                <a:gd name="T32" fmla="*/ 67 w 292"/>
                <a:gd name="T33" fmla="*/ 118 h 214"/>
                <a:gd name="T34" fmla="*/ 67 w 292"/>
                <a:gd name="T35" fmla="*/ 9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14">
                  <a:moveTo>
                    <a:pt x="0" y="138"/>
                  </a:moveTo>
                  <a:cubicBezTo>
                    <a:pt x="0" y="200"/>
                    <a:pt x="35" y="214"/>
                    <a:pt x="94" y="214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57" y="214"/>
                    <a:pt x="292" y="200"/>
                    <a:pt x="292" y="138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14"/>
                    <a:pt x="257" y="0"/>
                    <a:pt x="19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35" y="0"/>
                    <a:pt x="0" y="14"/>
                    <a:pt x="0" y="76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67" y="96"/>
                  </a:moveTo>
                  <a:cubicBezTo>
                    <a:pt x="67" y="70"/>
                    <a:pt x="73" y="54"/>
                    <a:pt x="108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219" y="54"/>
                    <a:pt x="225" y="70"/>
                    <a:pt x="225" y="96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49"/>
                    <a:pt x="219" y="160"/>
                    <a:pt x="188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73" y="160"/>
                    <a:pt x="67" y="149"/>
                    <a:pt x="67" y="118"/>
                  </a:cubicBezTo>
                  <a:cubicBezTo>
                    <a:pt x="67" y="96"/>
                    <a:pt x="67" y="96"/>
                    <a:pt x="67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24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3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 bwMode="black">
          <a:xfrm>
            <a:off x="7260438" y="6468077"/>
            <a:ext cx="1499559" cy="105663"/>
            <a:chOff x="3049039" y="-1112761"/>
            <a:chExt cx="3026848" cy="213284"/>
          </a:xfrm>
          <a:solidFill>
            <a:schemeClr val="accent1"/>
          </a:solidFill>
        </p:grpSpPr>
        <p:sp>
          <p:nvSpPr>
            <p:cNvPr id="89" name="Freeform 88"/>
            <p:cNvSpPr>
              <a:spLocks/>
            </p:cNvSpPr>
            <p:nvPr/>
          </p:nvSpPr>
          <p:spPr bwMode="black">
            <a:xfrm>
              <a:off x="5787154" y="-1110653"/>
              <a:ext cx="288733" cy="209068"/>
            </a:xfrm>
            <a:custGeom>
              <a:avLst/>
              <a:gdLst>
                <a:gd name="T0" fmla="*/ 0 w 685"/>
                <a:gd name="T1" fmla="*/ 496 h 496"/>
                <a:gd name="T2" fmla="*/ 154 w 685"/>
                <a:gd name="T3" fmla="*/ 496 h 496"/>
                <a:gd name="T4" fmla="*/ 154 w 685"/>
                <a:gd name="T5" fmla="*/ 135 h 496"/>
                <a:gd name="T6" fmla="*/ 156 w 685"/>
                <a:gd name="T7" fmla="*/ 135 h 496"/>
                <a:gd name="T8" fmla="*/ 446 w 685"/>
                <a:gd name="T9" fmla="*/ 496 h 496"/>
                <a:gd name="T10" fmla="*/ 685 w 685"/>
                <a:gd name="T11" fmla="*/ 496 h 496"/>
                <a:gd name="T12" fmla="*/ 685 w 685"/>
                <a:gd name="T13" fmla="*/ 0 h 496"/>
                <a:gd name="T14" fmla="*/ 531 w 685"/>
                <a:gd name="T15" fmla="*/ 0 h 496"/>
                <a:gd name="T16" fmla="*/ 531 w 685"/>
                <a:gd name="T17" fmla="*/ 361 h 496"/>
                <a:gd name="T18" fmla="*/ 529 w 685"/>
                <a:gd name="T19" fmla="*/ 361 h 496"/>
                <a:gd name="T20" fmla="*/ 239 w 685"/>
                <a:gd name="T21" fmla="*/ 0 h 496"/>
                <a:gd name="T22" fmla="*/ 0 w 685"/>
                <a:gd name="T23" fmla="*/ 0 h 496"/>
                <a:gd name="T24" fmla="*/ 0 w 685"/>
                <a:gd name="T25" fmla="*/ 496 h 496"/>
                <a:gd name="T26" fmla="*/ 0 w 68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496">
                  <a:moveTo>
                    <a:pt x="0" y="496"/>
                  </a:moveTo>
                  <a:lnTo>
                    <a:pt x="154" y="496"/>
                  </a:lnTo>
                  <a:lnTo>
                    <a:pt x="154" y="135"/>
                  </a:lnTo>
                  <a:lnTo>
                    <a:pt x="156" y="135"/>
                  </a:lnTo>
                  <a:lnTo>
                    <a:pt x="446" y="496"/>
                  </a:lnTo>
                  <a:lnTo>
                    <a:pt x="685" y="496"/>
                  </a:lnTo>
                  <a:lnTo>
                    <a:pt x="685" y="0"/>
                  </a:lnTo>
                  <a:lnTo>
                    <a:pt x="531" y="0"/>
                  </a:lnTo>
                  <a:lnTo>
                    <a:pt x="531" y="361"/>
                  </a:lnTo>
                  <a:lnTo>
                    <a:pt x="529" y="361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black">
            <a:xfrm>
              <a:off x="3049039" y="-1110653"/>
              <a:ext cx="267658" cy="209068"/>
            </a:xfrm>
            <a:custGeom>
              <a:avLst/>
              <a:gdLst>
                <a:gd name="T0" fmla="*/ 0 w 635"/>
                <a:gd name="T1" fmla="*/ 496 h 496"/>
                <a:gd name="T2" fmla="*/ 153 w 635"/>
                <a:gd name="T3" fmla="*/ 496 h 496"/>
                <a:gd name="T4" fmla="*/ 153 w 635"/>
                <a:gd name="T5" fmla="*/ 309 h 496"/>
                <a:gd name="T6" fmla="*/ 479 w 635"/>
                <a:gd name="T7" fmla="*/ 309 h 496"/>
                <a:gd name="T8" fmla="*/ 479 w 635"/>
                <a:gd name="T9" fmla="*/ 496 h 496"/>
                <a:gd name="T10" fmla="*/ 635 w 635"/>
                <a:gd name="T11" fmla="*/ 496 h 496"/>
                <a:gd name="T12" fmla="*/ 635 w 635"/>
                <a:gd name="T13" fmla="*/ 0 h 496"/>
                <a:gd name="T14" fmla="*/ 479 w 635"/>
                <a:gd name="T15" fmla="*/ 0 h 496"/>
                <a:gd name="T16" fmla="*/ 479 w 635"/>
                <a:gd name="T17" fmla="*/ 177 h 496"/>
                <a:gd name="T18" fmla="*/ 153 w 635"/>
                <a:gd name="T19" fmla="*/ 177 h 496"/>
                <a:gd name="T20" fmla="*/ 153 w 635"/>
                <a:gd name="T21" fmla="*/ 0 h 496"/>
                <a:gd name="T22" fmla="*/ 0 w 635"/>
                <a:gd name="T23" fmla="*/ 0 h 496"/>
                <a:gd name="T24" fmla="*/ 0 w 635"/>
                <a:gd name="T25" fmla="*/ 496 h 496"/>
                <a:gd name="T26" fmla="*/ 0 w 63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496">
                  <a:moveTo>
                    <a:pt x="0" y="496"/>
                  </a:moveTo>
                  <a:lnTo>
                    <a:pt x="153" y="496"/>
                  </a:lnTo>
                  <a:lnTo>
                    <a:pt x="153" y="309"/>
                  </a:lnTo>
                  <a:lnTo>
                    <a:pt x="479" y="309"/>
                  </a:lnTo>
                  <a:lnTo>
                    <a:pt x="479" y="496"/>
                  </a:lnTo>
                  <a:lnTo>
                    <a:pt x="635" y="496"/>
                  </a:lnTo>
                  <a:lnTo>
                    <a:pt x="635" y="0"/>
                  </a:lnTo>
                  <a:lnTo>
                    <a:pt x="479" y="0"/>
                  </a:lnTo>
                  <a:lnTo>
                    <a:pt x="479" y="177"/>
                  </a:lnTo>
                  <a:lnTo>
                    <a:pt x="153" y="177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black">
            <a:xfrm>
              <a:off x="3339458" y="-1110653"/>
              <a:ext cx="316974" cy="209068"/>
            </a:xfrm>
            <a:custGeom>
              <a:avLst/>
              <a:gdLst>
                <a:gd name="T0" fmla="*/ 0 w 752"/>
                <a:gd name="T1" fmla="*/ 496 h 496"/>
                <a:gd name="T2" fmla="*/ 173 w 752"/>
                <a:gd name="T3" fmla="*/ 496 h 496"/>
                <a:gd name="T4" fmla="*/ 218 w 752"/>
                <a:gd name="T5" fmla="*/ 409 h 496"/>
                <a:gd name="T6" fmla="*/ 532 w 752"/>
                <a:gd name="T7" fmla="*/ 409 h 496"/>
                <a:gd name="T8" fmla="*/ 579 w 752"/>
                <a:gd name="T9" fmla="*/ 496 h 496"/>
                <a:gd name="T10" fmla="*/ 752 w 752"/>
                <a:gd name="T11" fmla="*/ 496 h 496"/>
                <a:gd name="T12" fmla="*/ 473 w 752"/>
                <a:gd name="T13" fmla="*/ 0 h 496"/>
                <a:gd name="T14" fmla="*/ 272 w 752"/>
                <a:gd name="T15" fmla="*/ 0 h 496"/>
                <a:gd name="T16" fmla="*/ 0 w 752"/>
                <a:gd name="T17" fmla="*/ 496 h 496"/>
                <a:gd name="T18" fmla="*/ 0 w 752"/>
                <a:gd name="T19" fmla="*/ 496 h 496"/>
                <a:gd name="T20" fmla="*/ 374 w 752"/>
                <a:gd name="T21" fmla="*/ 116 h 496"/>
                <a:gd name="T22" fmla="*/ 473 w 752"/>
                <a:gd name="T23" fmla="*/ 302 h 496"/>
                <a:gd name="T24" fmla="*/ 274 w 752"/>
                <a:gd name="T25" fmla="*/ 302 h 496"/>
                <a:gd name="T26" fmla="*/ 374 w 752"/>
                <a:gd name="T27" fmla="*/ 116 h 496"/>
                <a:gd name="T28" fmla="*/ 374 w 752"/>
                <a:gd name="T29" fmla="*/ 1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2" h="496">
                  <a:moveTo>
                    <a:pt x="0" y="496"/>
                  </a:moveTo>
                  <a:lnTo>
                    <a:pt x="173" y="496"/>
                  </a:lnTo>
                  <a:lnTo>
                    <a:pt x="218" y="409"/>
                  </a:lnTo>
                  <a:lnTo>
                    <a:pt x="532" y="409"/>
                  </a:lnTo>
                  <a:lnTo>
                    <a:pt x="579" y="496"/>
                  </a:lnTo>
                  <a:lnTo>
                    <a:pt x="752" y="496"/>
                  </a:lnTo>
                  <a:lnTo>
                    <a:pt x="473" y="0"/>
                  </a:lnTo>
                  <a:lnTo>
                    <a:pt x="272" y="0"/>
                  </a:lnTo>
                  <a:lnTo>
                    <a:pt x="0" y="496"/>
                  </a:lnTo>
                  <a:lnTo>
                    <a:pt x="0" y="496"/>
                  </a:lnTo>
                  <a:close/>
                  <a:moveTo>
                    <a:pt x="374" y="116"/>
                  </a:moveTo>
                  <a:lnTo>
                    <a:pt x="473" y="302"/>
                  </a:lnTo>
                  <a:lnTo>
                    <a:pt x="274" y="302"/>
                  </a:lnTo>
                  <a:lnTo>
                    <a:pt x="374" y="116"/>
                  </a:lnTo>
                  <a:lnTo>
                    <a:pt x="374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3679193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3918188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4160134" y="-1110653"/>
              <a:ext cx="65755" cy="209068"/>
            </a:xfrm>
            <a:custGeom>
              <a:avLst/>
              <a:gdLst>
                <a:gd name="T0" fmla="*/ 0 w 156"/>
                <a:gd name="T1" fmla="*/ 496 h 496"/>
                <a:gd name="T2" fmla="*/ 156 w 156"/>
                <a:gd name="T3" fmla="*/ 496 h 496"/>
                <a:gd name="T4" fmla="*/ 156 w 156"/>
                <a:gd name="T5" fmla="*/ 0 h 496"/>
                <a:gd name="T6" fmla="*/ 0 w 156"/>
                <a:gd name="T7" fmla="*/ 0 h 496"/>
                <a:gd name="T8" fmla="*/ 0 w 156"/>
                <a:gd name="T9" fmla="*/ 496 h 496"/>
                <a:gd name="T10" fmla="*/ 0 w 156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496">
                  <a:moveTo>
                    <a:pt x="0" y="496"/>
                  </a:moveTo>
                  <a:lnTo>
                    <a:pt x="156" y="49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4273519" y="-1110653"/>
              <a:ext cx="271873" cy="209068"/>
            </a:xfrm>
            <a:custGeom>
              <a:avLst/>
              <a:gdLst>
                <a:gd name="T0" fmla="*/ 0 w 273"/>
                <a:gd name="T1" fmla="*/ 210 h 210"/>
                <a:gd name="T2" fmla="*/ 208 w 273"/>
                <a:gd name="T3" fmla="*/ 210 h 210"/>
                <a:gd name="T4" fmla="*/ 273 w 273"/>
                <a:gd name="T5" fmla="*/ 154 h 210"/>
                <a:gd name="T6" fmla="*/ 234 w 273"/>
                <a:gd name="T7" fmla="*/ 104 h 210"/>
                <a:gd name="T8" fmla="*/ 234 w 273"/>
                <a:gd name="T9" fmla="*/ 103 h 210"/>
                <a:gd name="T10" fmla="*/ 265 w 273"/>
                <a:gd name="T11" fmla="*/ 55 h 210"/>
                <a:gd name="T12" fmla="*/ 188 w 273"/>
                <a:gd name="T13" fmla="*/ 0 h 210"/>
                <a:gd name="T14" fmla="*/ 0 w 273"/>
                <a:gd name="T15" fmla="*/ 0 h 210"/>
                <a:gd name="T16" fmla="*/ 0 w 273"/>
                <a:gd name="T17" fmla="*/ 210 h 210"/>
                <a:gd name="T18" fmla="*/ 65 w 273"/>
                <a:gd name="T19" fmla="*/ 127 h 210"/>
                <a:gd name="T20" fmla="*/ 182 w 273"/>
                <a:gd name="T21" fmla="*/ 127 h 210"/>
                <a:gd name="T22" fmla="*/ 206 w 273"/>
                <a:gd name="T23" fmla="*/ 144 h 210"/>
                <a:gd name="T24" fmla="*/ 182 w 273"/>
                <a:gd name="T25" fmla="*/ 160 h 210"/>
                <a:gd name="T26" fmla="*/ 65 w 273"/>
                <a:gd name="T27" fmla="*/ 160 h 210"/>
                <a:gd name="T28" fmla="*/ 65 w 273"/>
                <a:gd name="T29" fmla="*/ 127 h 210"/>
                <a:gd name="T30" fmla="*/ 65 w 273"/>
                <a:gd name="T31" fmla="*/ 50 h 210"/>
                <a:gd name="T32" fmla="*/ 181 w 273"/>
                <a:gd name="T33" fmla="*/ 50 h 210"/>
                <a:gd name="T34" fmla="*/ 200 w 273"/>
                <a:gd name="T35" fmla="*/ 67 h 210"/>
                <a:gd name="T36" fmla="*/ 181 w 273"/>
                <a:gd name="T37" fmla="*/ 83 h 210"/>
                <a:gd name="T38" fmla="*/ 65 w 273"/>
                <a:gd name="T39" fmla="*/ 83 h 210"/>
                <a:gd name="T40" fmla="*/ 65 w 273"/>
                <a:gd name="T41" fmla="*/ 5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10">
                  <a:moveTo>
                    <a:pt x="0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45" y="210"/>
                    <a:pt x="273" y="200"/>
                    <a:pt x="273" y="154"/>
                  </a:cubicBezTo>
                  <a:cubicBezTo>
                    <a:pt x="273" y="123"/>
                    <a:pt x="262" y="108"/>
                    <a:pt x="234" y="104"/>
                  </a:cubicBezTo>
                  <a:cubicBezTo>
                    <a:pt x="234" y="103"/>
                    <a:pt x="234" y="103"/>
                    <a:pt x="234" y="103"/>
                  </a:cubicBezTo>
                  <a:cubicBezTo>
                    <a:pt x="252" y="98"/>
                    <a:pt x="265" y="91"/>
                    <a:pt x="265" y="55"/>
                  </a:cubicBezTo>
                  <a:cubicBezTo>
                    <a:pt x="265" y="14"/>
                    <a:pt x="240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65" y="127"/>
                  </a:moveTo>
                  <a:cubicBezTo>
                    <a:pt x="182" y="127"/>
                    <a:pt x="182" y="127"/>
                    <a:pt x="182" y="127"/>
                  </a:cubicBezTo>
                  <a:cubicBezTo>
                    <a:pt x="196" y="127"/>
                    <a:pt x="206" y="130"/>
                    <a:pt x="206" y="144"/>
                  </a:cubicBezTo>
                  <a:cubicBezTo>
                    <a:pt x="206" y="156"/>
                    <a:pt x="196" y="160"/>
                    <a:pt x="182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27"/>
                    <a:pt x="65" y="127"/>
                    <a:pt x="65" y="127"/>
                  </a:cubicBezTo>
                  <a:close/>
                  <a:moveTo>
                    <a:pt x="65" y="50"/>
                  </a:moveTo>
                  <a:cubicBezTo>
                    <a:pt x="181" y="50"/>
                    <a:pt x="181" y="50"/>
                    <a:pt x="181" y="50"/>
                  </a:cubicBezTo>
                  <a:cubicBezTo>
                    <a:pt x="193" y="50"/>
                    <a:pt x="200" y="55"/>
                    <a:pt x="200" y="67"/>
                  </a:cubicBezTo>
                  <a:cubicBezTo>
                    <a:pt x="200" y="79"/>
                    <a:pt x="193" y="83"/>
                    <a:pt x="181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50"/>
                    <a:pt x="65" y="50"/>
                    <a:pt x="6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4584171" y="-1110653"/>
              <a:ext cx="268079" cy="211176"/>
            </a:xfrm>
            <a:custGeom>
              <a:avLst/>
              <a:gdLst>
                <a:gd name="T0" fmla="*/ 0 w 269"/>
                <a:gd name="T1" fmla="*/ 135 h 212"/>
                <a:gd name="T2" fmla="*/ 88 w 269"/>
                <a:gd name="T3" fmla="*/ 212 h 212"/>
                <a:gd name="T4" fmla="*/ 181 w 269"/>
                <a:gd name="T5" fmla="*/ 212 h 212"/>
                <a:gd name="T6" fmla="*/ 269 w 269"/>
                <a:gd name="T7" fmla="*/ 135 h 212"/>
                <a:gd name="T8" fmla="*/ 269 w 269"/>
                <a:gd name="T9" fmla="*/ 0 h 212"/>
                <a:gd name="T10" fmla="*/ 203 w 269"/>
                <a:gd name="T11" fmla="*/ 0 h 212"/>
                <a:gd name="T12" fmla="*/ 203 w 269"/>
                <a:gd name="T13" fmla="*/ 121 h 212"/>
                <a:gd name="T14" fmla="*/ 167 w 269"/>
                <a:gd name="T15" fmla="*/ 158 h 212"/>
                <a:gd name="T16" fmla="*/ 102 w 269"/>
                <a:gd name="T17" fmla="*/ 158 h 212"/>
                <a:gd name="T18" fmla="*/ 66 w 269"/>
                <a:gd name="T19" fmla="*/ 121 h 212"/>
                <a:gd name="T20" fmla="*/ 66 w 269"/>
                <a:gd name="T21" fmla="*/ 0 h 212"/>
                <a:gd name="T22" fmla="*/ 0 w 269"/>
                <a:gd name="T23" fmla="*/ 0 h 212"/>
                <a:gd name="T24" fmla="*/ 0 w 269"/>
                <a:gd name="T25" fmla="*/ 13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212">
                  <a:moveTo>
                    <a:pt x="0" y="135"/>
                  </a:moveTo>
                  <a:cubicBezTo>
                    <a:pt x="0" y="187"/>
                    <a:pt x="28" y="212"/>
                    <a:pt x="88" y="212"/>
                  </a:cubicBezTo>
                  <a:cubicBezTo>
                    <a:pt x="181" y="212"/>
                    <a:pt x="181" y="212"/>
                    <a:pt x="181" y="212"/>
                  </a:cubicBezTo>
                  <a:cubicBezTo>
                    <a:pt x="241" y="212"/>
                    <a:pt x="269" y="187"/>
                    <a:pt x="269" y="13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48"/>
                    <a:pt x="194" y="158"/>
                    <a:pt x="167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75" y="158"/>
                    <a:pt x="66" y="148"/>
                    <a:pt x="66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6"/>
            <p:cNvSpPr>
              <a:spLocks noEditPoints="1"/>
            </p:cNvSpPr>
            <p:nvPr/>
          </p:nvSpPr>
          <p:spPr bwMode="black">
            <a:xfrm>
              <a:off x="4896086" y="-1110653"/>
              <a:ext cx="259649" cy="209068"/>
            </a:xfrm>
            <a:custGeom>
              <a:avLst/>
              <a:gdLst>
                <a:gd name="T0" fmla="*/ 65 w 261"/>
                <a:gd name="T1" fmla="*/ 52 h 210"/>
                <a:gd name="T2" fmla="*/ 168 w 261"/>
                <a:gd name="T3" fmla="*/ 52 h 210"/>
                <a:gd name="T4" fmla="*/ 198 w 261"/>
                <a:gd name="T5" fmla="*/ 74 h 210"/>
                <a:gd name="T6" fmla="*/ 198 w 261"/>
                <a:gd name="T7" fmla="*/ 81 h 210"/>
                <a:gd name="T8" fmla="*/ 173 w 261"/>
                <a:gd name="T9" fmla="*/ 103 h 210"/>
                <a:gd name="T10" fmla="*/ 65 w 261"/>
                <a:gd name="T11" fmla="*/ 103 h 210"/>
                <a:gd name="T12" fmla="*/ 65 w 261"/>
                <a:gd name="T13" fmla="*/ 52 h 210"/>
                <a:gd name="T14" fmla="*/ 0 w 261"/>
                <a:gd name="T15" fmla="*/ 210 h 210"/>
                <a:gd name="T16" fmla="*/ 65 w 261"/>
                <a:gd name="T17" fmla="*/ 210 h 210"/>
                <a:gd name="T18" fmla="*/ 65 w 261"/>
                <a:gd name="T19" fmla="*/ 155 h 210"/>
                <a:gd name="T20" fmla="*/ 168 w 261"/>
                <a:gd name="T21" fmla="*/ 155 h 210"/>
                <a:gd name="T22" fmla="*/ 195 w 261"/>
                <a:gd name="T23" fmla="*/ 185 h 210"/>
                <a:gd name="T24" fmla="*/ 195 w 261"/>
                <a:gd name="T25" fmla="*/ 210 h 210"/>
                <a:gd name="T26" fmla="*/ 260 w 261"/>
                <a:gd name="T27" fmla="*/ 210 h 210"/>
                <a:gd name="T28" fmla="*/ 260 w 261"/>
                <a:gd name="T29" fmla="*/ 174 h 210"/>
                <a:gd name="T30" fmla="*/ 225 w 261"/>
                <a:gd name="T31" fmla="*/ 128 h 210"/>
                <a:gd name="T32" fmla="*/ 225 w 261"/>
                <a:gd name="T33" fmla="*/ 127 h 210"/>
                <a:gd name="T34" fmla="*/ 261 w 261"/>
                <a:gd name="T35" fmla="*/ 76 h 210"/>
                <a:gd name="T36" fmla="*/ 261 w 261"/>
                <a:gd name="T37" fmla="*/ 62 h 210"/>
                <a:gd name="T38" fmla="*/ 197 w 261"/>
                <a:gd name="T39" fmla="*/ 0 h 210"/>
                <a:gd name="T40" fmla="*/ 0 w 261"/>
                <a:gd name="T41" fmla="*/ 0 h 210"/>
                <a:gd name="T42" fmla="*/ 0 w 261"/>
                <a:gd name="T4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210">
                  <a:moveTo>
                    <a:pt x="65" y="52"/>
                  </a:moveTo>
                  <a:cubicBezTo>
                    <a:pt x="168" y="52"/>
                    <a:pt x="168" y="52"/>
                    <a:pt x="168" y="52"/>
                  </a:cubicBezTo>
                  <a:cubicBezTo>
                    <a:pt x="188" y="52"/>
                    <a:pt x="198" y="56"/>
                    <a:pt x="198" y="7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8" y="96"/>
                    <a:pt x="191" y="103"/>
                    <a:pt x="173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52"/>
                    <a:pt x="65" y="52"/>
                    <a:pt x="65" y="52"/>
                  </a:cubicBezTo>
                  <a:close/>
                  <a:moveTo>
                    <a:pt x="0" y="210"/>
                  </a:moveTo>
                  <a:cubicBezTo>
                    <a:pt x="65" y="210"/>
                    <a:pt x="65" y="210"/>
                    <a:pt x="65" y="210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88" y="155"/>
                    <a:pt x="195" y="163"/>
                    <a:pt x="195" y="185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260" y="210"/>
                    <a:pt x="260" y="210"/>
                    <a:pt x="260" y="210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40"/>
                    <a:pt x="244" y="131"/>
                    <a:pt x="225" y="128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55" y="120"/>
                    <a:pt x="261" y="104"/>
                    <a:pt x="261" y="7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1" y="25"/>
                    <a:pt x="248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5184819" y="-1110653"/>
              <a:ext cx="247847" cy="209068"/>
            </a:xfrm>
            <a:custGeom>
              <a:avLst/>
              <a:gdLst>
                <a:gd name="T0" fmla="*/ 0 w 588"/>
                <a:gd name="T1" fmla="*/ 123 h 496"/>
                <a:gd name="T2" fmla="*/ 217 w 588"/>
                <a:gd name="T3" fmla="*/ 123 h 496"/>
                <a:gd name="T4" fmla="*/ 217 w 588"/>
                <a:gd name="T5" fmla="*/ 496 h 496"/>
                <a:gd name="T6" fmla="*/ 371 w 588"/>
                <a:gd name="T7" fmla="*/ 496 h 496"/>
                <a:gd name="T8" fmla="*/ 371 w 588"/>
                <a:gd name="T9" fmla="*/ 123 h 496"/>
                <a:gd name="T10" fmla="*/ 588 w 588"/>
                <a:gd name="T11" fmla="*/ 123 h 496"/>
                <a:gd name="T12" fmla="*/ 588 w 588"/>
                <a:gd name="T13" fmla="*/ 0 h 496"/>
                <a:gd name="T14" fmla="*/ 0 w 588"/>
                <a:gd name="T15" fmla="*/ 0 h 496"/>
                <a:gd name="T16" fmla="*/ 0 w 588"/>
                <a:gd name="T17" fmla="*/ 123 h 496"/>
                <a:gd name="T18" fmla="*/ 0 w 588"/>
                <a:gd name="T19" fmla="*/ 1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96">
                  <a:moveTo>
                    <a:pt x="0" y="123"/>
                  </a:moveTo>
                  <a:lnTo>
                    <a:pt x="217" y="123"/>
                  </a:lnTo>
                  <a:lnTo>
                    <a:pt x="217" y="496"/>
                  </a:lnTo>
                  <a:lnTo>
                    <a:pt x="371" y="496"/>
                  </a:lnTo>
                  <a:lnTo>
                    <a:pt x="371" y="123"/>
                  </a:lnTo>
                  <a:lnTo>
                    <a:pt x="588" y="123"/>
                  </a:lnTo>
                  <a:lnTo>
                    <a:pt x="588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8"/>
            <p:cNvSpPr>
              <a:spLocks noEditPoints="1"/>
            </p:cNvSpPr>
            <p:nvPr/>
          </p:nvSpPr>
          <p:spPr bwMode="black">
            <a:xfrm>
              <a:off x="5456692" y="-1112761"/>
              <a:ext cx="290419" cy="213283"/>
            </a:xfrm>
            <a:custGeom>
              <a:avLst/>
              <a:gdLst>
                <a:gd name="T0" fmla="*/ 0 w 292"/>
                <a:gd name="T1" fmla="*/ 138 h 214"/>
                <a:gd name="T2" fmla="*/ 94 w 292"/>
                <a:gd name="T3" fmla="*/ 214 h 214"/>
                <a:gd name="T4" fmla="*/ 198 w 292"/>
                <a:gd name="T5" fmla="*/ 214 h 214"/>
                <a:gd name="T6" fmla="*/ 292 w 292"/>
                <a:gd name="T7" fmla="*/ 138 h 214"/>
                <a:gd name="T8" fmla="*/ 292 w 292"/>
                <a:gd name="T9" fmla="*/ 76 h 214"/>
                <a:gd name="T10" fmla="*/ 198 w 292"/>
                <a:gd name="T11" fmla="*/ 0 h 214"/>
                <a:gd name="T12" fmla="*/ 94 w 292"/>
                <a:gd name="T13" fmla="*/ 0 h 214"/>
                <a:gd name="T14" fmla="*/ 0 w 292"/>
                <a:gd name="T15" fmla="*/ 76 h 214"/>
                <a:gd name="T16" fmla="*/ 0 w 292"/>
                <a:gd name="T17" fmla="*/ 138 h 214"/>
                <a:gd name="T18" fmla="*/ 67 w 292"/>
                <a:gd name="T19" fmla="*/ 96 h 214"/>
                <a:gd name="T20" fmla="*/ 108 w 292"/>
                <a:gd name="T21" fmla="*/ 54 h 214"/>
                <a:gd name="T22" fmla="*/ 184 w 292"/>
                <a:gd name="T23" fmla="*/ 54 h 214"/>
                <a:gd name="T24" fmla="*/ 225 w 292"/>
                <a:gd name="T25" fmla="*/ 96 h 214"/>
                <a:gd name="T26" fmla="*/ 225 w 292"/>
                <a:gd name="T27" fmla="*/ 118 h 214"/>
                <a:gd name="T28" fmla="*/ 188 w 292"/>
                <a:gd name="T29" fmla="*/ 160 h 214"/>
                <a:gd name="T30" fmla="*/ 104 w 292"/>
                <a:gd name="T31" fmla="*/ 160 h 214"/>
                <a:gd name="T32" fmla="*/ 67 w 292"/>
                <a:gd name="T33" fmla="*/ 118 h 214"/>
                <a:gd name="T34" fmla="*/ 67 w 292"/>
                <a:gd name="T35" fmla="*/ 9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14">
                  <a:moveTo>
                    <a:pt x="0" y="138"/>
                  </a:moveTo>
                  <a:cubicBezTo>
                    <a:pt x="0" y="200"/>
                    <a:pt x="35" y="214"/>
                    <a:pt x="94" y="214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57" y="214"/>
                    <a:pt x="292" y="200"/>
                    <a:pt x="292" y="138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14"/>
                    <a:pt x="257" y="0"/>
                    <a:pt x="19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35" y="0"/>
                    <a:pt x="0" y="14"/>
                    <a:pt x="0" y="76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67" y="96"/>
                  </a:moveTo>
                  <a:cubicBezTo>
                    <a:pt x="67" y="70"/>
                    <a:pt x="73" y="54"/>
                    <a:pt x="108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219" y="54"/>
                    <a:pt x="225" y="70"/>
                    <a:pt x="225" y="96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49"/>
                    <a:pt x="219" y="160"/>
                    <a:pt x="188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73" y="160"/>
                    <a:pt x="67" y="149"/>
                    <a:pt x="67" y="118"/>
                  </a:cubicBezTo>
                  <a:cubicBezTo>
                    <a:pt x="67" y="96"/>
                    <a:pt x="67" y="96"/>
                    <a:pt x="67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3999" cy="6219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Footer Placeholder 4"/>
          <p:cNvSpPr txBox="1">
            <a:spLocks/>
          </p:cNvSpPr>
          <p:nvPr/>
        </p:nvSpPr>
        <p:spPr>
          <a:xfrm>
            <a:off x="447675" y="6513857"/>
            <a:ext cx="1413849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2018 Halliburton. All rights reserved.</a:t>
            </a:r>
          </a:p>
        </p:txBody>
      </p:sp>
      <p:grpSp>
        <p:nvGrpSpPr>
          <p:cNvPr id="18" name="Group 17"/>
          <p:cNvGrpSpPr/>
          <p:nvPr userDrawn="1"/>
        </p:nvGrpSpPr>
        <p:grpSpPr bwMode="black">
          <a:xfrm>
            <a:off x="7260438" y="6468077"/>
            <a:ext cx="1499559" cy="105663"/>
            <a:chOff x="3049039" y="-1112761"/>
            <a:chExt cx="3026848" cy="213284"/>
          </a:xfrm>
          <a:solidFill>
            <a:schemeClr val="accent1"/>
          </a:solidFill>
        </p:grpSpPr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5787154" y="-1110653"/>
              <a:ext cx="288733" cy="209068"/>
            </a:xfrm>
            <a:custGeom>
              <a:avLst/>
              <a:gdLst>
                <a:gd name="T0" fmla="*/ 0 w 685"/>
                <a:gd name="T1" fmla="*/ 496 h 496"/>
                <a:gd name="T2" fmla="*/ 154 w 685"/>
                <a:gd name="T3" fmla="*/ 496 h 496"/>
                <a:gd name="T4" fmla="*/ 154 w 685"/>
                <a:gd name="T5" fmla="*/ 135 h 496"/>
                <a:gd name="T6" fmla="*/ 156 w 685"/>
                <a:gd name="T7" fmla="*/ 135 h 496"/>
                <a:gd name="T8" fmla="*/ 446 w 685"/>
                <a:gd name="T9" fmla="*/ 496 h 496"/>
                <a:gd name="T10" fmla="*/ 685 w 685"/>
                <a:gd name="T11" fmla="*/ 496 h 496"/>
                <a:gd name="T12" fmla="*/ 685 w 685"/>
                <a:gd name="T13" fmla="*/ 0 h 496"/>
                <a:gd name="T14" fmla="*/ 531 w 685"/>
                <a:gd name="T15" fmla="*/ 0 h 496"/>
                <a:gd name="T16" fmla="*/ 531 w 685"/>
                <a:gd name="T17" fmla="*/ 361 h 496"/>
                <a:gd name="T18" fmla="*/ 529 w 685"/>
                <a:gd name="T19" fmla="*/ 361 h 496"/>
                <a:gd name="T20" fmla="*/ 239 w 685"/>
                <a:gd name="T21" fmla="*/ 0 h 496"/>
                <a:gd name="T22" fmla="*/ 0 w 685"/>
                <a:gd name="T23" fmla="*/ 0 h 496"/>
                <a:gd name="T24" fmla="*/ 0 w 685"/>
                <a:gd name="T25" fmla="*/ 496 h 496"/>
                <a:gd name="T26" fmla="*/ 0 w 68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496">
                  <a:moveTo>
                    <a:pt x="0" y="496"/>
                  </a:moveTo>
                  <a:lnTo>
                    <a:pt x="154" y="496"/>
                  </a:lnTo>
                  <a:lnTo>
                    <a:pt x="154" y="135"/>
                  </a:lnTo>
                  <a:lnTo>
                    <a:pt x="156" y="135"/>
                  </a:lnTo>
                  <a:lnTo>
                    <a:pt x="446" y="496"/>
                  </a:lnTo>
                  <a:lnTo>
                    <a:pt x="685" y="496"/>
                  </a:lnTo>
                  <a:lnTo>
                    <a:pt x="685" y="0"/>
                  </a:lnTo>
                  <a:lnTo>
                    <a:pt x="531" y="0"/>
                  </a:lnTo>
                  <a:lnTo>
                    <a:pt x="531" y="361"/>
                  </a:lnTo>
                  <a:lnTo>
                    <a:pt x="529" y="361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3049039" y="-1110653"/>
              <a:ext cx="267658" cy="209068"/>
            </a:xfrm>
            <a:custGeom>
              <a:avLst/>
              <a:gdLst>
                <a:gd name="T0" fmla="*/ 0 w 635"/>
                <a:gd name="T1" fmla="*/ 496 h 496"/>
                <a:gd name="T2" fmla="*/ 153 w 635"/>
                <a:gd name="T3" fmla="*/ 496 h 496"/>
                <a:gd name="T4" fmla="*/ 153 w 635"/>
                <a:gd name="T5" fmla="*/ 309 h 496"/>
                <a:gd name="T6" fmla="*/ 479 w 635"/>
                <a:gd name="T7" fmla="*/ 309 h 496"/>
                <a:gd name="T8" fmla="*/ 479 w 635"/>
                <a:gd name="T9" fmla="*/ 496 h 496"/>
                <a:gd name="T10" fmla="*/ 635 w 635"/>
                <a:gd name="T11" fmla="*/ 496 h 496"/>
                <a:gd name="T12" fmla="*/ 635 w 635"/>
                <a:gd name="T13" fmla="*/ 0 h 496"/>
                <a:gd name="T14" fmla="*/ 479 w 635"/>
                <a:gd name="T15" fmla="*/ 0 h 496"/>
                <a:gd name="T16" fmla="*/ 479 w 635"/>
                <a:gd name="T17" fmla="*/ 177 h 496"/>
                <a:gd name="T18" fmla="*/ 153 w 635"/>
                <a:gd name="T19" fmla="*/ 177 h 496"/>
                <a:gd name="T20" fmla="*/ 153 w 635"/>
                <a:gd name="T21" fmla="*/ 0 h 496"/>
                <a:gd name="T22" fmla="*/ 0 w 635"/>
                <a:gd name="T23" fmla="*/ 0 h 496"/>
                <a:gd name="T24" fmla="*/ 0 w 635"/>
                <a:gd name="T25" fmla="*/ 496 h 496"/>
                <a:gd name="T26" fmla="*/ 0 w 63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496">
                  <a:moveTo>
                    <a:pt x="0" y="496"/>
                  </a:moveTo>
                  <a:lnTo>
                    <a:pt x="153" y="496"/>
                  </a:lnTo>
                  <a:lnTo>
                    <a:pt x="153" y="309"/>
                  </a:lnTo>
                  <a:lnTo>
                    <a:pt x="479" y="309"/>
                  </a:lnTo>
                  <a:lnTo>
                    <a:pt x="479" y="496"/>
                  </a:lnTo>
                  <a:lnTo>
                    <a:pt x="635" y="496"/>
                  </a:lnTo>
                  <a:lnTo>
                    <a:pt x="635" y="0"/>
                  </a:lnTo>
                  <a:lnTo>
                    <a:pt x="479" y="0"/>
                  </a:lnTo>
                  <a:lnTo>
                    <a:pt x="479" y="177"/>
                  </a:lnTo>
                  <a:lnTo>
                    <a:pt x="153" y="177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black">
            <a:xfrm>
              <a:off x="3339458" y="-1110653"/>
              <a:ext cx="316974" cy="209068"/>
            </a:xfrm>
            <a:custGeom>
              <a:avLst/>
              <a:gdLst>
                <a:gd name="T0" fmla="*/ 0 w 752"/>
                <a:gd name="T1" fmla="*/ 496 h 496"/>
                <a:gd name="T2" fmla="*/ 173 w 752"/>
                <a:gd name="T3" fmla="*/ 496 h 496"/>
                <a:gd name="T4" fmla="*/ 218 w 752"/>
                <a:gd name="T5" fmla="*/ 409 h 496"/>
                <a:gd name="T6" fmla="*/ 532 w 752"/>
                <a:gd name="T7" fmla="*/ 409 h 496"/>
                <a:gd name="T8" fmla="*/ 579 w 752"/>
                <a:gd name="T9" fmla="*/ 496 h 496"/>
                <a:gd name="T10" fmla="*/ 752 w 752"/>
                <a:gd name="T11" fmla="*/ 496 h 496"/>
                <a:gd name="T12" fmla="*/ 473 w 752"/>
                <a:gd name="T13" fmla="*/ 0 h 496"/>
                <a:gd name="T14" fmla="*/ 272 w 752"/>
                <a:gd name="T15" fmla="*/ 0 h 496"/>
                <a:gd name="T16" fmla="*/ 0 w 752"/>
                <a:gd name="T17" fmla="*/ 496 h 496"/>
                <a:gd name="T18" fmla="*/ 0 w 752"/>
                <a:gd name="T19" fmla="*/ 496 h 496"/>
                <a:gd name="T20" fmla="*/ 374 w 752"/>
                <a:gd name="T21" fmla="*/ 116 h 496"/>
                <a:gd name="T22" fmla="*/ 473 w 752"/>
                <a:gd name="T23" fmla="*/ 302 h 496"/>
                <a:gd name="T24" fmla="*/ 274 w 752"/>
                <a:gd name="T25" fmla="*/ 302 h 496"/>
                <a:gd name="T26" fmla="*/ 374 w 752"/>
                <a:gd name="T27" fmla="*/ 116 h 496"/>
                <a:gd name="T28" fmla="*/ 374 w 752"/>
                <a:gd name="T29" fmla="*/ 1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2" h="496">
                  <a:moveTo>
                    <a:pt x="0" y="496"/>
                  </a:moveTo>
                  <a:lnTo>
                    <a:pt x="173" y="496"/>
                  </a:lnTo>
                  <a:lnTo>
                    <a:pt x="218" y="409"/>
                  </a:lnTo>
                  <a:lnTo>
                    <a:pt x="532" y="409"/>
                  </a:lnTo>
                  <a:lnTo>
                    <a:pt x="579" y="496"/>
                  </a:lnTo>
                  <a:lnTo>
                    <a:pt x="752" y="496"/>
                  </a:lnTo>
                  <a:lnTo>
                    <a:pt x="473" y="0"/>
                  </a:lnTo>
                  <a:lnTo>
                    <a:pt x="272" y="0"/>
                  </a:lnTo>
                  <a:lnTo>
                    <a:pt x="0" y="496"/>
                  </a:lnTo>
                  <a:lnTo>
                    <a:pt x="0" y="496"/>
                  </a:lnTo>
                  <a:close/>
                  <a:moveTo>
                    <a:pt x="374" y="116"/>
                  </a:moveTo>
                  <a:lnTo>
                    <a:pt x="473" y="302"/>
                  </a:lnTo>
                  <a:lnTo>
                    <a:pt x="274" y="302"/>
                  </a:lnTo>
                  <a:lnTo>
                    <a:pt x="374" y="116"/>
                  </a:lnTo>
                  <a:lnTo>
                    <a:pt x="374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3679193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3918188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4160134" y="-1110653"/>
              <a:ext cx="65755" cy="209068"/>
            </a:xfrm>
            <a:custGeom>
              <a:avLst/>
              <a:gdLst>
                <a:gd name="T0" fmla="*/ 0 w 156"/>
                <a:gd name="T1" fmla="*/ 496 h 496"/>
                <a:gd name="T2" fmla="*/ 156 w 156"/>
                <a:gd name="T3" fmla="*/ 496 h 496"/>
                <a:gd name="T4" fmla="*/ 156 w 156"/>
                <a:gd name="T5" fmla="*/ 0 h 496"/>
                <a:gd name="T6" fmla="*/ 0 w 156"/>
                <a:gd name="T7" fmla="*/ 0 h 496"/>
                <a:gd name="T8" fmla="*/ 0 w 156"/>
                <a:gd name="T9" fmla="*/ 496 h 496"/>
                <a:gd name="T10" fmla="*/ 0 w 156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496">
                  <a:moveTo>
                    <a:pt x="0" y="496"/>
                  </a:moveTo>
                  <a:lnTo>
                    <a:pt x="156" y="49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black">
            <a:xfrm>
              <a:off x="4273519" y="-1110653"/>
              <a:ext cx="271873" cy="209068"/>
            </a:xfrm>
            <a:custGeom>
              <a:avLst/>
              <a:gdLst>
                <a:gd name="T0" fmla="*/ 0 w 273"/>
                <a:gd name="T1" fmla="*/ 210 h 210"/>
                <a:gd name="T2" fmla="*/ 208 w 273"/>
                <a:gd name="T3" fmla="*/ 210 h 210"/>
                <a:gd name="T4" fmla="*/ 273 w 273"/>
                <a:gd name="T5" fmla="*/ 154 h 210"/>
                <a:gd name="T6" fmla="*/ 234 w 273"/>
                <a:gd name="T7" fmla="*/ 104 h 210"/>
                <a:gd name="T8" fmla="*/ 234 w 273"/>
                <a:gd name="T9" fmla="*/ 103 h 210"/>
                <a:gd name="T10" fmla="*/ 265 w 273"/>
                <a:gd name="T11" fmla="*/ 55 h 210"/>
                <a:gd name="T12" fmla="*/ 188 w 273"/>
                <a:gd name="T13" fmla="*/ 0 h 210"/>
                <a:gd name="T14" fmla="*/ 0 w 273"/>
                <a:gd name="T15" fmla="*/ 0 h 210"/>
                <a:gd name="T16" fmla="*/ 0 w 273"/>
                <a:gd name="T17" fmla="*/ 210 h 210"/>
                <a:gd name="T18" fmla="*/ 65 w 273"/>
                <a:gd name="T19" fmla="*/ 127 h 210"/>
                <a:gd name="T20" fmla="*/ 182 w 273"/>
                <a:gd name="T21" fmla="*/ 127 h 210"/>
                <a:gd name="T22" fmla="*/ 206 w 273"/>
                <a:gd name="T23" fmla="*/ 144 h 210"/>
                <a:gd name="T24" fmla="*/ 182 w 273"/>
                <a:gd name="T25" fmla="*/ 160 h 210"/>
                <a:gd name="T26" fmla="*/ 65 w 273"/>
                <a:gd name="T27" fmla="*/ 160 h 210"/>
                <a:gd name="T28" fmla="*/ 65 w 273"/>
                <a:gd name="T29" fmla="*/ 127 h 210"/>
                <a:gd name="T30" fmla="*/ 65 w 273"/>
                <a:gd name="T31" fmla="*/ 50 h 210"/>
                <a:gd name="T32" fmla="*/ 181 w 273"/>
                <a:gd name="T33" fmla="*/ 50 h 210"/>
                <a:gd name="T34" fmla="*/ 200 w 273"/>
                <a:gd name="T35" fmla="*/ 67 h 210"/>
                <a:gd name="T36" fmla="*/ 181 w 273"/>
                <a:gd name="T37" fmla="*/ 83 h 210"/>
                <a:gd name="T38" fmla="*/ 65 w 273"/>
                <a:gd name="T39" fmla="*/ 83 h 210"/>
                <a:gd name="T40" fmla="*/ 65 w 273"/>
                <a:gd name="T41" fmla="*/ 5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10">
                  <a:moveTo>
                    <a:pt x="0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45" y="210"/>
                    <a:pt x="273" y="200"/>
                    <a:pt x="273" y="154"/>
                  </a:cubicBezTo>
                  <a:cubicBezTo>
                    <a:pt x="273" y="123"/>
                    <a:pt x="262" y="108"/>
                    <a:pt x="234" y="104"/>
                  </a:cubicBezTo>
                  <a:cubicBezTo>
                    <a:pt x="234" y="103"/>
                    <a:pt x="234" y="103"/>
                    <a:pt x="234" y="103"/>
                  </a:cubicBezTo>
                  <a:cubicBezTo>
                    <a:pt x="252" y="98"/>
                    <a:pt x="265" y="91"/>
                    <a:pt x="265" y="55"/>
                  </a:cubicBezTo>
                  <a:cubicBezTo>
                    <a:pt x="265" y="14"/>
                    <a:pt x="240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65" y="127"/>
                  </a:moveTo>
                  <a:cubicBezTo>
                    <a:pt x="182" y="127"/>
                    <a:pt x="182" y="127"/>
                    <a:pt x="182" y="127"/>
                  </a:cubicBezTo>
                  <a:cubicBezTo>
                    <a:pt x="196" y="127"/>
                    <a:pt x="206" y="130"/>
                    <a:pt x="206" y="144"/>
                  </a:cubicBezTo>
                  <a:cubicBezTo>
                    <a:pt x="206" y="156"/>
                    <a:pt x="196" y="160"/>
                    <a:pt x="182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27"/>
                    <a:pt x="65" y="127"/>
                    <a:pt x="65" y="127"/>
                  </a:cubicBezTo>
                  <a:close/>
                  <a:moveTo>
                    <a:pt x="65" y="50"/>
                  </a:moveTo>
                  <a:cubicBezTo>
                    <a:pt x="181" y="50"/>
                    <a:pt x="181" y="50"/>
                    <a:pt x="181" y="50"/>
                  </a:cubicBezTo>
                  <a:cubicBezTo>
                    <a:pt x="193" y="50"/>
                    <a:pt x="200" y="55"/>
                    <a:pt x="200" y="67"/>
                  </a:cubicBezTo>
                  <a:cubicBezTo>
                    <a:pt x="200" y="79"/>
                    <a:pt x="193" y="83"/>
                    <a:pt x="181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50"/>
                    <a:pt x="65" y="50"/>
                    <a:pt x="6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4584171" y="-1110653"/>
              <a:ext cx="268079" cy="211176"/>
            </a:xfrm>
            <a:custGeom>
              <a:avLst/>
              <a:gdLst>
                <a:gd name="T0" fmla="*/ 0 w 269"/>
                <a:gd name="T1" fmla="*/ 135 h 212"/>
                <a:gd name="T2" fmla="*/ 88 w 269"/>
                <a:gd name="T3" fmla="*/ 212 h 212"/>
                <a:gd name="T4" fmla="*/ 181 w 269"/>
                <a:gd name="T5" fmla="*/ 212 h 212"/>
                <a:gd name="T6" fmla="*/ 269 w 269"/>
                <a:gd name="T7" fmla="*/ 135 h 212"/>
                <a:gd name="T8" fmla="*/ 269 w 269"/>
                <a:gd name="T9" fmla="*/ 0 h 212"/>
                <a:gd name="T10" fmla="*/ 203 w 269"/>
                <a:gd name="T11" fmla="*/ 0 h 212"/>
                <a:gd name="T12" fmla="*/ 203 w 269"/>
                <a:gd name="T13" fmla="*/ 121 h 212"/>
                <a:gd name="T14" fmla="*/ 167 w 269"/>
                <a:gd name="T15" fmla="*/ 158 h 212"/>
                <a:gd name="T16" fmla="*/ 102 w 269"/>
                <a:gd name="T17" fmla="*/ 158 h 212"/>
                <a:gd name="T18" fmla="*/ 66 w 269"/>
                <a:gd name="T19" fmla="*/ 121 h 212"/>
                <a:gd name="T20" fmla="*/ 66 w 269"/>
                <a:gd name="T21" fmla="*/ 0 h 212"/>
                <a:gd name="T22" fmla="*/ 0 w 269"/>
                <a:gd name="T23" fmla="*/ 0 h 212"/>
                <a:gd name="T24" fmla="*/ 0 w 269"/>
                <a:gd name="T25" fmla="*/ 13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212">
                  <a:moveTo>
                    <a:pt x="0" y="135"/>
                  </a:moveTo>
                  <a:cubicBezTo>
                    <a:pt x="0" y="187"/>
                    <a:pt x="28" y="212"/>
                    <a:pt x="88" y="212"/>
                  </a:cubicBezTo>
                  <a:cubicBezTo>
                    <a:pt x="181" y="212"/>
                    <a:pt x="181" y="212"/>
                    <a:pt x="181" y="212"/>
                  </a:cubicBezTo>
                  <a:cubicBezTo>
                    <a:pt x="241" y="212"/>
                    <a:pt x="269" y="187"/>
                    <a:pt x="269" y="13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48"/>
                    <a:pt x="194" y="158"/>
                    <a:pt x="167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75" y="158"/>
                    <a:pt x="66" y="148"/>
                    <a:pt x="66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black">
            <a:xfrm>
              <a:off x="4896086" y="-1110653"/>
              <a:ext cx="259649" cy="209068"/>
            </a:xfrm>
            <a:custGeom>
              <a:avLst/>
              <a:gdLst>
                <a:gd name="T0" fmla="*/ 65 w 261"/>
                <a:gd name="T1" fmla="*/ 52 h 210"/>
                <a:gd name="T2" fmla="*/ 168 w 261"/>
                <a:gd name="T3" fmla="*/ 52 h 210"/>
                <a:gd name="T4" fmla="*/ 198 w 261"/>
                <a:gd name="T5" fmla="*/ 74 h 210"/>
                <a:gd name="T6" fmla="*/ 198 w 261"/>
                <a:gd name="T7" fmla="*/ 81 h 210"/>
                <a:gd name="T8" fmla="*/ 173 w 261"/>
                <a:gd name="T9" fmla="*/ 103 h 210"/>
                <a:gd name="T10" fmla="*/ 65 w 261"/>
                <a:gd name="T11" fmla="*/ 103 h 210"/>
                <a:gd name="T12" fmla="*/ 65 w 261"/>
                <a:gd name="T13" fmla="*/ 52 h 210"/>
                <a:gd name="T14" fmla="*/ 0 w 261"/>
                <a:gd name="T15" fmla="*/ 210 h 210"/>
                <a:gd name="T16" fmla="*/ 65 w 261"/>
                <a:gd name="T17" fmla="*/ 210 h 210"/>
                <a:gd name="T18" fmla="*/ 65 w 261"/>
                <a:gd name="T19" fmla="*/ 155 h 210"/>
                <a:gd name="T20" fmla="*/ 168 w 261"/>
                <a:gd name="T21" fmla="*/ 155 h 210"/>
                <a:gd name="T22" fmla="*/ 195 w 261"/>
                <a:gd name="T23" fmla="*/ 185 h 210"/>
                <a:gd name="T24" fmla="*/ 195 w 261"/>
                <a:gd name="T25" fmla="*/ 210 h 210"/>
                <a:gd name="T26" fmla="*/ 260 w 261"/>
                <a:gd name="T27" fmla="*/ 210 h 210"/>
                <a:gd name="T28" fmla="*/ 260 w 261"/>
                <a:gd name="T29" fmla="*/ 174 h 210"/>
                <a:gd name="T30" fmla="*/ 225 w 261"/>
                <a:gd name="T31" fmla="*/ 128 h 210"/>
                <a:gd name="T32" fmla="*/ 225 w 261"/>
                <a:gd name="T33" fmla="*/ 127 h 210"/>
                <a:gd name="T34" fmla="*/ 261 w 261"/>
                <a:gd name="T35" fmla="*/ 76 h 210"/>
                <a:gd name="T36" fmla="*/ 261 w 261"/>
                <a:gd name="T37" fmla="*/ 62 h 210"/>
                <a:gd name="T38" fmla="*/ 197 w 261"/>
                <a:gd name="T39" fmla="*/ 0 h 210"/>
                <a:gd name="T40" fmla="*/ 0 w 261"/>
                <a:gd name="T41" fmla="*/ 0 h 210"/>
                <a:gd name="T42" fmla="*/ 0 w 261"/>
                <a:gd name="T4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210">
                  <a:moveTo>
                    <a:pt x="65" y="52"/>
                  </a:moveTo>
                  <a:cubicBezTo>
                    <a:pt x="168" y="52"/>
                    <a:pt x="168" y="52"/>
                    <a:pt x="168" y="52"/>
                  </a:cubicBezTo>
                  <a:cubicBezTo>
                    <a:pt x="188" y="52"/>
                    <a:pt x="198" y="56"/>
                    <a:pt x="198" y="7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8" y="96"/>
                    <a:pt x="191" y="103"/>
                    <a:pt x="173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52"/>
                    <a:pt x="65" y="52"/>
                    <a:pt x="65" y="52"/>
                  </a:cubicBezTo>
                  <a:close/>
                  <a:moveTo>
                    <a:pt x="0" y="210"/>
                  </a:moveTo>
                  <a:cubicBezTo>
                    <a:pt x="65" y="210"/>
                    <a:pt x="65" y="210"/>
                    <a:pt x="65" y="210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88" y="155"/>
                    <a:pt x="195" y="163"/>
                    <a:pt x="195" y="185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260" y="210"/>
                    <a:pt x="260" y="210"/>
                    <a:pt x="260" y="210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40"/>
                    <a:pt x="244" y="131"/>
                    <a:pt x="225" y="128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55" y="120"/>
                    <a:pt x="261" y="104"/>
                    <a:pt x="261" y="7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1" y="25"/>
                    <a:pt x="248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5184819" y="-1110653"/>
              <a:ext cx="247847" cy="209068"/>
            </a:xfrm>
            <a:custGeom>
              <a:avLst/>
              <a:gdLst>
                <a:gd name="T0" fmla="*/ 0 w 588"/>
                <a:gd name="T1" fmla="*/ 123 h 496"/>
                <a:gd name="T2" fmla="*/ 217 w 588"/>
                <a:gd name="T3" fmla="*/ 123 h 496"/>
                <a:gd name="T4" fmla="*/ 217 w 588"/>
                <a:gd name="T5" fmla="*/ 496 h 496"/>
                <a:gd name="T6" fmla="*/ 371 w 588"/>
                <a:gd name="T7" fmla="*/ 496 h 496"/>
                <a:gd name="T8" fmla="*/ 371 w 588"/>
                <a:gd name="T9" fmla="*/ 123 h 496"/>
                <a:gd name="T10" fmla="*/ 588 w 588"/>
                <a:gd name="T11" fmla="*/ 123 h 496"/>
                <a:gd name="T12" fmla="*/ 588 w 588"/>
                <a:gd name="T13" fmla="*/ 0 h 496"/>
                <a:gd name="T14" fmla="*/ 0 w 588"/>
                <a:gd name="T15" fmla="*/ 0 h 496"/>
                <a:gd name="T16" fmla="*/ 0 w 588"/>
                <a:gd name="T17" fmla="*/ 123 h 496"/>
                <a:gd name="T18" fmla="*/ 0 w 588"/>
                <a:gd name="T19" fmla="*/ 1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96">
                  <a:moveTo>
                    <a:pt x="0" y="123"/>
                  </a:moveTo>
                  <a:lnTo>
                    <a:pt x="217" y="123"/>
                  </a:lnTo>
                  <a:lnTo>
                    <a:pt x="217" y="496"/>
                  </a:lnTo>
                  <a:lnTo>
                    <a:pt x="371" y="496"/>
                  </a:lnTo>
                  <a:lnTo>
                    <a:pt x="371" y="123"/>
                  </a:lnTo>
                  <a:lnTo>
                    <a:pt x="588" y="123"/>
                  </a:lnTo>
                  <a:lnTo>
                    <a:pt x="588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black">
            <a:xfrm>
              <a:off x="5456692" y="-1112761"/>
              <a:ext cx="290419" cy="213283"/>
            </a:xfrm>
            <a:custGeom>
              <a:avLst/>
              <a:gdLst>
                <a:gd name="T0" fmla="*/ 0 w 292"/>
                <a:gd name="T1" fmla="*/ 138 h 214"/>
                <a:gd name="T2" fmla="*/ 94 w 292"/>
                <a:gd name="T3" fmla="*/ 214 h 214"/>
                <a:gd name="T4" fmla="*/ 198 w 292"/>
                <a:gd name="T5" fmla="*/ 214 h 214"/>
                <a:gd name="T6" fmla="*/ 292 w 292"/>
                <a:gd name="T7" fmla="*/ 138 h 214"/>
                <a:gd name="T8" fmla="*/ 292 w 292"/>
                <a:gd name="T9" fmla="*/ 76 h 214"/>
                <a:gd name="T10" fmla="*/ 198 w 292"/>
                <a:gd name="T11" fmla="*/ 0 h 214"/>
                <a:gd name="T12" fmla="*/ 94 w 292"/>
                <a:gd name="T13" fmla="*/ 0 h 214"/>
                <a:gd name="T14" fmla="*/ 0 w 292"/>
                <a:gd name="T15" fmla="*/ 76 h 214"/>
                <a:gd name="T16" fmla="*/ 0 w 292"/>
                <a:gd name="T17" fmla="*/ 138 h 214"/>
                <a:gd name="T18" fmla="*/ 67 w 292"/>
                <a:gd name="T19" fmla="*/ 96 h 214"/>
                <a:gd name="T20" fmla="*/ 108 w 292"/>
                <a:gd name="T21" fmla="*/ 54 h 214"/>
                <a:gd name="T22" fmla="*/ 184 w 292"/>
                <a:gd name="T23" fmla="*/ 54 h 214"/>
                <a:gd name="T24" fmla="*/ 225 w 292"/>
                <a:gd name="T25" fmla="*/ 96 h 214"/>
                <a:gd name="T26" fmla="*/ 225 w 292"/>
                <a:gd name="T27" fmla="*/ 118 h 214"/>
                <a:gd name="T28" fmla="*/ 188 w 292"/>
                <a:gd name="T29" fmla="*/ 160 h 214"/>
                <a:gd name="T30" fmla="*/ 104 w 292"/>
                <a:gd name="T31" fmla="*/ 160 h 214"/>
                <a:gd name="T32" fmla="*/ 67 w 292"/>
                <a:gd name="T33" fmla="*/ 118 h 214"/>
                <a:gd name="T34" fmla="*/ 67 w 292"/>
                <a:gd name="T35" fmla="*/ 9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14">
                  <a:moveTo>
                    <a:pt x="0" y="138"/>
                  </a:moveTo>
                  <a:cubicBezTo>
                    <a:pt x="0" y="200"/>
                    <a:pt x="35" y="214"/>
                    <a:pt x="94" y="214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57" y="214"/>
                    <a:pt x="292" y="200"/>
                    <a:pt x="292" y="138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14"/>
                    <a:pt x="257" y="0"/>
                    <a:pt x="19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35" y="0"/>
                    <a:pt x="0" y="14"/>
                    <a:pt x="0" y="76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67" y="96"/>
                  </a:moveTo>
                  <a:cubicBezTo>
                    <a:pt x="67" y="70"/>
                    <a:pt x="73" y="54"/>
                    <a:pt x="108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219" y="54"/>
                    <a:pt x="225" y="70"/>
                    <a:pt x="225" y="96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49"/>
                    <a:pt x="219" y="160"/>
                    <a:pt x="188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73" y="160"/>
                    <a:pt x="67" y="149"/>
                    <a:pt x="67" y="118"/>
                  </a:cubicBezTo>
                  <a:cubicBezTo>
                    <a:pt x="67" y="96"/>
                    <a:pt x="67" y="96"/>
                    <a:pt x="67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64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8364537" cy="849312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95288" y="1296988"/>
            <a:ext cx="8364537" cy="4891087"/>
          </a:xfrm>
        </p:spPr>
        <p:txBody>
          <a:bodyPr/>
          <a:lstStyle>
            <a:lvl1pPr marL="228600" indent="-2286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1pPr>
            <a:lvl2pPr marL="517525" indent="-228600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2pPr>
            <a:lvl3pPr marL="746125" indent="-169863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3pPr>
            <a:lvl4pPr marL="1314450" indent="-231775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4pPr>
            <a:lvl5pPr marL="1597025" indent="-220663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Footnotes are 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59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Red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912192" y="1744137"/>
            <a:ext cx="4678355" cy="1827738"/>
          </a:xfrm>
        </p:spPr>
        <p:txBody>
          <a:bodyPr tIns="0" rIns="0" anchor="b" anchorCtr="0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912192" y="3627439"/>
            <a:ext cx="4678355" cy="1211850"/>
          </a:xfrm>
        </p:spPr>
        <p:txBody>
          <a:bodyPr rIns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 bwMode="black">
          <a:xfrm>
            <a:off x="971770" y="3405521"/>
            <a:ext cx="2360882" cy="166354"/>
            <a:chOff x="3049039" y="-1112761"/>
            <a:chExt cx="3026848" cy="213284"/>
          </a:xfrm>
          <a:solidFill>
            <a:schemeClr val="accent1"/>
          </a:solidFill>
        </p:grpSpPr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5787154" y="-1110653"/>
              <a:ext cx="288733" cy="209068"/>
            </a:xfrm>
            <a:custGeom>
              <a:avLst/>
              <a:gdLst>
                <a:gd name="T0" fmla="*/ 0 w 685"/>
                <a:gd name="T1" fmla="*/ 496 h 496"/>
                <a:gd name="T2" fmla="*/ 154 w 685"/>
                <a:gd name="T3" fmla="*/ 496 h 496"/>
                <a:gd name="T4" fmla="*/ 154 w 685"/>
                <a:gd name="T5" fmla="*/ 135 h 496"/>
                <a:gd name="T6" fmla="*/ 156 w 685"/>
                <a:gd name="T7" fmla="*/ 135 h 496"/>
                <a:gd name="T8" fmla="*/ 446 w 685"/>
                <a:gd name="T9" fmla="*/ 496 h 496"/>
                <a:gd name="T10" fmla="*/ 685 w 685"/>
                <a:gd name="T11" fmla="*/ 496 h 496"/>
                <a:gd name="T12" fmla="*/ 685 w 685"/>
                <a:gd name="T13" fmla="*/ 0 h 496"/>
                <a:gd name="T14" fmla="*/ 531 w 685"/>
                <a:gd name="T15" fmla="*/ 0 h 496"/>
                <a:gd name="T16" fmla="*/ 531 w 685"/>
                <a:gd name="T17" fmla="*/ 361 h 496"/>
                <a:gd name="T18" fmla="*/ 529 w 685"/>
                <a:gd name="T19" fmla="*/ 361 h 496"/>
                <a:gd name="T20" fmla="*/ 239 w 685"/>
                <a:gd name="T21" fmla="*/ 0 h 496"/>
                <a:gd name="T22" fmla="*/ 0 w 685"/>
                <a:gd name="T23" fmla="*/ 0 h 496"/>
                <a:gd name="T24" fmla="*/ 0 w 685"/>
                <a:gd name="T25" fmla="*/ 496 h 496"/>
                <a:gd name="T26" fmla="*/ 0 w 68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496">
                  <a:moveTo>
                    <a:pt x="0" y="496"/>
                  </a:moveTo>
                  <a:lnTo>
                    <a:pt x="154" y="496"/>
                  </a:lnTo>
                  <a:lnTo>
                    <a:pt x="154" y="135"/>
                  </a:lnTo>
                  <a:lnTo>
                    <a:pt x="156" y="135"/>
                  </a:lnTo>
                  <a:lnTo>
                    <a:pt x="446" y="496"/>
                  </a:lnTo>
                  <a:lnTo>
                    <a:pt x="685" y="496"/>
                  </a:lnTo>
                  <a:lnTo>
                    <a:pt x="685" y="0"/>
                  </a:lnTo>
                  <a:lnTo>
                    <a:pt x="531" y="0"/>
                  </a:lnTo>
                  <a:lnTo>
                    <a:pt x="531" y="361"/>
                  </a:lnTo>
                  <a:lnTo>
                    <a:pt x="529" y="361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3049039" y="-1110653"/>
              <a:ext cx="267658" cy="209068"/>
            </a:xfrm>
            <a:custGeom>
              <a:avLst/>
              <a:gdLst>
                <a:gd name="T0" fmla="*/ 0 w 635"/>
                <a:gd name="T1" fmla="*/ 496 h 496"/>
                <a:gd name="T2" fmla="*/ 153 w 635"/>
                <a:gd name="T3" fmla="*/ 496 h 496"/>
                <a:gd name="T4" fmla="*/ 153 w 635"/>
                <a:gd name="T5" fmla="*/ 309 h 496"/>
                <a:gd name="T6" fmla="*/ 479 w 635"/>
                <a:gd name="T7" fmla="*/ 309 h 496"/>
                <a:gd name="T8" fmla="*/ 479 w 635"/>
                <a:gd name="T9" fmla="*/ 496 h 496"/>
                <a:gd name="T10" fmla="*/ 635 w 635"/>
                <a:gd name="T11" fmla="*/ 496 h 496"/>
                <a:gd name="T12" fmla="*/ 635 w 635"/>
                <a:gd name="T13" fmla="*/ 0 h 496"/>
                <a:gd name="T14" fmla="*/ 479 w 635"/>
                <a:gd name="T15" fmla="*/ 0 h 496"/>
                <a:gd name="T16" fmla="*/ 479 w 635"/>
                <a:gd name="T17" fmla="*/ 177 h 496"/>
                <a:gd name="T18" fmla="*/ 153 w 635"/>
                <a:gd name="T19" fmla="*/ 177 h 496"/>
                <a:gd name="T20" fmla="*/ 153 w 635"/>
                <a:gd name="T21" fmla="*/ 0 h 496"/>
                <a:gd name="T22" fmla="*/ 0 w 635"/>
                <a:gd name="T23" fmla="*/ 0 h 496"/>
                <a:gd name="T24" fmla="*/ 0 w 635"/>
                <a:gd name="T25" fmla="*/ 496 h 496"/>
                <a:gd name="T26" fmla="*/ 0 w 63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496">
                  <a:moveTo>
                    <a:pt x="0" y="496"/>
                  </a:moveTo>
                  <a:lnTo>
                    <a:pt x="153" y="496"/>
                  </a:lnTo>
                  <a:lnTo>
                    <a:pt x="153" y="309"/>
                  </a:lnTo>
                  <a:lnTo>
                    <a:pt x="479" y="309"/>
                  </a:lnTo>
                  <a:lnTo>
                    <a:pt x="479" y="496"/>
                  </a:lnTo>
                  <a:lnTo>
                    <a:pt x="635" y="496"/>
                  </a:lnTo>
                  <a:lnTo>
                    <a:pt x="635" y="0"/>
                  </a:lnTo>
                  <a:lnTo>
                    <a:pt x="479" y="0"/>
                  </a:lnTo>
                  <a:lnTo>
                    <a:pt x="479" y="177"/>
                  </a:lnTo>
                  <a:lnTo>
                    <a:pt x="153" y="177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black">
            <a:xfrm>
              <a:off x="3339458" y="-1110653"/>
              <a:ext cx="316974" cy="209068"/>
            </a:xfrm>
            <a:custGeom>
              <a:avLst/>
              <a:gdLst>
                <a:gd name="T0" fmla="*/ 0 w 752"/>
                <a:gd name="T1" fmla="*/ 496 h 496"/>
                <a:gd name="T2" fmla="*/ 173 w 752"/>
                <a:gd name="T3" fmla="*/ 496 h 496"/>
                <a:gd name="T4" fmla="*/ 218 w 752"/>
                <a:gd name="T5" fmla="*/ 409 h 496"/>
                <a:gd name="T6" fmla="*/ 532 w 752"/>
                <a:gd name="T7" fmla="*/ 409 h 496"/>
                <a:gd name="T8" fmla="*/ 579 w 752"/>
                <a:gd name="T9" fmla="*/ 496 h 496"/>
                <a:gd name="T10" fmla="*/ 752 w 752"/>
                <a:gd name="T11" fmla="*/ 496 h 496"/>
                <a:gd name="T12" fmla="*/ 473 w 752"/>
                <a:gd name="T13" fmla="*/ 0 h 496"/>
                <a:gd name="T14" fmla="*/ 272 w 752"/>
                <a:gd name="T15" fmla="*/ 0 h 496"/>
                <a:gd name="T16" fmla="*/ 0 w 752"/>
                <a:gd name="T17" fmla="*/ 496 h 496"/>
                <a:gd name="T18" fmla="*/ 0 w 752"/>
                <a:gd name="T19" fmla="*/ 496 h 496"/>
                <a:gd name="T20" fmla="*/ 374 w 752"/>
                <a:gd name="T21" fmla="*/ 116 h 496"/>
                <a:gd name="T22" fmla="*/ 473 w 752"/>
                <a:gd name="T23" fmla="*/ 302 h 496"/>
                <a:gd name="T24" fmla="*/ 274 w 752"/>
                <a:gd name="T25" fmla="*/ 302 h 496"/>
                <a:gd name="T26" fmla="*/ 374 w 752"/>
                <a:gd name="T27" fmla="*/ 116 h 496"/>
                <a:gd name="T28" fmla="*/ 374 w 752"/>
                <a:gd name="T29" fmla="*/ 1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2" h="496">
                  <a:moveTo>
                    <a:pt x="0" y="496"/>
                  </a:moveTo>
                  <a:lnTo>
                    <a:pt x="173" y="496"/>
                  </a:lnTo>
                  <a:lnTo>
                    <a:pt x="218" y="409"/>
                  </a:lnTo>
                  <a:lnTo>
                    <a:pt x="532" y="409"/>
                  </a:lnTo>
                  <a:lnTo>
                    <a:pt x="579" y="496"/>
                  </a:lnTo>
                  <a:lnTo>
                    <a:pt x="752" y="496"/>
                  </a:lnTo>
                  <a:lnTo>
                    <a:pt x="473" y="0"/>
                  </a:lnTo>
                  <a:lnTo>
                    <a:pt x="272" y="0"/>
                  </a:lnTo>
                  <a:lnTo>
                    <a:pt x="0" y="496"/>
                  </a:lnTo>
                  <a:lnTo>
                    <a:pt x="0" y="496"/>
                  </a:lnTo>
                  <a:close/>
                  <a:moveTo>
                    <a:pt x="374" y="116"/>
                  </a:moveTo>
                  <a:lnTo>
                    <a:pt x="473" y="302"/>
                  </a:lnTo>
                  <a:lnTo>
                    <a:pt x="274" y="302"/>
                  </a:lnTo>
                  <a:lnTo>
                    <a:pt x="374" y="116"/>
                  </a:lnTo>
                  <a:lnTo>
                    <a:pt x="374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3679193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black">
            <a:xfrm>
              <a:off x="3918188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4160134" y="-1110653"/>
              <a:ext cx="65755" cy="209068"/>
            </a:xfrm>
            <a:custGeom>
              <a:avLst/>
              <a:gdLst>
                <a:gd name="T0" fmla="*/ 0 w 156"/>
                <a:gd name="T1" fmla="*/ 496 h 496"/>
                <a:gd name="T2" fmla="*/ 156 w 156"/>
                <a:gd name="T3" fmla="*/ 496 h 496"/>
                <a:gd name="T4" fmla="*/ 156 w 156"/>
                <a:gd name="T5" fmla="*/ 0 h 496"/>
                <a:gd name="T6" fmla="*/ 0 w 156"/>
                <a:gd name="T7" fmla="*/ 0 h 496"/>
                <a:gd name="T8" fmla="*/ 0 w 156"/>
                <a:gd name="T9" fmla="*/ 496 h 496"/>
                <a:gd name="T10" fmla="*/ 0 w 156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496">
                  <a:moveTo>
                    <a:pt x="0" y="496"/>
                  </a:moveTo>
                  <a:lnTo>
                    <a:pt x="156" y="49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black">
            <a:xfrm>
              <a:off x="4273519" y="-1110653"/>
              <a:ext cx="271873" cy="209068"/>
            </a:xfrm>
            <a:custGeom>
              <a:avLst/>
              <a:gdLst>
                <a:gd name="T0" fmla="*/ 0 w 273"/>
                <a:gd name="T1" fmla="*/ 210 h 210"/>
                <a:gd name="T2" fmla="*/ 208 w 273"/>
                <a:gd name="T3" fmla="*/ 210 h 210"/>
                <a:gd name="T4" fmla="*/ 273 w 273"/>
                <a:gd name="T5" fmla="*/ 154 h 210"/>
                <a:gd name="T6" fmla="*/ 234 w 273"/>
                <a:gd name="T7" fmla="*/ 104 h 210"/>
                <a:gd name="T8" fmla="*/ 234 w 273"/>
                <a:gd name="T9" fmla="*/ 103 h 210"/>
                <a:gd name="T10" fmla="*/ 265 w 273"/>
                <a:gd name="T11" fmla="*/ 55 h 210"/>
                <a:gd name="T12" fmla="*/ 188 w 273"/>
                <a:gd name="T13" fmla="*/ 0 h 210"/>
                <a:gd name="T14" fmla="*/ 0 w 273"/>
                <a:gd name="T15" fmla="*/ 0 h 210"/>
                <a:gd name="T16" fmla="*/ 0 w 273"/>
                <a:gd name="T17" fmla="*/ 210 h 210"/>
                <a:gd name="T18" fmla="*/ 65 w 273"/>
                <a:gd name="T19" fmla="*/ 127 h 210"/>
                <a:gd name="T20" fmla="*/ 182 w 273"/>
                <a:gd name="T21" fmla="*/ 127 h 210"/>
                <a:gd name="T22" fmla="*/ 206 w 273"/>
                <a:gd name="T23" fmla="*/ 144 h 210"/>
                <a:gd name="T24" fmla="*/ 182 w 273"/>
                <a:gd name="T25" fmla="*/ 160 h 210"/>
                <a:gd name="T26" fmla="*/ 65 w 273"/>
                <a:gd name="T27" fmla="*/ 160 h 210"/>
                <a:gd name="T28" fmla="*/ 65 w 273"/>
                <a:gd name="T29" fmla="*/ 127 h 210"/>
                <a:gd name="T30" fmla="*/ 65 w 273"/>
                <a:gd name="T31" fmla="*/ 50 h 210"/>
                <a:gd name="T32" fmla="*/ 181 w 273"/>
                <a:gd name="T33" fmla="*/ 50 h 210"/>
                <a:gd name="T34" fmla="*/ 200 w 273"/>
                <a:gd name="T35" fmla="*/ 67 h 210"/>
                <a:gd name="T36" fmla="*/ 181 w 273"/>
                <a:gd name="T37" fmla="*/ 83 h 210"/>
                <a:gd name="T38" fmla="*/ 65 w 273"/>
                <a:gd name="T39" fmla="*/ 83 h 210"/>
                <a:gd name="T40" fmla="*/ 65 w 273"/>
                <a:gd name="T41" fmla="*/ 5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10">
                  <a:moveTo>
                    <a:pt x="0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45" y="210"/>
                    <a:pt x="273" y="200"/>
                    <a:pt x="273" y="154"/>
                  </a:cubicBezTo>
                  <a:cubicBezTo>
                    <a:pt x="273" y="123"/>
                    <a:pt x="262" y="108"/>
                    <a:pt x="234" y="104"/>
                  </a:cubicBezTo>
                  <a:cubicBezTo>
                    <a:pt x="234" y="103"/>
                    <a:pt x="234" y="103"/>
                    <a:pt x="234" y="103"/>
                  </a:cubicBezTo>
                  <a:cubicBezTo>
                    <a:pt x="252" y="98"/>
                    <a:pt x="265" y="91"/>
                    <a:pt x="265" y="55"/>
                  </a:cubicBezTo>
                  <a:cubicBezTo>
                    <a:pt x="265" y="14"/>
                    <a:pt x="240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65" y="127"/>
                  </a:moveTo>
                  <a:cubicBezTo>
                    <a:pt x="182" y="127"/>
                    <a:pt x="182" y="127"/>
                    <a:pt x="182" y="127"/>
                  </a:cubicBezTo>
                  <a:cubicBezTo>
                    <a:pt x="196" y="127"/>
                    <a:pt x="206" y="130"/>
                    <a:pt x="206" y="144"/>
                  </a:cubicBezTo>
                  <a:cubicBezTo>
                    <a:pt x="206" y="156"/>
                    <a:pt x="196" y="160"/>
                    <a:pt x="182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27"/>
                    <a:pt x="65" y="127"/>
                    <a:pt x="65" y="127"/>
                  </a:cubicBezTo>
                  <a:close/>
                  <a:moveTo>
                    <a:pt x="65" y="50"/>
                  </a:moveTo>
                  <a:cubicBezTo>
                    <a:pt x="181" y="50"/>
                    <a:pt x="181" y="50"/>
                    <a:pt x="181" y="50"/>
                  </a:cubicBezTo>
                  <a:cubicBezTo>
                    <a:pt x="193" y="50"/>
                    <a:pt x="200" y="55"/>
                    <a:pt x="200" y="67"/>
                  </a:cubicBezTo>
                  <a:cubicBezTo>
                    <a:pt x="200" y="79"/>
                    <a:pt x="193" y="83"/>
                    <a:pt x="181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50"/>
                    <a:pt x="65" y="50"/>
                    <a:pt x="6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black">
            <a:xfrm>
              <a:off x="4584171" y="-1110653"/>
              <a:ext cx="268079" cy="211176"/>
            </a:xfrm>
            <a:custGeom>
              <a:avLst/>
              <a:gdLst>
                <a:gd name="T0" fmla="*/ 0 w 269"/>
                <a:gd name="T1" fmla="*/ 135 h 212"/>
                <a:gd name="T2" fmla="*/ 88 w 269"/>
                <a:gd name="T3" fmla="*/ 212 h 212"/>
                <a:gd name="T4" fmla="*/ 181 w 269"/>
                <a:gd name="T5" fmla="*/ 212 h 212"/>
                <a:gd name="T6" fmla="*/ 269 w 269"/>
                <a:gd name="T7" fmla="*/ 135 h 212"/>
                <a:gd name="T8" fmla="*/ 269 w 269"/>
                <a:gd name="T9" fmla="*/ 0 h 212"/>
                <a:gd name="T10" fmla="*/ 203 w 269"/>
                <a:gd name="T11" fmla="*/ 0 h 212"/>
                <a:gd name="T12" fmla="*/ 203 w 269"/>
                <a:gd name="T13" fmla="*/ 121 h 212"/>
                <a:gd name="T14" fmla="*/ 167 w 269"/>
                <a:gd name="T15" fmla="*/ 158 h 212"/>
                <a:gd name="T16" fmla="*/ 102 w 269"/>
                <a:gd name="T17" fmla="*/ 158 h 212"/>
                <a:gd name="T18" fmla="*/ 66 w 269"/>
                <a:gd name="T19" fmla="*/ 121 h 212"/>
                <a:gd name="T20" fmla="*/ 66 w 269"/>
                <a:gd name="T21" fmla="*/ 0 h 212"/>
                <a:gd name="T22" fmla="*/ 0 w 269"/>
                <a:gd name="T23" fmla="*/ 0 h 212"/>
                <a:gd name="T24" fmla="*/ 0 w 269"/>
                <a:gd name="T25" fmla="*/ 13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212">
                  <a:moveTo>
                    <a:pt x="0" y="135"/>
                  </a:moveTo>
                  <a:cubicBezTo>
                    <a:pt x="0" y="187"/>
                    <a:pt x="28" y="212"/>
                    <a:pt x="88" y="212"/>
                  </a:cubicBezTo>
                  <a:cubicBezTo>
                    <a:pt x="181" y="212"/>
                    <a:pt x="181" y="212"/>
                    <a:pt x="181" y="212"/>
                  </a:cubicBezTo>
                  <a:cubicBezTo>
                    <a:pt x="241" y="212"/>
                    <a:pt x="269" y="187"/>
                    <a:pt x="269" y="13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48"/>
                    <a:pt x="194" y="158"/>
                    <a:pt x="167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75" y="158"/>
                    <a:pt x="66" y="148"/>
                    <a:pt x="66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black">
            <a:xfrm>
              <a:off x="4896086" y="-1110653"/>
              <a:ext cx="259649" cy="209068"/>
            </a:xfrm>
            <a:custGeom>
              <a:avLst/>
              <a:gdLst>
                <a:gd name="T0" fmla="*/ 65 w 261"/>
                <a:gd name="T1" fmla="*/ 52 h 210"/>
                <a:gd name="T2" fmla="*/ 168 w 261"/>
                <a:gd name="T3" fmla="*/ 52 h 210"/>
                <a:gd name="T4" fmla="*/ 198 w 261"/>
                <a:gd name="T5" fmla="*/ 74 h 210"/>
                <a:gd name="T6" fmla="*/ 198 w 261"/>
                <a:gd name="T7" fmla="*/ 81 h 210"/>
                <a:gd name="T8" fmla="*/ 173 w 261"/>
                <a:gd name="T9" fmla="*/ 103 h 210"/>
                <a:gd name="T10" fmla="*/ 65 w 261"/>
                <a:gd name="T11" fmla="*/ 103 h 210"/>
                <a:gd name="T12" fmla="*/ 65 w 261"/>
                <a:gd name="T13" fmla="*/ 52 h 210"/>
                <a:gd name="T14" fmla="*/ 0 w 261"/>
                <a:gd name="T15" fmla="*/ 210 h 210"/>
                <a:gd name="T16" fmla="*/ 65 w 261"/>
                <a:gd name="T17" fmla="*/ 210 h 210"/>
                <a:gd name="T18" fmla="*/ 65 w 261"/>
                <a:gd name="T19" fmla="*/ 155 h 210"/>
                <a:gd name="T20" fmla="*/ 168 w 261"/>
                <a:gd name="T21" fmla="*/ 155 h 210"/>
                <a:gd name="T22" fmla="*/ 195 w 261"/>
                <a:gd name="T23" fmla="*/ 185 h 210"/>
                <a:gd name="T24" fmla="*/ 195 w 261"/>
                <a:gd name="T25" fmla="*/ 210 h 210"/>
                <a:gd name="T26" fmla="*/ 260 w 261"/>
                <a:gd name="T27" fmla="*/ 210 h 210"/>
                <a:gd name="T28" fmla="*/ 260 w 261"/>
                <a:gd name="T29" fmla="*/ 174 h 210"/>
                <a:gd name="T30" fmla="*/ 225 w 261"/>
                <a:gd name="T31" fmla="*/ 128 h 210"/>
                <a:gd name="T32" fmla="*/ 225 w 261"/>
                <a:gd name="T33" fmla="*/ 127 h 210"/>
                <a:gd name="T34" fmla="*/ 261 w 261"/>
                <a:gd name="T35" fmla="*/ 76 h 210"/>
                <a:gd name="T36" fmla="*/ 261 w 261"/>
                <a:gd name="T37" fmla="*/ 62 h 210"/>
                <a:gd name="T38" fmla="*/ 197 w 261"/>
                <a:gd name="T39" fmla="*/ 0 h 210"/>
                <a:gd name="T40" fmla="*/ 0 w 261"/>
                <a:gd name="T41" fmla="*/ 0 h 210"/>
                <a:gd name="T42" fmla="*/ 0 w 261"/>
                <a:gd name="T4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210">
                  <a:moveTo>
                    <a:pt x="65" y="52"/>
                  </a:moveTo>
                  <a:cubicBezTo>
                    <a:pt x="168" y="52"/>
                    <a:pt x="168" y="52"/>
                    <a:pt x="168" y="52"/>
                  </a:cubicBezTo>
                  <a:cubicBezTo>
                    <a:pt x="188" y="52"/>
                    <a:pt x="198" y="56"/>
                    <a:pt x="198" y="7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8" y="96"/>
                    <a:pt x="191" y="103"/>
                    <a:pt x="173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52"/>
                    <a:pt x="65" y="52"/>
                    <a:pt x="65" y="52"/>
                  </a:cubicBezTo>
                  <a:close/>
                  <a:moveTo>
                    <a:pt x="0" y="210"/>
                  </a:moveTo>
                  <a:cubicBezTo>
                    <a:pt x="65" y="210"/>
                    <a:pt x="65" y="210"/>
                    <a:pt x="65" y="210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88" y="155"/>
                    <a:pt x="195" y="163"/>
                    <a:pt x="195" y="185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260" y="210"/>
                    <a:pt x="260" y="210"/>
                    <a:pt x="260" y="210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40"/>
                    <a:pt x="244" y="131"/>
                    <a:pt x="225" y="128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55" y="120"/>
                    <a:pt x="261" y="104"/>
                    <a:pt x="261" y="7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1" y="25"/>
                    <a:pt x="248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black">
            <a:xfrm>
              <a:off x="5184819" y="-1110653"/>
              <a:ext cx="247847" cy="209068"/>
            </a:xfrm>
            <a:custGeom>
              <a:avLst/>
              <a:gdLst>
                <a:gd name="T0" fmla="*/ 0 w 588"/>
                <a:gd name="T1" fmla="*/ 123 h 496"/>
                <a:gd name="T2" fmla="*/ 217 w 588"/>
                <a:gd name="T3" fmla="*/ 123 h 496"/>
                <a:gd name="T4" fmla="*/ 217 w 588"/>
                <a:gd name="T5" fmla="*/ 496 h 496"/>
                <a:gd name="T6" fmla="*/ 371 w 588"/>
                <a:gd name="T7" fmla="*/ 496 h 496"/>
                <a:gd name="T8" fmla="*/ 371 w 588"/>
                <a:gd name="T9" fmla="*/ 123 h 496"/>
                <a:gd name="T10" fmla="*/ 588 w 588"/>
                <a:gd name="T11" fmla="*/ 123 h 496"/>
                <a:gd name="T12" fmla="*/ 588 w 588"/>
                <a:gd name="T13" fmla="*/ 0 h 496"/>
                <a:gd name="T14" fmla="*/ 0 w 588"/>
                <a:gd name="T15" fmla="*/ 0 h 496"/>
                <a:gd name="T16" fmla="*/ 0 w 588"/>
                <a:gd name="T17" fmla="*/ 123 h 496"/>
                <a:gd name="T18" fmla="*/ 0 w 588"/>
                <a:gd name="T19" fmla="*/ 1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96">
                  <a:moveTo>
                    <a:pt x="0" y="123"/>
                  </a:moveTo>
                  <a:lnTo>
                    <a:pt x="217" y="123"/>
                  </a:lnTo>
                  <a:lnTo>
                    <a:pt x="217" y="496"/>
                  </a:lnTo>
                  <a:lnTo>
                    <a:pt x="371" y="496"/>
                  </a:lnTo>
                  <a:lnTo>
                    <a:pt x="371" y="123"/>
                  </a:lnTo>
                  <a:lnTo>
                    <a:pt x="588" y="123"/>
                  </a:lnTo>
                  <a:lnTo>
                    <a:pt x="588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black">
            <a:xfrm>
              <a:off x="5456692" y="-1112761"/>
              <a:ext cx="290419" cy="213283"/>
            </a:xfrm>
            <a:custGeom>
              <a:avLst/>
              <a:gdLst>
                <a:gd name="T0" fmla="*/ 0 w 292"/>
                <a:gd name="T1" fmla="*/ 138 h 214"/>
                <a:gd name="T2" fmla="*/ 94 w 292"/>
                <a:gd name="T3" fmla="*/ 214 h 214"/>
                <a:gd name="T4" fmla="*/ 198 w 292"/>
                <a:gd name="T5" fmla="*/ 214 h 214"/>
                <a:gd name="T6" fmla="*/ 292 w 292"/>
                <a:gd name="T7" fmla="*/ 138 h 214"/>
                <a:gd name="T8" fmla="*/ 292 w 292"/>
                <a:gd name="T9" fmla="*/ 76 h 214"/>
                <a:gd name="T10" fmla="*/ 198 w 292"/>
                <a:gd name="T11" fmla="*/ 0 h 214"/>
                <a:gd name="T12" fmla="*/ 94 w 292"/>
                <a:gd name="T13" fmla="*/ 0 h 214"/>
                <a:gd name="T14" fmla="*/ 0 w 292"/>
                <a:gd name="T15" fmla="*/ 76 h 214"/>
                <a:gd name="T16" fmla="*/ 0 w 292"/>
                <a:gd name="T17" fmla="*/ 138 h 214"/>
                <a:gd name="T18" fmla="*/ 67 w 292"/>
                <a:gd name="T19" fmla="*/ 96 h 214"/>
                <a:gd name="T20" fmla="*/ 108 w 292"/>
                <a:gd name="T21" fmla="*/ 54 h 214"/>
                <a:gd name="T22" fmla="*/ 184 w 292"/>
                <a:gd name="T23" fmla="*/ 54 h 214"/>
                <a:gd name="T24" fmla="*/ 225 w 292"/>
                <a:gd name="T25" fmla="*/ 96 h 214"/>
                <a:gd name="T26" fmla="*/ 225 w 292"/>
                <a:gd name="T27" fmla="*/ 118 h 214"/>
                <a:gd name="T28" fmla="*/ 188 w 292"/>
                <a:gd name="T29" fmla="*/ 160 h 214"/>
                <a:gd name="T30" fmla="*/ 104 w 292"/>
                <a:gd name="T31" fmla="*/ 160 h 214"/>
                <a:gd name="T32" fmla="*/ 67 w 292"/>
                <a:gd name="T33" fmla="*/ 118 h 214"/>
                <a:gd name="T34" fmla="*/ 67 w 292"/>
                <a:gd name="T35" fmla="*/ 9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14">
                  <a:moveTo>
                    <a:pt x="0" y="138"/>
                  </a:moveTo>
                  <a:cubicBezTo>
                    <a:pt x="0" y="200"/>
                    <a:pt x="35" y="214"/>
                    <a:pt x="94" y="214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57" y="214"/>
                    <a:pt x="292" y="200"/>
                    <a:pt x="292" y="138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14"/>
                    <a:pt x="257" y="0"/>
                    <a:pt x="19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35" y="0"/>
                    <a:pt x="0" y="14"/>
                    <a:pt x="0" y="76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67" y="96"/>
                  </a:moveTo>
                  <a:cubicBezTo>
                    <a:pt x="67" y="70"/>
                    <a:pt x="73" y="54"/>
                    <a:pt x="108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219" y="54"/>
                    <a:pt x="225" y="70"/>
                    <a:pt x="225" y="96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49"/>
                    <a:pt x="219" y="160"/>
                    <a:pt x="188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73" y="160"/>
                    <a:pt x="67" y="149"/>
                    <a:pt x="67" y="118"/>
                  </a:cubicBezTo>
                  <a:cubicBezTo>
                    <a:pt x="67" y="96"/>
                    <a:pt x="67" y="96"/>
                    <a:pt x="67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Rectangle 30"/>
          <p:cNvSpPr/>
          <p:nvPr userDrawn="1"/>
        </p:nvSpPr>
        <p:spPr>
          <a:xfrm>
            <a:off x="3912192" y="3589914"/>
            <a:ext cx="4936821" cy="3593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2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8364537" cy="8493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9" y="1296988"/>
            <a:ext cx="4160250" cy="4891087"/>
          </a:xfrm>
        </p:spPr>
        <p:txBody>
          <a:bodyPr>
            <a:normAutofit/>
          </a:bodyPr>
          <a:lstStyle>
            <a:lvl1pPr marL="228600" indent="-228600"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1pPr>
            <a:lvl2pPr marL="517525" indent="-228600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2200">
                <a:solidFill>
                  <a:schemeClr val="tx1"/>
                </a:solidFill>
              </a:defRPr>
            </a:lvl2pPr>
            <a:lvl3pPr marL="746125" indent="-169863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3pPr>
            <a:lvl4pPr marL="1314450" indent="-231775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4pPr>
            <a:lvl5pPr marL="1600200" indent="-223838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1296988"/>
            <a:ext cx="4160838" cy="4891087"/>
          </a:xfrm>
        </p:spPr>
        <p:txBody>
          <a:bodyPr>
            <a:normAutofit/>
          </a:bodyPr>
          <a:lstStyle>
            <a:lvl1pPr marL="228600" indent="-228600"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1pPr>
            <a:lvl2pPr marL="517525" indent="-228600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2200">
                <a:solidFill>
                  <a:schemeClr val="tx1"/>
                </a:solidFill>
              </a:defRPr>
            </a:lvl2pPr>
            <a:lvl3pPr marL="914400" indent="-228600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3pPr>
            <a:lvl4pPr marL="1544638" indent="-230188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4pPr>
            <a:lvl5pPr marL="1889125" indent="-228600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Footnotes are 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6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8364537" cy="849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Footnotes are 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7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Footnotes are 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7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288" y="395288"/>
            <a:ext cx="8369299" cy="8493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Case Study Template Slide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0332" y="1296989"/>
            <a:ext cx="5134255" cy="4891086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buClr>
                <a:schemeClr val="tx2">
                  <a:lumMod val="50000"/>
                </a:schemeClr>
              </a:buClr>
              <a:defRPr sz="2200">
                <a:solidFill>
                  <a:schemeClr val="tx1"/>
                </a:solidFill>
              </a:defRPr>
            </a:lvl2pPr>
            <a:lvl3pPr>
              <a:spcBef>
                <a:spcPts val="300"/>
              </a:spcBef>
              <a:defRPr sz="2000">
                <a:solidFill>
                  <a:schemeClr val="tx1"/>
                </a:solidFill>
              </a:defRPr>
            </a:lvl3pPr>
            <a:lvl4pPr>
              <a:spcBef>
                <a:spcPts val="300"/>
              </a:spcBef>
              <a:defRPr sz="1800">
                <a:solidFill>
                  <a:schemeClr val="tx1"/>
                </a:solidFill>
              </a:defRPr>
            </a:lvl4pPr>
            <a:lvl5pPr>
              <a:spcBef>
                <a:spcPts val="300"/>
              </a:spcBef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2" hasCustomPrompt="1"/>
          </p:nvPr>
        </p:nvSpPr>
        <p:spPr>
          <a:xfrm>
            <a:off x="395287" y="1296988"/>
            <a:ext cx="3189101" cy="4891087"/>
          </a:xfrm>
          <a:ln w="19050">
            <a:noFill/>
            <a:miter lim="800000"/>
          </a:ln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 smtClean="0"/>
              <a:t>Image or Chart Placeholder</a:t>
            </a:r>
          </a:p>
        </p:txBody>
      </p:sp>
      <p:sp>
        <p:nvSpPr>
          <p:cNvPr id="34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47675" y="6307137"/>
            <a:ext cx="5972418" cy="155575"/>
          </a:xfrm>
        </p:spPr>
        <p:txBody>
          <a:bodyPr/>
          <a:lstStyle/>
          <a:p>
            <a:r>
              <a:rPr lang="en-US" smtClean="0"/>
              <a:t>Footnotes are 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4279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 Sy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2826" y="395350"/>
            <a:ext cx="8371762" cy="5792725"/>
            <a:chOff x="392826" y="395350"/>
            <a:chExt cx="8371762" cy="5375511"/>
          </a:xfrm>
          <a:solidFill>
            <a:schemeClr val="bg2"/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393172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16889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040604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1364320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688036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011752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335468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659184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982899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3306615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3630332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954047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925198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248913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572631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896347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220063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6543781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6867496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191214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7514931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392826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716543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1040258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1363974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1687690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2011406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2335122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2658838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2982553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3306269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3629986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3953701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4924851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5248567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5572285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5896000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6219717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6543435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6867150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7190868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7514585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392826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 userDrawn="1"/>
          </p:nvSpPr>
          <p:spPr>
            <a:xfrm>
              <a:off x="716543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1040258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1363974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1687690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2011406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/>
            <p:cNvSpPr/>
            <p:nvPr userDrawn="1"/>
          </p:nvSpPr>
          <p:spPr>
            <a:xfrm>
              <a:off x="2335122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2658838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/>
            <p:cNvSpPr/>
            <p:nvPr userDrawn="1"/>
          </p:nvSpPr>
          <p:spPr>
            <a:xfrm>
              <a:off x="2982553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57"/>
            <p:cNvSpPr/>
            <p:nvPr userDrawn="1"/>
          </p:nvSpPr>
          <p:spPr>
            <a:xfrm>
              <a:off x="3306269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3629986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3953701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4924851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5248567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>
              <a:off x="5572285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5896000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 userDrawn="1"/>
          </p:nvSpPr>
          <p:spPr>
            <a:xfrm>
              <a:off x="6219717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" name="Rectangle 65"/>
            <p:cNvSpPr/>
            <p:nvPr userDrawn="1"/>
          </p:nvSpPr>
          <p:spPr>
            <a:xfrm>
              <a:off x="6543435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6867150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7190868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7514585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392826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1" name="Rectangle 70"/>
            <p:cNvSpPr/>
            <p:nvPr userDrawn="1"/>
          </p:nvSpPr>
          <p:spPr>
            <a:xfrm>
              <a:off x="716543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>
              <a:off x="1040258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>
              <a:off x="1363974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 userDrawn="1"/>
          </p:nvSpPr>
          <p:spPr>
            <a:xfrm>
              <a:off x="1687690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>
              <a:off x="2011406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2335122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7" name="Rectangle 76"/>
            <p:cNvSpPr/>
            <p:nvPr userDrawn="1"/>
          </p:nvSpPr>
          <p:spPr>
            <a:xfrm>
              <a:off x="2658838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2982553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/>
            <p:cNvSpPr/>
            <p:nvPr userDrawn="1"/>
          </p:nvSpPr>
          <p:spPr>
            <a:xfrm>
              <a:off x="3306269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0" name="Rectangle 79"/>
            <p:cNvSpPr/>
            <p:nvPr userDrawn="1"/>
          </p:nvSpPr>
          <p:spPr>
            <a:xfrm>
              <a:off x="3629986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1" name="Rectangle 80"/>
            <p:cNvSpPr/>
            <p:nvPr userDrawn="1"/>
          </p:nvSpPr>
          <p:spPr>
            <a:xfrm>
              <a:off x="3953701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 userDrawn="1"/>
          </p:nvSpPr>
          <p:spPr>
            <a:xfrm>
              <a:off x="4924851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3" name="Rectangle 82"/>
            <p:cNvSpPr/>
            <p:nvPr userDrawn="1"/>
          </p:nvSpPr>
          <p:spPr>
            <a:xfrm>
              <a:off x="5248567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 83"/>
            <p:cNvSpPr/>
            <p:nvPr userDrawn="1"/>
          </p:nvSpPr>
          <p:spPr>
            <a:xfrm>
              <a:off x="5572285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5" name="Rectangle 84"/>
            <p:cNvSpPr/>
            <p:nvPr userDrawn="1"/>
          </p:nvSpPr>
          <p:spPr>
            <a:xfrm>
              <a:off x="5896000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6" name="Rectangle 85"/>
            <p:cNvSpPr/>
            <p:nvPr userDrawn="1"/>
          </p:nvSpPr>
          <p:spPr>
            <a:xfrm>
              <a:off x="6219717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7" name="Rectangle 86"/>
            <p:cNvSpPr/>
            <p:nvPr userDrawn="1"/>
          </p:nvSpPr>
          <p:spPr>
            <a:xfrm>
              <a:off x="6543435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8" name="Rectangle 87"/>
            <p:cNvSpPr/>
            <p:nvPr userDrawn="1"/>
          </p:nvSpPr>
          <p:spPr>
            <a:xfrm>
              <a:off x="6867150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89" name="Rectangle 88"/>
            <p:cNvSpPr/>
            <p:nvPr userDrawn="1"/>
          </p:nvSpPr>
          <p:spPr>
            <a:xfrm>
              <a:off x="7190868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/>
            <p:cNvSpPr/>
            <p:nvPr userDrawn="1"/>
          </p:nvSpPr>
          <p:spPr>
            <a:xfrm>
              <a:off x="7514585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1" name="Rectangle 90"/>
            <p:cNvSpPr/>
            <p:nvPr userDrawn="1"/>
          </p:nvSpPr>
          <p:spPr>
            <a:xfrm>
              <a:off x="392826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2" name="Rectangle 91"/>
            <p:cNvSpPr/>
            <p:nvPr userDrawn="1"/>
          </p:nvSpPr>
          <p:spPr>
            <a:xfrm>
              <a:off x="716543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 92"/>
            <p:cNvSpPr/>
            <p:nvPr userDrawn="1"/>
          </p:nvSpPr>
          <p:spPr>
            <a:xfrm>
              <a:off x="1040258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4" name="Rectangle 93"/>
            <p:cNvSpPr/>
            <p:nvPr userDrawn="1"/>
          </p:nvSpPr>
          <p:spPr>
            <a:xfrm>
              <a:off x="1363974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5" name="Rectangle 94"/>
            <p:cNvSpPr/>
            <p:nvPr userDrawn="1"/>
          </p:nvSpPr>
          <p:spPr>
            <a:xfrm>
              <a:off x="1687690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 95"/>
            <p:cNvSpPr/>
            <p:nvPr userDrawn="1"/>
          </p:nvSpPr>
          <p:spPr>
            <a:xfrm>
              <a:off x="2011406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7" name="Rectangle 96"/>
            <p:cNvSpPr/>
            <p:nvPr userDrawn="1"/>
          </p:nvSpPr>
          <p:spPr>
            <a:xfrm>
              <a:off x="2335122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/>
            <p:cNvSpPr/>
            <p:nvPr userDrawn="1"/>
          </p:nvSpPr>
          <p:spPr>
            <a:xfrm>
              <a:off x="2658838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99" name="Rectangle 98"/>
            <p:cNvSpPr/>
            <p:nvPr userDrawn="1"/>
          </p:nvSpPr>
          <p:spPr>
            <a:xfrm>
              <a:off x="2982553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0" name="Rectangle 99"/>
            <p:cNvSpPr/>
            <p:nvPr userDrawn="1"/>
          </p:nvSpPr>
          <p:spPr>
            <a:xfrm>
              <a:off x="3306269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/>
            <p:cNvSpPr/>
            <p:nvPr userDrawn="1"/>
          </p:nvSpPr>
          <p:spPr>
            <a:xfrm>
              <a:off x="3629986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2" name="Rectangle 101"/>
            <p:cNvSpPr/>
            <p:nvPr userDrawn="1"/>
          </p:nvSpPr>
          <p:spPr>
            <a:xfrm>
              <a:off x="3953701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3" name="Rectangle 102"/>
            <p:cNvSpPr/>
            <p:nvPr userDrawn="1"/>
          </p:nvSpPr>
          <p:spPr>
            <a:xfrm>
              <a:off x="4924851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4" name="Rectangle 103"/>
            <p:cNvSpPr/>
            <p:nvPr userDrawn="1"/>
          </p:nvSpPr>
          <p:spPr>
            <a:xfrm>
              <a:off x="5248567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5" name="Rectangle 104"/>
            <p:cNvSpPr/>
            <p:nvPr userDrawn="1"/>
          </p:nvSpPr>
          <p:spPr>
            <a:xfrm>
              <a:off x="5572285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5896000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7" name="Rectangle 106"/>
            <p:cNvSpPr/>
            <p:nvPr userDrawn="1"/>
          </p:nvSpPr>
          <p:spPr>
            <a:xfrm>
              <a:off x="6219717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8" name="Rectangle 107"/>
            <p:cNvSpPr/>
            <p:nvPr userDrawn="1"/>
          </p:nvSpPr>
          <p:spPr>
            <a:xfrm>
              <a:off x="6543435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9" name="Rectangle 108"/>
            <p:cNvSpPr/>
            <p:nvPr userDrawn="1"/>
          </p:nvSpPr>
          <p:spPr>
            <a:xfrm>
              <a:off x="6867150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0" name="Rectangle 109"/>
            <p:cNvSpPr/>
            <p:nvPr userDrawn="1"/>
          </p:nvSpPr>
          <p:spPr>
            <a:xfrm>
              <a:off x="7190868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1" name="Rectangle 110"/>
            <p:cNvSpPr/>
            <p:nvPr userDrawn="1"/>
          </p:nvSpPr>
          <p:spPr>
            <a:xfrm>
              <a:off x="7514585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2" name="Rectangle 111"/>
            <p:cNvSpPr/>
            <p:nvPr userDrawn="1"/>
          </p:nvSpPr>
          <p:spPr>
            <a:xfrm>
              <a:off x="392826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3" name="Rectangle 112"/>
            <p:cNvSpPr/>
            <p:nvPr userDrawn="1"/>
          </p:nvSpPr>
          <p:spPr>
            <a:xfrm>
              <a:off x="716543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4" name="Rectangle 113"/>
            <p:cNvSpPr/>
            <p:nvPr userDrawn="1"/>
          </p:nvSpPr>
          <p:spPr>
            <a:xfrm>
              <a:off x="1040258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5" name="Rectangle 114"/>
            <p:cNvSpPr/>
            <p:nvPr userDrawn="1"/>
          </p:nvSpPr>
          <p:spPr>
            <a:xfrm>
              <a:off x="1363974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6" name="Rectangle 115"/>
            <p:cNvSpPr/>
            <p:nvPr userDrawn="1"/>
          </p:nvSpPr>
          <p:spPr>
            <a:xfrm>
              <a:off x="1687690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7" name="Rectangle 116"/>
            <p:cNvSpPr/>
            <p:nvPr userDrawn="1"/>
          </p:nvSpPr>
          <p:spPr>
            <a:xfrm>
              <a:off x="2011406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8" name="Rectangle 117"/>
            <p:cNvSpPr/>
            <p:nvPr userDrawn="1"/>
          </p:nvSpPr>
          <p:spPr>
            <a:xfrm>
              <a:off x="2335122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9" name="Rectangle 118"/>
            <p:cNvSpPr/>
            <p:nvPr userDrawn="1"/>
          </p:nvSpPr>
          <p:spPr>
            <a:xfrm>
              <a:off x="2658838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0" name="Rectangle 119"/>
            <p:cNvSpPr/>
            <p:nvPr userDrawn="1"/>
          </p:nvSpPr>
          <p:spPr>
            <a:xfrm>
              <a:off x="2982553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1" name="Rectangle 120"/>
            <p:cNvSpPr/>
            <p:nvPr userDrawn="1"/>
          </p:nvSpPr>
          <p:spPr>
            <a:xfrm>
              <a:off x="3306269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2" name="Rectangle 121"/>
            <p:cNvSpPr/>
            <p:nvPr userDrawn="1"/>
          </p:nvSpPr>
          <p:spPr>
            <a:xfrm>
              <a:off x="3629986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3" name="Rectangle 122"/>
            <p:cNvSpPr/>
            <p:nvPr userDrawn="1"/>
          </p:nvSpPr>
          <p:spPr>
            <a:xfrm>
              <a:off x="3953701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4" name="Rectangle 123"/>
            <p:cNvSpPr/>
            <p:nvPr userDrawn="1"/>
          </p:nvSpPr>
          <p:spPr>
            <a:xfrm>
              <a:off x="4924851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5" name="Rectangle 124"/>
            <p:cNvSpPr/>
            <p:nvPr userDrawn="1"/>
          </p:nvSpPr>
          <p:spPr>
            <a:xfrm>
              <a:off x="5248567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6" name="Rectangle 125"/>
            <p:cNvSpPr/>
            <p:nvPr userDrawn="1"/>
          </p:nvSpPr>
          <p:spPr>
            <a:xfrm>
              <a:off x="5572285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7" name="Rectangle 126"/>
            <p:cNvSpPr/>
            <p:nvPr userDrawn="1"/>
          </p:nvSpPr>
          <p:spPr>
            <a:xfrm>
              <a:off x="5896000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8" name="Rectangle 127"/>
            <p:cNvSpPr/>
            <p:nvPr userDrawn="1"/>
          </p:nvSpPr>
          <p:spPr>
            <a:xfrm>
              <a:off x="6219717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29" name="Rectangle 128"/>
            <p:cNvSpPr/>
            <p:nvPr userDrawn="1"/>
          </p:nvSpPr>
          <p:spPr>
            <a:xfrm>
              <a:off x="6543435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0" name="Rectangle 129"/>
            <p:cNvSpPr/>
            <p:nvPr userDrawn="1"/>
          </p:nvSpPr>
          <p:spPr>
            <a:xfrm>
              <a:off x="6867150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1" name="Rectangle 130"/>
            <p:cNvSpPr/>
            <p:nvPr userDrawn="1"/>
          </p:nvSpPr>
          <p:spPr>
            <a:xfrm>
              <a:off x="7190868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2" name="Rectangle 131"/>
            <p:cNvSpPr/>
            <p:nvPr userDrawn="1"/>
          </p:nvSpPr>
          <p:spPr>
            <a:xfrm>
              <a:off x="7514585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3" name="Rectangle 132"/>
            <p:cNvSpPr/>
            <p:nvPr userDrawn="1"/>
          </p:nvSpPr>
          <p:spPr>
            <a:xfrm>
              <a:off x="392826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4" name="Rectangle 133"/>
            <p:cNvSpPr/>
            <p:nvPr userDrawn="1"/>
          </p:nvSpPr>
          <p:spPr>
            <a:xfrm>
              <a:off x="716543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5" name="Rectangle 134"/>
            <p:cNvSpPr/>
            <p:nvPr userDrawn="1"/>
          </p:nvSpPr>
          <p:spPr>
            <a:xfrm>
              <a:off x="1040258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6" name="Rectangle 135"/>
            <p:cNvSpPr/>
            <p:nvPr userDrawn="1"/>
          </p:nvSpPr>
          <p:spPr>
            <a:xfrm>
              <a:off x="1363974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7" name="Rectangle 136"/>
            <p:cNvSpPr/>
            <p:nvPr userDrawn="1"/>
          </p:nvSpPr>
          <p:spPr>
            <a:xfrm>
              <a:off x="1687690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8" name="Rectangle 137"/>
            <p:cNvSpPr/>
            <p:nvPr userDrawn="1"/>
          </p:nvSpPr>
          <p:spPr>
            <a:xfrm>
              <a:off x="2011406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39" name="Rectangle 138"/>
            <p:cNvSpPr/>
            <p:nvPr userDrawn="1"/>
          </p:nvSpPr>
          <p:spPr>
            <a:xfrm>
              <a:off x="2335122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0" name="Rectangle 139"/>
            <p:cNvSpPr/>
            <p:nvPr userDrawn="1"/>
          </p:nvSpPr>
          <p:spPr>
            <a:xfrm>
              <a:off x="2658838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1" name="Rectangle 140"/>
            <p:cNvSpPr/>
            <p:nvPr userDrawn="1"/>
          </p:nvSpPr>
          <p:spPr>
            <a:xfrm>
              <a:off x="2982553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2" name="Rectangle 141"/>
            <p:cNvSpPr/>
            <p:nvPr userDrawn="1"/>
          </p:nvSpPr>
          <p:spPr>
            <a:xfrm>
              <a:off x="3306269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3" name="Rectangle 142"/>
            <p:cNvSpPr/>
            <p:nvPr userDrawn="1"/>
          </p:nvSpPr>
          <p:spPr>
            <a:xfrm>
              <a:off x="3629986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4" name="Rectangle 143"/>
            <p:cNvSpPr/>
            <p:nvPr userDrawn="1"/>
          </p:nvSpPr>
          <p:spPr>
            <a:xfrm>
              <a:off x="3953701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5" name="Rectangle 144"/>
            <p:cNvSpPr/>
            <p:nvPr userDrawn="1"/>
          </p:nvSpPr>
          <p:spPr>
            <a:xfrm>
              <a:off x="4924851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6" name="Rectangle 145"/>
            <p:cNvSpPr/>
            <p:nvPr userDrawn="1"/>
          </p:nvSpPr>
          <p:spPr>
            <a:xfrm>
              <a:off x="5248567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7" name="Rectangle 146"/>
            <p:cNvSpPr/>
            <p:nvPr userDrawn="1"/>
          </p:nvSpPr>
          <p:spPr>
            <a:xfrm>
              <a:off x="5572285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8" name="Rectangle 147"/>
            <p:cNvSpPr/>
            <p:nvPr userDrawn="1"/>
          </p:nvSpPr>
          <p:spPr>
            <a:xfrm>
              <a:off x="5896000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49" name="Rectangle 148"/>
            <p:cNvSpPr/>
            <p:nvPr userDrawn="1"/>
          </p:nvSpPr>
          <p:spPr>
            <a:xfrm>
              <a:off x="6219717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0" name="Rectangle 149"/>
            <p:cNvSpPr/>
            <p:nvPr userDrawn="1"/>
          </p:nvSpPr>
          <p:spPr>
            <a:xfrm>
              <a:off x="6543435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1" name="Rectangle 150"/>
            <p:cNvSpPr/>
            <p:nvPr userDrawn="1"/>
          </p:nvSpPr>
          <p:spPr>
            <a:xfrm>
              <a:off x="6867150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2" name="Rectangle 151"/>
            <p:cNvSpPr/>
            <p:nvPr userDrawn="1"/>
          </p:nvSpPr>
          <p:spPr>
            <a:xfrm>
              <a:off x="7190868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3" name="Rectangle 152"/>
            <p:cNvSpPr/>
            <p:nvPr userDrawn="1"/>
          </p:nvSpPr>
          <p:spPr>
            <a:xfrm>
              <a:off x="7514585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4" name="Rectangle 153"/>
            <p:cNvSpPr/>
            <p:nvPr userDrawn="1"/>
          </p:nvSpPr>
          <p:spPr>
            <a:xfrm>
              <a:off x="392826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5" name="Rectangle 154"/>
            <p:cNvSpPr/>
            <p:nvPr userDrawn="1"/>
          </p:nvSpPr>
          <p:spPr>
            <a:xfrm>
              <a:off x="716543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6" name="Rectangle 155"/>
            <p:cNvSpPr/>
            <p:nvPr userDrawn="1"/>
          </p:nvSpPr>
          <p:spPr>
            <a:xfrm>
              <a:off x="1040258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7" name="Rectangle 156"/>
            <p:cNvSpPr/>
            <p:nvPr userDrawn="1"/>
          </p:nvSpPr>
          <p:spPr>
            <a:xfrm>
              <a:off x="1363974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8" name="Rectangle 157"/>
            <p:cNvSpPr/>
            <p:nvPr userDrawn="1"/>
          </p:nvSpPr>
          <p:spPr>
            <a:xfrm>
              <a:off x="1687690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59" name="Rectangle 158"/>
            <p:cNvSpPr/>
            <p:nvPr userDrawn="1"/>
          </p:nvSpPr>
          <p:spPr>
            <a:xfrm>
              <a:off x="2011406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0" name="Rectangle 159"/>
            <p:cNvSpPr/>
            <p:nvPr userDrawn="1"/>
          </p:nvSpPr>
          <p:spPr>
            <a:xfrm>
              <a:off x="2335122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1" name="Rectangle 160"/>
            <p:cNvSpPr/>
            <p:nvPr userDrawn="1"/>
          </p:nvSpPr>
          <p:spPr>
            <a:xfrm>
              <a:off x="2658838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2" name="Rectangle 161"/>
            <p:cNvSpPr/>
            <p:nvPr userDrawn="1"/>
          </p:nvSpPr>
          <p:spPr>
            <a:xfrm>
              <a:off x="2982553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3" name="Rectangle 162"/>
            <p:cNvSpPr/>
            <p:nvPr userDrawn="1"/>
          </p:nvSpPr>
          <p:spPr>
            <a:xfrm>
              <a:off x="3306269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4" name="Rectangle 163"/>
            <p:cNvSpPr/>
            <p:nvPr userDrawn="1"/>
          </p:nvSpPr>
          <p:spPr>
            <a:xfrm>
              <a:off x="3629986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5" name="Rectangle 164"/>
            <p:cNvSpPr/>
            <p:nvPr userDrawn="1"/>
          </p:nvSpPr>
          <p:spPr>
            <a:xfrm>
              <a:off x="3953701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6" name="Rectangle 165"/>
            <p:cNvSpPr/>
            <p:nvPr userDrawn="1"/>
          </p:nvSpPr>
          <p:spPr>
            <a:xfrm>
              <a:off x="4924851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7" name="Rectangle 166"/>
            <p:cNvSpPr/>
            <p:nvPr userDrawn="1"/>
          </p:nvSpPr>
          <p:spPr>
            <a:xfrm>
              <a:off x="5248567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8" name="Rectangle 167"/>
            <p:cNvSpPr/>
            <p:nvPr userDrawn="1"/>
          </p:nvSpPr>
          <p:spPr>
            <a:xfrm>
              <a:off x="5572285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69" name="Rectangle 168"/>
            <p:cNvSpPr/>
            <p:nvPr userDrawn="1"/>
          </p:nvSpPr>
          <p:spPr>
            <a:xfrm>
              <a:off x="5896000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0" name="Rectangle 169"/>
            <p:cNvSpPr/>
            <p:nvPr userDrawn="1"/>
          </p:nvSpPr>
          <p:spPr>
            <a:xfrm>
              <a:off x="6219717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1" name="Rectangle 170"/>
            <p:cNvSpPr/>
            <p:nvPr userDrawn="1"/>
          </p:nvSpPr>
          <p:spPr>
            <a:xfrm>
              <a:off x="6543435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2" name="Rectangle 171"/>
            <p:cNvSpPr/>
            <p:nvPr userDrawn="1"/>
          </p:nvSpPr>
          <p:spPr>
            <a:xfrm>
              <a:off x="6867150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3" name="Rectangle 172"/>
            <p:cNvSpPr/>
            <p:nvPr userDrawn="1"/>
          </p:nvSpPr>
          <p:spPr>
            <a:xfrm>
              <a:off x="7190868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4" name="Rectangle 173"/>
            <p:cNvSpPr/>
            <p:nvPr userDrawn="1"/>
          </p:nvSpPr>
          <p:spPr>
            <a:xfrm>
              <a:off x="7514585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5" name="Rectangle 174"/>
            <p:cNvSpPr/>
            <p:nvPr userDrawn="1"/>
          </p:nvSpPr>
          <p:spPr>
            <a:xfrm>
              <a:off x="392826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6" name="Rectangle 175"/>
            <p:cNvSpPr/>
            <p:nvPr userDrawn="1"/>
          </p:nvSpPr>
          <p:spPr>
            <a:xfrm>
              <a:off x="716543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7" name="Rectangle 176"/>
            <p:cNvSpPr/>
            <p:nvPr userDrawn="1"/>
          </p:nvSpPr>
          <p:spPr>
            <a:xfrm>
              <a:off x="1040258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8" name="Rectangle 177"/>
            <p:cNvSpPr/>
            <p:nvPr userDrawn="1"/>
          </p:nvSpPr>
          <p:spPr>
            <a:xfrm>
              <a:off x="1363974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9" name="Rectangle 178"/>
            <p:cNvSpPr/>
            <p:nvPr userDrawn="1"/>
          </p:nvSpPr>
          <p:spPr>
            <a:xfrm>
              <a:off x="1687690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0" name="Rectangle 179"/>
            <p:cNvSpPr/>
            <p:nvPr userDrawn="1"/>
          </p:nvSpPr>
          <p:spPr>
            <a:xfrm>
              <a:off x="2011406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1" name="Rectangle 180"/>
            <p:cNvSpPr/>
            <p:nvPr userDrawn="1"/>
          </p:nvSpPr>
          <p:spPr>
            <a:xfrm>
              <a:off x="2335122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2" name="Rectangle 181"/>
            <p:cNvSpPr/>
            <p:nvPr userDrawn="1"/>
          </p:nvSpPr>
          <p:spPr>
            <a:xfrm>
              <a:off x="2658838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3" name="Rectangle 182"/>
            <p:cNvSpPr/>
            <p:nvPr userDrawn="1"/>
          </p:nvSpPr>
          <p:spPr>
            <a:xfrm>
              <a:off x="2982553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4" name="Rectangle 183"/>
            <p:cNvSpPr/>
            <p:nvPr userDrawn="1"/>
          </p:nvSpPr>
          <p:spPr>
            <a:xfrm>
              <a:off x="3306269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5" name="Rectangle 184"/>
            <p:cNvSpPr/>
            <p:nvPr userDrawn="1"/>
          </p:nvSpPr>
          <p:spPr>
            <a:xfrm>
              <a:off x="3629986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6" name="Rectangle 185"/>
            <p:cNvSpPr/>
            <p:nvPr userDrawn="1"/>
          </p:nvSpPr>
          <p:spPr>
            <a:xfrm>
              <a:off x="3953701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7" name="Rectangle 186"/>
            <p:cNvSpPr/>
            <p:nvPr userDrawn="1"/>
          </p:nvSpPr>
          <p:spPr>
            <a:xfrm>
              <a:off x="4924851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8" name="Rectangle 187"/>
            <p:cNvSpPr/>
            <p:nvPr userDrawn="1"/>
          </p:nvSpPr>
          <p:spPr>
            <a:xfrm>
              <a:off x="5248567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89" name="Rectangle 188"/>
            <p:cNvSpPr/>
            <p:nvPr userDrawn="1"/>
          </p:nvSpPr>
          <p:spPr>
            <a:xfrm>
              <a:off x="5572285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0" name="Rectangle 189"/>
            <p:cNvSpPr/>
            <p:nvPr userDrawn="1"/>
          </p:nvSpPr>
          <p:spPr>
            <a:xfrm>
              <a:off x="5896000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1" name="Rectangle 190"/>
            <p:cNvSpPr/>
            <p:nvPr userDrawn="1"/>
          </p:nvSpPr>
          <p:spPr>
            <a:xfrm>
              <a:off x="6219717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2" name="Rectangle 191"/>
            <p:cNvSpPr/>
            <p:nvPr userDrawn="1"/>
          </p:nvSpPr>
          <p:spPr>
            <a:xfrm>
              <a:off x="6543435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3" name="Rectangle 192"/>
            <p:cNvSpPr/>
            <p:nvPr userDrawn="1"/>
          </p:nvSpPr>
          <p:spPr>
            <a:xfrm>
              <a:off x="6867150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4" name="Rectangle 193"/>
            <p:cNvSpPr/>
            <p:nvPr userDrawn="1"/>
          </p:nvSpPr>
          <p:spPr>
            <a:xfrm>
              <a:off x="7190868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5" name="Rectangle 194"/>
            <p:cNvSpPr/>
            <p:nvPr userDrawn="1"/>
          </p:nvSpPr>
          <p:spPr>
            <a:xfrm>
              <a:off x="7514585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6" name="Rectangle 195"/>
            <p:cNvSpPr/>
            <p:nvPr userDrawn="1"/>
          </p:nvSpPr>
          <p:spPr>
            <a:xfrm>
              <a:off x="393172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7" name="Rectangle 196"/>
            <p:cNvSpPr/>
            <p:nvPr userDrawn="1"/>
          </p:nvSpPr>
          <p:spPr>
            <a:xfrm>
              <a:off x="716889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8" name="Rectangle 197"/>
            <p:cNvSpPr/>
            <p:nvPr userDrawn="1"/>
          </p:nvSpPr>
          <p:spPr>
            <a:xfrm>
              <a:off x="1040604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99" name="Rectangle 198"/>
            <p:cNvSpPr/>
            <p:nvPr userDrawn="1"/>
          </p:nvSpPr>
          <p:spPr>
            <a:xfrm>
              <a:off x="1364320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0" name="Rectangle 199"/>
            <p:cNvSpPr/>
            <p:nvPr userDrawn="1"/>
          </p:nvSpPr>
          <p:spPr>
            <a:xfrm>
              <a:off x="1688036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1" name="Rectangle 200"/>
            <p:cNvSpPr/>
            <p:nvPr userDrawn="1"/>
          </p:nvSpPr>
          <p:spPr>
            <a:xfrm>
              <a:off x="2011752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2" name="Rectangle 201"/>
            <p:cNvSpPr/>
            <p:nvPr userDrawn="1"/>
          </p:nvSpPr>
          <p:spPr>
            <a:xfrm>
              <a:off x="2335468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3" name="Rectangle 202"/>
            <p:cNvSpPr/>
            <p:nvPr userDrawn="1"/>
          </p:nvSpPr>
          <p:spPr>
            <a:xfrm>
              <a:off x="2659184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4" name="Rectangle 203"/>
            <p:cNvSpPr/>
            <p:nvPr userDrawn="1"/>
          </p:nvSpPr>
          <p:spPr>
            <a:xfrm>
              <a:off x="2982899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5" name="Rectangle 204"/>
            <p:cNvSpPr/>
            <p:nvPr userDrawn="1"/>
          </p:nvSpPr>
          <p:spPr>
            <a:xfrm>
              <a:off x="3306615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6" name="Rectangle 205"/>
            <p:cNvSpPr/>
            <p:nvPr userDrawn="1"/>
          </p:nvSpPr>
          <p:spPr>
            <a:xfrm>
              <a:off x="3630332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7" name="Rectangle 206"/>
            <p:cNvSpPr/>
            <p:nvPr userDrawn="1"/>
          </p:nvSpPr>
          <p:spPr>
            <a:xfrm>
              <a:off x="3954047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8" name="Rectangle 207"/>
            <p:cNvSpPr/>
            <p:nvPr userDrawn="1"/>
          </p:nvSpPr>
          <p:spPr>
            <a:xfrm>
              <a:off x="4925198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09" name="Rectangle 208"/>
            <p:cNvSpPr/>
            <p:nvPr userDrawn="1"/>
          </p:nvSpPr>
          <p:spPr>
            <a:xfrm>
              <a:off x="5248913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0" name="Rectangle 209"/>
            <p:cNvSpPr/>
            <p:nvPr userDrawn="1"/>
          </p:nvSpPr>
          <p:spPr>
            <a:xfrm>
              <a:off x="5572631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1" name="Rectangle 210"/>
            <p:cNvSpPr/>
            <p:nvPr userDrawn="1"/>
          </p:nvSpPr>
          <p:spPr>
            <a:xfrm>
              <a:off x="5896347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2" name="Rectangle 211"/>
            <p:cNvSpPr/>
            <p:nvPr userDrawn="1"/>
          </p:nvSpPr>
          <p:spPr>
            <a:xfrm>
              <a:off x="6220063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3" name="Rectangle 212"/>
            <p:cNvSpPr/>
            <p:nvPr userDrawn="1"/>
          </p:nvSpPr>
          <p:spPr>
            <a:xfrm>
              <a:off x="6543781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4" name="Rectangle 213"/>
            <p:cNvSpPr/>
            <p:nvPr userDrawn="1"/>
          </p:nvSpPr>
          <p:spPr>
            <a:xfrm>
              <a:off x="6867496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5" name="Rectangle 214"/>
            <p:cNvSpPr/>
            <p:nvPr userDrawn="1"/>
          </p:nvSpPr>
          <p:spPr>
            <a:xfrm>
              <a:off x="7191214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6" name="Rectangle 215"/>
            <p:cNvSpPr/>
            <p:nvPr userDrawn="1"/>
          </p:nvSpPr>
          <p:spPr>
            <a:xfrm>
              <a:off x="7514931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7" name="Rectangle 216"/>
            <p:cNvSpPr/>
            <p:nvPr userDrawn="1"/>
          </p:nvSpPr>
          <p:spPr>
            <a:xfrm>
              <a:off x="393172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8" name="Rectangle 217"/>
            <p:cNvSpPr/>
            <p:nvPr userDrawn="1"/>
          </p:nvSpPr>
          <p:spPr>
            <a:xfrm>
              <a:off x="716889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19" name="Rectangle 218"/>
            <p:cNvSpPr/>
            <p:nvPr userDrawn="1"/>
          </p:nvSpPr>
          <p:spPr>
            <a:xfrm>
              <a:off x="1040604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0" name="Rectangle 219"/>
            <p:cNvSpPr/>
            <p:nvPr userDrawn="1"/>
          </p:nvSpPr>
          <p:spPr>
            <a:xfrm>
              <a:off x="1364320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1" name="Rectangle 220"/>
            <p:cNvSpPr/>
            <p:nvPr userDrawn="1"/>
          </p:nvSpPr>
          <p:spPr>
            <a:xfrm>
              <a:off x="1688036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2" name="Rectangle 221"/>
            <p:cNvSpPr/>
            <p:nvPr userDrawn="1"/>
          </p:nvSpPr>
          <p:spPr>
            <a:xfrm>
              <a:off x="2011752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3" name="Rectangle 222"/>
            <p:cNvSpPr/>
            <p:nvPr userDrawn="1"/>
          </p:nvSpPr>
          <p:spPr>
            <a:xfrm>
              <a:off x="2335468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4" name="Rectangle 223"/>
            <p:cNvSpPr/>
            <p:nvPr userDrawn="1"/>
          </p:nvSpPr>
          <p:spPr>
            <a:xfrm>
              <a:off x="2659184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5" name="Rectangle 224"/>
            <p:cNvSpPr/>
            <p:nvPr userDrawn="1"/>
          </p:nvSpPr>
          <p:spPr>
            <a:xfrm>
              <a:off x="2982899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6" name="Rectangle 225"/>
            <p:cNvSpPr/>
            <p:nvPr userDrawn="1"/>
          </p:nvSpPr>
          <p:spPr>
            <a:xfrm>
              <a:off x="3306615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7" name="Rectangle 226"/>
            <p:cNvSpPr/>
            <p:nvPr userDrawn="1"/>
          </p:nvSpPr>
          <p:spPr>
            <a:xfrm>
              <a:off x="3630332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8" name="Rectangle 227"/>
            <p:cNvSpPr/>
            <p:nvPr userDrawn="1"/>
          </p:nvSpPr>
          <p:spPr>
            <a:xfrm>
              <a:off x="3954047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9" name="Rectangle 228"/>
            <p:cNvSpPr/>
            <p:nvPr userDrawn="1"/>
          </p:nvSpPr>
          <p:spPr>
            <a:xfrm>
              <a:off x="4925198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0" name="Rectangle 229"/>
            <p:cNvSpPr/>
            <p:nvPr userDrawn="1"/>
          </p:nvSpPr>
          <p:spPr>
            <a:xfrm>
              <a:off x="5248913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1" name="Rectangle 230"/>
            <p:cNvSpPr/>
            <p:nvPr userDrawn="1"/>
          </p:nvSpPr>
          <p:spPr>
            <a:xfrm>
              <a:off x="5572631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2" name="Rectangle 231"/>
            <p:cNvSpPr/>
            <p:nvPr userDrawn="1"/>
          </p:nvSpPr>
          <p:spPr>
            <a:xfrm>
              <a:off x="5896347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3" name="Rectangle 232"/>
            <p:cNvSpPr/>
            <p:nvPr userDrawn="1"/>
          </p:nvSpPr>
          <p:spPr>
            <a:xfrm>
              <a:off x="6220063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4" name="Rectangle 233"/>
            <p:cNvSpPr/>
            <p:nvPr userDrawn="1"/>
          </p:nvSpPr>
          <p:spPr>
            <a:xfrm>
              <a:off x="6543781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5" name="Rectangle 234"/>
            <p:cNvSpPr/>
            <p:nvPr userDrawn="1"/>
          </p:nvSpPr>
          <p:spPr>
            <a:xfrm>
              <a:off x="6867496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6" name="Rectangle 235"/>
            <p:cNvSpPr/>
            <p:nvPr userDrawn="1"/>
          </p:nvSpPr>
          <p:spPr>
            <a:xfrm>
              <a:off x="7191214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7" name="Rectangle 236"/>
            <p:cNvSpPr/>
            <p:nvPr userDrawn="1"/>
          </p:nvSpPr>
          <p:spPr>
            <a:xfrm>
              <a:off x="7514931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8" name="Rectangle 237"/>
            <p:cNvSpPr/>
            <p:nvPr userDrawn="1"/>
          </p:nvSpPr>
          <p:spPr>
            <a:xfrm>
              <a:off x="393172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39" name="Rectangle 238"/>
            <p:cNvSpPr/>
            <p:nvPr userDrawn="1"/>
          </p:nvSpPr>
          <p:spPr>
            <a:xfrm>
              <a:off x="716889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0" name="Rectangle 239"/>
            <p:cNvSpPr/>
            <p:nvPr userDrawn="1"/>
          </p:nvSpPr>
          <p:spPr>
            <a:xfrm>
              <a:off x="1040604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1" name="Rectangle 240"/>
            <p:cNvSpPr/>
            <p:nvPr userDrawn="1"/>
          </p:nvSpPr>
          <p:spPr>
            <a:xfrm>
              <a:off x="1364320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2" name="Rectangle 241"/>
            <p:cNvSpPr/>
            <p:nvPr userDrawn="1"/>
          </p:nvSpPr>
          <p:spPr>
            <a:xfrm>
              <a:off x="1688036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3" name="Rectangle 242"/>
            <p:cNvSpPr/>
            <p:nvPr userDrawn="1"/>
          </p:nvSpPr>
          <p:spPr>
            <a:xfrm>
              <a:off x="2011752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4" name="Rectangle 243"/>
            <p:cNvSpPr/>
            <p:nvPr userDrawn="1"/>
          </p:nvSpPr>
          <p:spPr>
            <a:xfrm>
              <a:off x="2335468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5" name="Rectangle 244"/>
            <p:cNvSpPr/>
            <p:nvPr userDrawn="1"/>
          </p:nvSpPr>
          <p:spPr>
            <a:xfrm>
              <a:off x="2659184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6" name="Rectangle 245"/>
            <p:cNvSpPr/>
            <p:nvPr userDrawn="1"/>
          </p:nvSpPr>
          <p:spPr>
            <a:xfrm>
              <a:off x="2982899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7" name="Rectangle 246"/>
            <p:cNvSpPr/>
            <p:nvPr userDrawn="1"/>
          </p:nvSpPr>
          <p:spPr>
            <a:xfrm>
              <a:off x="3306615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8" name="Rectangle 247"/>
            <p:cNvSpPr/>
            <p:nvPr userDrawn="1"/>
          </p:nvSpPr>
          <p:spPr>
            <a:xfrm>
              <a:off x="3630332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49" name="Rectangle 248"/>
            <p:cNvSpPr/>
            <p:nvPr userDrawn="1"/>
          </p:nvSpPr>
          <p:spPr>
            <a:xfrm>
              <a:off x="3954047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0" name="Rectangle 249"/>
            <p:cNvSpPr/>
            <p:nvPr userDrawn="1"/>
          </p:nvSpPr>
          <p:spPr>
            <a:xfrm>
              <a:off x="4925198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1" name="Rectangle 250"/>
            <p:cNvSpPr/>
            <p:nvPr userDrawn="1"/>
          </p:nvSpPr>
          <p:spPr>
            <a:xfrm>
              <a:off x="5248913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2" name="Rectangle 251"/>
            <p:cNvSpPr/>
            <p:nvPr userDrawn="1"/>
          </p:nvSpPr>
          <p:spPr>
            <a:xfrm>
              <a:off x="5572631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3" name="Rectangle 252"/>
            <p:cNvSpPr/>
            <p:nvPr userDrawn="1"/>
          </p:nvSpPr>
          <p:spPr>
            <a:xfrm>
              <a:off x="5896347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4" name="Rectangle 253"/>
            <p:cNvSpPr/>
            <p:nvPr userDrawn="1"/>
          </p:nvSpPr>
          <p:spPr>
            <a:xfrm>
              <a:off x="6220063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5" name="Rectangle 254"/>
            <p:cNvSpPr/>
            <p:nvPr userDrawn="1"/>
          </p:nvSpPr>
          <p:spPr>
            <a:xfrm>
              <a:off x="6543781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6" name="Rectangle 255"/>
            <p:cNvSpPr/>
            <p:nvPr userDrawn="1"/>
          </p:nvSpPr>
          <p:spPr>
            <a:xfrm>
              <a:off x="6867496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7" name="Rectangle 256"/>
            <p:cNvSpPr/>
            <p:nvPr userDrawn="1"/>
          </p:nvSpPr>
          <p:spPr>
            <a:xfrm>
              <a:off x="7191214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8" name="Rectangle 257"/>
            <p:cNvSpPr/>
            <p:nvPr userDrawn="1"/>
          </p:nvSpPr>
          <p:spPr>
            <a:xfrm>
              <a:off x="7514931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59" name="Rectangle 258"/>
            <p:cNvSpPr/>
            <p:nvPr userDrawn="1"/>
          </p:nvSpPr>
          <p:spPr>
            <a:xfrm>
              <a:off x="392826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0" name="Rectangle 259"/>
            <p:cNvSpPr/>
            <p:nvPr userDrawn="1"/>
          </p:nvSpPr>
          <p:spPr>
            <a:xfrm>
              <a:off x="716543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1" name="Rectangle 260"/>
            <p:cNvSpPr/>
            <p:nvPr userDrawn="1"/>
          </p:nvSpPr>
          <p:spPr>
            <a:xfrm>
              <a:off x="1040258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2" name="Rectangle 261"/>
            <p:cNvSpPr/>
            <p:nvPr userDrawn="1"/>
          </p:nvSpPr>
          <p:spPr>
            <a:xfrm>
              <a:off x="1363974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3" name="Rectangle 262"/>
            <p:cNvSpPr/>
            <p:nvPr userDrawn="1"/>
          </p:nvSpPr>
          <p:spPr>
            <a:xfrm>
              <a:off x="1687690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4" name="Rectangle 263"/>
            <p:cNvSpPr/>
            <p:nvPr userDrawn="1"/>
          </p:nvSpPr>
          <p:spPr>
            <a:xfrm>
              <a:off x="2011406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5" name="Rectangle 264"/>
            <p:cNvSpPr/>
            <p:nvPr userDrawn="1"/>
          </p:nvSpPr>
          <p:spPr>
            <a:xfrm>
              <a:off x="2335122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6" name="Rectangle 265"/>
            <p:cNvSpPr/>
            <p:nvPr userDrawn="1"/>
          </p:nvSpPr>
          <p:spPr>
            <a:xfrm>
              <a:off x="2658838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7" name="Rectangle 266"/>
            <p:cNvSpPr/>
            <p:nvPr userDrawn="1"/>
          </p:nvSpPr>
          <p:spPr>
            <a:xfrm>
              <a:off x="2982553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8" name="Rectangle 267"/>
            <p:cNvSpPr/>
            <p:nvPr userDrawn="1"/>
          </p:nvSpPr>
          <p:spPr>
            <a:xfrm>
              <a:off x="3306269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69" name="Rectangle 268"/>
            <p:cNvSpPr/>
            <p:nvPr userDrawn="1"/>
          </p:nvSpPr>
          <p:spPr>
            <a:xfrm>
              <a:off x="3629986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0" name="Rectangle 269"/>
            <p:cNvSpPr/>
            <p:nvPr userDrawn="1"/>
          </p:nvSpPr>
          <p:spPr>
            <a:xfrm>
              <a:off x="3953701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1" name="Rectangle 270"/>
            <p:cNvSpPr/>
            <p:nvPr userDrawn="1"/>
          </p:nvSpPr>
          <p:spPr>
            <a:xfrm>
              <a:off x="4924851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2" name="Rectangle 271"/>
            <p:cNvSpPr/>
            <p:nvPr userDrawn="1"/>
          </p:nvSpPr>
          <p:spPr>
            <a:xfrm>
              <a:off x="5248567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3" name="Rectangle 272"/>
            <p:cNvSpPr/>
            <p:nvPr userDrawn="1"/>
          </p:nvSpPr>
          <p:spPr>
            <a:xfrm>
              <a:off x="5572285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4" name="Rectangle 273"/>
            <p:cNvSpPr/>
            <p:nvPr userDrawn="1"/>
          </p:nvSpPr>
          <p:spPr>
            <a:xfrm>
              <a:off x="5896000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5" name="Rectangle 274"/>
            <p:cNvSpPr/>
            <p:nvPr userDrawn="1"/>
          </p:nvSpPr>
          <p:spPr>
            <a:xfrm>
              <a:off x="6219717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6" name="Rectangle 275"/>
            <p:cNvSpPr/>
            <p:nvPr userDrawn="1"/>
          </p:nvSpPr>
          <p:spPr>
            <a:xfrm>
              <a:off x="6543435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7" name="Rectangle 276"/>
            <p:cNvSpPr/>
            <p:nvPr userDrawn="1"/>
          </p:nvSpPr>
          <p:spPr>
            <a:xfrm>
              <a:off x="6867150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8" name="Rectangle 277"/>
            <p:cNvSpPr/>
            <p:nvPr userDrawn="1"/>
          </p:nvSpPr>
          <p:spPr>
            <a:xfrm>
              <a:off x="7190868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79" name="Rectangle 278"/>
            <p:cNvSpPr/>
            <p:nvPr userDrawn="1"/>
          </p:nvSpPr>
          <p:spPr>
            <a:xfrm>
              <a:off x="7514585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0" name="Rectangle 279"/>
            <p:cNvSpPr/>
            <p:nvPr userDrawn="1"/>
          </p:nvSpPr>
          <p:spPr>
            <a:xfrm>
              <a:off x="4277765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1" name="Rectangle 280"/>
            <p:cNvSpPr/>
            <p:nvPr userDrawn="1"/>
          </p:nvSpPr>
          <p:spPr>
            <a:xfrm>
              <a:off x="4277419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2" name="Rectangle 281"/>
            <p:cNvSpPr/>
            <p:nvPr userDrawn="1"/>
          </p:nvSpPr>
          <p:spPr>
            <a:xfrm>
              <a:off x="4277419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3" name="Rectangle 282"/>
            <p:cNvSpPr/>
            <p:nvPr userDrawn="1"/>
          </p:nvSpPr>
          <p:spPr>
            <a:xfrm>
              <a:off x="4277419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4" name="Rectangle 283"/>
            <p:cNvSpPr/>
            <p:nvPr userDrawn="1"/>
          </p:nvSpPr>
          <p:spPr>
            <a:xfrm>
              <a:off x="4277419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5" name="Rectangle 284"/>
            <p:cNvSpPr/>
            <p:nvPr userDrawn="1"/>
          </p:nvSpPr>
          <p:spPr>
            <a:xfrm>
              <a:off x="4277419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6" name="Rectangle 285"/>
            <p:cNvSpPr/>
            <p:nvPr userDrawn="1"/>
          </p:nvSpPr>
          <p:spPr>
            <a:xfrm>
              <a:off x="4277419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7" name="Rectangle 286"/>
            <p:cNvSpPr/>
            <p:nvPr userDrawn="1"/>
          </p:nvSpPr>
          <p:spPr>
            <a:xfrm>
              <a:off x="4277419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8" name="Rectangle 287"/>
            <p:cNvSpPr/>
            <p:nvPr userDrawn="1"/>
          </p:nvSpPr>
          <p:spPr>
            <a:xfrm>
              <a:off x="4277419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89" name="Rectangle 288"/>
            <p:cNvSpPr/>
            <p:nvPr userDrawn="1"/>
          </p:nvSpPr>
          <p:spPr>
            <a:xfrm>
              <a:off x="4277765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0" name="Rectangle 289"/>
            <p:cNvSpPr/>
            <p:nvPr userDrawn="1"/>
          </p:nvSpPr>
          <p:spPr>
            <a:xfrm>
              <a:off x="4277765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1" name="Rectangle 290"/>
            <p:cNvSpPr/>
            <p:nvPr userDrawn="1"/>
          </p:nvSpPr>
          <p:spPr>
            <a:xfrm>
              <a:off x="4277765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2" name="Rectangle 291"/>
            <p:cNvSpPr/>
            <p:nvPr userDrawn="1"/>
          </p:nvSpPr>
          <p:spPr>
            <a:xfrm>
              <a:off x="4277419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3" name="Rectangle 292"/>
            <p:cNvSpPr/>
            <p:nvPr userDrawn="1"/>
          </p:nvSpPr>
          <p:spPr>
            <a:xfrm>
              <a:off x="4601480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4" name="Rectangle 293"/>
            <p:cNvSpPr/>
            <p:nvPr userDrawn="1"/>
          </p:nvSpPr>
          <p:spPr>
            <a:xfrm>
              <a:off x="4601134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5" name="Rectangle 294"/>
            <p:cNvSpPr/>
            <p:nvPr userDrawn="1"/>
          </p:nvSpPr>
          <p:spPr>
            <a:xfrm>
              <a:off x="4601134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6" name="Rectangle 295"/>
            <p:cNvSpPr/>
            <p:nvPr userDrawn="1"/>
          </p:nvSpPr>
          <p:spPr>
            <a:xfrm>
              <a:off x="4601134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7" name="Rectangle 296"/>
            <p:cNvSpPr/>
            <p:nvPr userDrawn="1"/>
          </p:nvSpPr>
          <p:spPr>
            <a:xfrm>
              <a:off x="4601134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8" name="Rectangle 297"/>
            <p:cNvSpPr/>
            <p:nvPr userDrawn="1"/>
          </p:nvSpPr>
          <p:spPr>
            <a:xfrm>
              <a:off x="4601134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99" name="Rectangle 298"/>
            <p:cNvSpPr/>
            <p:nvPr userDrawn="1"/>
          </p:nvSpPr>
          <p:spPr>
            <a:xfrm>
              <a:off x="4601134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0" name="Rectangle 299"/>
            <p:cNvSpPr/>
            <p:nvPr userDrawn="1"/>
          </p:nvSpPr>
          <p:spPr>
            <a:xfrm>
              <a:off x="4601134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1" name="Rectangle 300"/>
            <p:cNvSpPr/>
            <p:nvPr userDrawn="1"/>
          </p:nvSpPr>
          <p:spPr>
            <a:xfrm>
              <a:off x="4601134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2" name="Rectangle 301"/>
            <p:cNvSpPr/>
            <p:nvPr userDrawn="1"/>
          </p:nvSpPr>
          <p:spPr>
            <a:xfrm>
              <a:off x="4601480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3" name="Rectangle 302"/>
            <p:cNvSpPr/>
            <p:nvPr userDrawn="1"/>
          </p:nvSpPr>
          <p:spPr>
            <a:xfrm>
              <a:off x="4601480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4" name="Rectangle 303"/>
            <p:cNvSpPr/>
            <p:nvPr userDrawn="1"/>
          </p:nvSpPr>
          <p:spPr>
            <a:xfrm>
              <a:off x="4601480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5" name="Rectangle 304"/>
            <p:cNvSpPr/>
            <p:nvPr userDrawn="1"/>
          </p:nvSpPr>
          <p:spPr>
            <a:xfrm>
              <a:off x="4601134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7838641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7838295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7838295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7838295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7838295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7838295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7838295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7838295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7838295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7838641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7838641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7838641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7838295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8162381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8162035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8162035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8162035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8162035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8162035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8162035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8162035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8162035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8162381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8162381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8162381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8162035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2" name="Rectangle 331"/>
            <p:cNvSpPr/>
            <p:nvPr userDrawn="1"/>
          </p:nvSpPr>
          <p:spPr>
            <a:xfrm>
              <a:off x="8486468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3" name="Rectangle 332"/>
            <p:cNvSpPr/>
            <p:nvPr userDrawn="1"/>
          </p:nvSpPr>
          <p:spPr>
            <a:xfrm>
              <a:off x="8486122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4" name="Rectangle 333"/>
            <p:cNvSpPr/>
            <p:nvPr userDrawn="1"/>
          </p:nvSpPr>
          <p:spPr>
            <a:xfrm>
              <a:off x="8486122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5" name="Rectangle 334"/>
            <p:cNvSpPr/>
            <p:nvPr userDrawn="1"/>
          </p:nvSpPr>
          <p:spPr>
            <a:xfrm>
              <a:off x="8486122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6" name="Rectangle 335"/>
            <p:cNvSpPr/>
            <p:nvPr userDrawn="1"/>
          </p:nvSpPr>
          <p:spPr>
            <a:xfrm>
              <a:off x="8486122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7" name="Rectangle 336"/>
            <p:cNvSpPr/>
            <p:nvPr userDrawn="1"/>
          </p:nvSpPr>
          <p:spPr>
            <a:xfrm>
              <a:off x="8486122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8" name="Rectangle 337"/>
            <p:cNvSpPr/>
            <p:nvPr userDrawn="1"/>
          </p:nvSpPr>
          <p:spPr>
            <a:xfrm>
              <a:off x="8486122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39" name="Rectangle 338"/>
            <p:cNvSpPr/>
            <p:nvPr userDrawn="1"/>
          </p:nvSpPr>
          <p:spPr>
            <a:xfrm>
              <a:off x="8486122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40" name="Rectangle 339"/>
            <p:cNvSpPr/>
            <p:nvPr userDrawn="1"/>
          </p:nvSpPr>
          <p:spPr>
            <a:xfrm>
              <a:off x="8486122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41" name="Rectangle 340"/>
            <p:cNvSpPr/>
            <p:nvPr userDrawn="1"/>
          </p:nvSpPr>
          <p:spPr>
            <a:xfrm>
              <a:off x="8486468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42" name="Rectangle 341"/>
            <p:cNvSpPr/>
            <p:nvPr userDrawn="1"/>
          </p:nvSpPr>
          <p:spPr>
            <a:xfrm>
              <a:off x="8486468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43" name="Rectangle 342"/>
            <p:cNvSpPr/>
            <p:nvPr userDrawn="1"/>
          </p:nvSpPr>
          <p:spPr>
            <a:xfrm>
              <a:off x="8486468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44" name="Rectangle 343"/>
            <p:cNvSpPr/>
            <p:nvPr userDrawn="1"/>
          </p:nvSpPr>
          <p:spPr>
            <a:xfrm>
              <a:off x="8486122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8364537" cy="849312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95288" y="1296988"/>
            <a:ext cx="8364537" cy="4891087"/>
          </a:xfrm>
        </p:spPr>
        <p:txBody>
          <a:bodyPr/>
          <a:lstStyle>
            <a:lvl1pPr marL="228600" indent="-228600"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1pPr>
            <a:lvl2pPr marL="517525" indent="-228600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2pPr>
            <a:lvl3pPr marL="746125" indent="-169863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3pPr>
            <a:lvl4pPr marL="1314450" indent="-231775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4pPr>
            <a:lvl5pPr marL="1597025" indent="-220663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47675" y="6315846"/>
            <a:ext cx="5972418" cy="155575"/>
          </a:xfrm>
        </p:spPr>
        <p:txBody>
          <a:bodyPr/>
          <a:lstStyle/>
          <a:p>
            <a:r>
              <a:rPr lang="en-US" smtClean="0"/>
              <a:t>Footnotes are 8pt</a:t>
            </a:r>
            <a:endParaRPr lang="en-US" dirty="0"/>
          </a:p>
        </p:txBody>
      </p:sp>
      <p:sp>
        <p:nvSpPr>
          <p:cNvPr id="345" name="Rectangle 344"/>
          <p:cNvSpPr/>
          <p:nvPr/>
        </p:nvSpPr>
        <p:spPr>
          <a:xfrm>
            <a:off x="-1" y="-1"/>
            <a:ext cx="392827" cy="396578"/>
          </a:xfrm>
          <a:prstGeom prst="rect">
            <a:avLst/>
          </a:prstGeom>
          <a:solidFill>
            <a:schemeClr val="accent1"/>
          </a:solidFill>
        </p:spPr>
        <p:txBody>
          <a:bodyPr lIns="182880" tIns="182880" rIns="182880" bIns="182880" rtlCol="0" anchor="ctr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6" name="Rectangle 345"/>
          <p:cNvSpPr/>
          <p:nvPr/>
        </p:nvSpPr>
        <p:spPr>
          <a:xfrm>
            <a:off x="0" y="6455358"/>
            <a:ext cx="398834" cy="402642"/>
          </a:xfrm>
          <a:prstGeom prst="rect">
            <a:avLst/>
          </a:prstGeom>
          <a:solidFill>
            <a:schemeClr val="accent1"/>
          </a:solidFill>
        </p:spPr>
        <p:txBody>
          <a:bodyPr lIns="182880" tIns="182880" rIns="182880" bIns="182880" rtlCol="0" anchor="ctr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7" name="Rectangle 346"/>
          <p:cNvSpPr/>
          <p:nvPr/>
        </p:nvSpPr>
        <p:spPr>
          <a:xfrm>
            <a:off x="8765163" y="-2"/>
            <a:ext cx="378838" cy="396578"/>
          </a:xfrm>
          <a:prstGeom prst="rect">
            <a:avLst/>
          </a:prstGeom>
          <a:solidFill>
            <a:schemeClr val="accent1"/>
          </a:solidFill>
        </p:spPr>
        <p:txBody>
          <a:bodyPr wrap="square" lIns="182880" tIns="182880" rIns="182880" bIns="182880" rtlCol="0" anchor="ctr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8765163" y="6455357"/>
            <a:ext cx="378837" cy="402642"/>
          </a:xfrm>
          <a:prstGeom prst="rect">
            <a:avLst/>
          </a:prstGeom>
          <a:solidFill>
            <a:schemeClr val="accent1"/>
          </a:solidFill>
        </p:spPr>
        <p:txBody>
          <a:bodyPr wrap="square" lIns="182880" tIns="182880" rIns="182880" bIns="182880" rtlCol="0" anchor="ctr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49" name="Group 348"/>
          <p:cNvGrpSpPr/>
          <p:nvPr userDrawn="1"/>
        </p:nvGrpSpPr>
        <p:grpSpPr>
          <a:xfrm>
            <a:off x="392826" y="395350"/>
            <a:ext cx="8371762" cy="5792725"/>
            <a:chOff x="392826" y="395350"/>
            <a:chExt cx="8371762" cy="5375511"/>
          </a:xfrm>
          <a:solidFill>
            <a:schemeClr val="bg2"/>
          </a:solidFill>
        </p:grpSpPr>
        <p:sp>
          <p:nvSpPr>
            <p:cNvPr id="350" name="Rectangle 349"/>
            <p:cNvSpPr/>
            <p:nvPr userDrawn="1"/>
          </p:nvSpPr>
          <p:spPr>
            <a:xfrm>
              <a:off x="393172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51" name="Rectangle 350"/>
            <p:cNvSpPr/>
            <p:nvPr userDrawn="1"/>
          </p:nvSpPr>
          <p:spPr>
            <a:xfrm>
              <a:off x="716889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52" name="Rectangle 351"/>
            <p:cNvSpPr/>
            <p:nvPr userDrawn="1"/>
          </p:nvSpPr>
          <p:spPr>
            <a:xfrm>
              <a:off x="1040604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53" name="Rectangle 352"/>
            <p:cNvSpPr/>
            <p:nvPr userDrawn="1"/>
          </p:nvSpPr>
          <p:spPr>
            <a:xfrm>
              <a:off x="1364320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54" name="Rectangle 353"/>
            <p:cNvSpPr/>
            <p:nvPr userDrawn="1"/>
          </p:nvSpPr>
          <p:spPr>
            <a:xfrm>
              <a:off x="1688036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55" name="Rectangle 354"/>
            <p:cNvSpPr/>
            <p:nvPr userDrawn="1"/>
          </p:nvSpPr>
          <p:spPr>
            <a:xfrm>
              <a:off x="2011752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56" name="Rectangle 355"/>
            <p:cNvSpPr/>
            <p:nvPr userDrawn="1"/>
          </p:nvSpPr>
          <p:spPr>
            <a:xfrm>
              <a:off x="2335468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57" name="Rectangle 356"/>
            <p:cNvSpPr/>
            <p:nvPr userDrawn="1"/>
          </p:nvSpPr>
          <p:spPr>
            <a:xfrm>
              <a:off x="2659184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58" name="Rectangle 357"/>
            <p:cNvSpPr/>
            <p:nvPr userDrawn="1"/>
          </p:nvSpPr>
          <p:spPr>
            <a:xfrm>
              <a:off x="2982899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59" name="Rectangle 358"/>
            <p:cNvSpPr/>
            <p:nvPr userDrawn="1"/>
          </p:nvSpPr>
          <p:spPr>
            <a:xfrm>
              <a:off x="3306615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60" name="Rectangle 359"/>
            <p:cNvSpPr/>
            <p:nvPr userDrawn="1"/>
          </p:nvSpPr>
          <p:spPr>
            <a:xfrm>
              <a:off x="3630332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61" name="Rectangle 360"/>
            <p:cNvSpPr/>
            <p:nvPr userDrawn="1"/>
          </p:nvSpPr>
          <p:spPr>
            <a:xfrm>
              <a:off x="3954047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62" name="Rectangle 361"/>
            <p:cNvSpPr/>
            <p:nvPr userDrawn="1"/>
          </p:nvSpPr>
          <p:spPr>
            <a:xfrm>
              <a:off x="4925198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63" name="Rectangle 362"/>
            <p:cNvSpPr/>
            <p:nvPr userDrawn="1"/>
          </p:nvSpPr>
          <p:spPr>
            <a:xfrm>
              <a:off x="5248913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64" name="Rectangle 363"/>
            <p:cNvSpPr/>
            <p:nvPr userDrawn="1"/>
          </p:nvSpPr>
          <p:spPr>
            <a:xfrm>
              <a:off x="5572631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65" name="Rectangle 364"/>
            <p:cNvSpPr/>
            <p:nvPr userDrawn="1"/>
          </p:nvSpPr>
          <p:spPr>
            <a:xfrm>
              <a:off x="5896347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66" name="Rectangle 365"/>
            <p:cNvSpPr/>
            <p:nvPr userDrawn="1"/>
          </p:nvSpPr>
          <p:spPr>
            <a:xfrm>
              <a:off x="6220063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67" name="Rectangle 366"/>
            <p:cNvSpPr/>
            <p:nvPr userDrawn="1"/>
          </p:nvSpPr>
          <p:spPr>
            <a:xfrm>
              <a:off x="6543781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68" name="Rectangle 367"/>
            <p:cNvSpPr/>
            <p:nvPr userDrawn="1"/>
          </p:nvSpPr>
          <p:spPr>
            <a:xfrm>
              <a:off x="6867496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69" name="Rectangle 368"/>
            <p:cNvSpPr/>
            <p:nvPr userDrawn="1"/>
          </p:nvSpPr>
          <p:spPr>
            <a:xfrm>
              <a:off x="7191214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70" name="Rectangle 369"/>
            <p:cNvSpPr/>
            <p:nvPr userDrawn="1"/>
          </p:nvSpPr>
          <p:spPr>
            <a:xfrm>
              <a:off x="7514931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71" name="Rectangle 370"/>
            <p:cNvSpPr/>
            <p:nvPr userDrawn="1"/>
          </p:nvSpPr>
          <p:spPr>
            <a:xfrm>
              <a:off x="392826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72" name="Rectangle 371"/>
            <p:cNvSpPr/>
            <p:nvPr userDrawn="1"/>
          </p:nvSpPr>
          <p:spPr>
            <a:xfrm>
              <a:off x="716543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73" name="Rectangle 372"/>
            <p:cNvSpPr/>
            <p:nvPr userDrawn="1"/>
          </p:nvSpPr>
          <p:spPr>
            <a:xfrm>
              <a:off x="1040258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74" name="Rectangle 373"/>
            <p:cNvSpPr/>
            <p:nvPr userDrawn="1"/>
          </p:nvSpPr>
          <p:spPr>
            <a:xfrm>
              <a:off x="1363974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75" name="Rectangle 374"/>
            <p:cNvSpPr/>
            <p:nvPr userDrawn="1"/>
          </p:nvSpPr>
          <p:spPr>
            <a:xfrm>
              <a:off x="1687690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76" name="Rectangle 375"/>
            <p:cNvSpPr/>
            <p:nvPr userDrawn="1"/>
          </p:nvSpPr>
          <p:spPr>
            <a:xfrm>
              <a:off x="2011406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77" name="Rectangle 376"/>
            <p:cNvSpPr/>
            <p:nvPr userDrawn="1"/>
          </p:nvSpPr>
          <p:spPr>
            <a:xfrm>
              <a:off x="2335122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78" name="Rectangle 377"/>
            <p:cNvSpPr/>
            <p:nvPr userDrawn="1"/>
          </p:nvSpPr>
          <p:spPr>
            <a:xfrm>
              <a:off x="2658838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79" name="Rectangle 378"/>
            <p:cNvSpPr/>
            <p:nvPr userDrawn="1"/>
          </p:nvSpPr>
          <p:spPr>
            <a:xfrm>
              <a:off x="2982553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80" name="Rectangle 379"/>
            <p:cNvSpPr/>
            <p:nvPr userDrawn="1"/>
          </p:nvSpPr>
          <p:spPr>
            <a:xfrm>
              <a:off x="3306269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81" name="Rectangle 380"/>
            <p:cNvSpPr/>
            <p:nvPr userDrawn="1"/>
          </p:nvSpPr>
          <p:spPr>
            <a:xfrm>
              <a:off x="3629986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82" name="Rectangle 381"/>
            <p:cNvSpPr/>
            <p:nvPr userDrawn="1"/>
          </p:nvSpPr>
          <p:spPr>
            <a:xfrm>
              <a:off x="3953701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83" name="Rectangle 382"/>
            <p:cNvSpPr/>
            <p:nvPr userDrawn="1"/>
          </p:nvSpPr>
          <p:spPr>
            <a:xfrm>
              <a:off x="4924851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84" name="Rectangle 383"/>
            <p:cNvSpPr/>
            <p:nvPr userDrawn="1"/>
          </p:nvSpPr>
          <p:spPr>
            <a:xfrm>
              <a:off x="5248567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85" name="Rectangle 384"/>
            <p:cNvSpPr/>
            <p:nvPr userDrawn="1"/>
          </p:nvSpPr>
          <p:spPr>
            <a:xfrm>
              <a:off x="5572285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86" name="Rectangle 385"/>
            <p:cNvSpPr/>
            <p:nvPr userDrawn="1"/>
          </p:nvSpPr>
          <p:spPr>
            <a:xfrm>
              <a:off x="5896000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87" name="Rectangle 386"/>
            <p:cNvSpPr/>
            <p:nvPr userDrawn="1"/>
          </p:nvSpPr>
          <p:spPr>
            <a:xfrm>
              <a:off x="6219717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88" name="Rectangle 387"/>
            <p:cNvSpPr/>
            <p:nvPr userDrawn="1"/>
          </p:nvSpPr>
          <p:spPr>
            <a:xfrm>
              <a:off x="6543435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89" name="Rectangle 388"/>
            <p:cNvSpPr/>
            <p:nvPr userDrawn="1"/>
          </p:nvSpPr>
          <p:spPr>
            <a:xfrm>
              <a:off x="6867150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90" name="Rectangle 389"/>
            <p:cNvSpPr/>
            <p:nvPr userDrawn="1"/>
          </p:nvSpPr>
          <p:spPr>
            <a:xfrm>
              <a:off x="7190868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91" name="Rectangle 390"/>
            <p:cNvSpPr/>
            <p:nvPr userDrawn="1"/>
          </p:nvSpPr>
          <p:spPr>
            <a:xfrm>
              <a:off x="7514585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92" name="Rectangle 391"/>
            <p:cNvSpPr/>
            <p:nvPr userDrawn="1"/>
          </p:nvSpPr>
          <p:spPr>
            <a:xfrm>
              <a:off x="392826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93" name="Rectangle 392"/>
            <p:cNvSpPr/>
            <p:nvPr userDrawn="1"/>
          </p:nvSpPr>
          <p:spPr>
            <a:xfrm>
              <a:off x="716543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94" name="Rectangle 393"/>
            <p:cNvSpPr/>
            <p:nvPr userDrawn="1"/>
          </p:nvSpPr>
          <p:spPr>
            <a:xfrm>
              <a:off x="1040258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95" name="Rectangle 394"/>
            <p:cNvSpPr/>
            <p:nvPr userDrawn="1"/>
          </p:nvSpPr>
          <p:spPr>
            <a:xfrm>
              <a:off x="1363974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96" name="Rectangle 395"/>
            <p:cNvSpPr/>
            <p:nvPr userDrawn="1"/>
          </p:nvSpPr>
          <p:spPr>
            <a:xfrm>
              <a:off x="1687690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97" name="Rectangle 396"/>
            <p:cNvSpPr/>
            <p:nvPr userDrawn="1"/>
          </p:nvSpPr>
          <p:spPr>
            <a:xfrm>
              <a:off x="2011406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98" name="Rectangle 397"/>
            <p:cNvSpPr/>
            <p:nvPr userDrawn="1"/>
          </p:nvSpPr>
          <p:spPr>
            <a:xfrm>
              <a:off x="2335122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399" name="Rectangle 398"/>
            <p:cNvSpPr/>
            <p:nvPr userDrawn="1"/>
          </p:nvSpPr>
          <p:spPr>
            <a:xfrm>
              <a:off x="2658838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00" name="Rectangle 399"/>
            <p:cNvSpPr/>
            <p:nvPr userDrawn="1"/>
          </p:nvSpPr>
          <p:spPr>
            <a:xfrm>
              <a:off x="2982553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01" name="Rectangle 400"/>
            <p:cNvSpPr/>
            <p:nvPr userDrawn="1"/>
          </p:nvSpPr>
          <p:spPr>
            <a:xfrm>
              <a:off x="3306269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02" name="Rectangle 401"/>
            <p:cNvSpPr/>
            <p:nvPr userDrawn="1"/>
          </p:nvSpPr>
          <p:spPr>
            <a:xfrm>
              <a:off x="3629986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03" name="Rectangle 402"/>
            <p:cNvSpPr/>
            <p:nvPr userDrawn="1"/>
          </p:nvSpPr>
          <p:spPr>
            <a:xfrm>
              <a:off x="3953701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04" name="Rectangle 403"/>
            <p:cNvSpPr/>
            <p:nvPr userDrawn="1"/>
          </p:nvSpPr>
          <p:spPr>
            <a:xfrm>
              <a:off x="4924851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05" name="Rectangle 404"/>
            <p:cNvSpPr/>
            <p:nvPr userDrawn="1"/>
          </p:nvSpPr>
          <p:spPr>
            <a:xfrm>
              <a:off x="5248567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06" name="Rectangle 405"/>
            <p:cNvSpPr/>
            <p:nvPr userDrawn="1"/>
          </p:nvSpPr>
          <p:spPr>
            <a:xfrm>
              <a:off x="5572285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07" name="Rectangle 406"/>
            <p:cNvSpPr/>
            <p:nvPr userDrawn="1"/>
          </p:nvSpPr>
          <p:spPr>
            <a:xfrm>
              <a:off x="5896000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08" name="Rectangle 407"/>
            <p:cNvSpPr/>
            <p:nvPr userDrawn="1"/>
          </p:nvSpPr>
          <p:spPr>
            <a:xfrm>
              <a:off x="6219717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09" name="Rectangle 408"/>
            <p:cNvSpPr/>
            <p:nvPr userDrawn="1"/>
          </p:nvSpPr>
          <p:spPr>
            <a:xfrm>
              <a:off x="6543435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0" name="Rectangle 409"/>
            <p:cNvSpPr/>
            <p:nvPr userDrawn="1"/>
          </p:nvSpPr>
          <p:spPr>
            <a:xfrm>
              <a:off x="6867150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1" name="Rectangle 410"/>
            <p:cNvSpPr/>
            <p:nvPr userDrawn="1"/>
          </p:nvSpPr>
          <p:spPr>
            <a:xfrm>
              <a:off x="7190868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2" name="Rectangle 411"/>
            <p:cNvSpPr/>
            <p:nvPr userDrawn="1"/>
          </p:nvSpPr>
          <p:spPr>
            <a:xfrm>
              <a:off x="7514585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3" name="Rectangle 412"/>
            <p:cNvSpPr/>
            <p:nvPr userDrawn="1"/>
          </p:nvSpPr>
          <p:spPr>
            <a:xfrm>
              <a:off x="392826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4" name="Rectangle 413"/>
            <p:cNvSpPr/>
            <p:nvPr userDrawn="1"/>
          </p:nvSpPr>
          <p:spPr>
            <a:xfrm>
              <a:off x="716543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5" name="Rectangle 414"/>
            <p:cNvSpPr/>
            <p:nvPr userDrawn="1"/>
          </p:nvSpPr>
          <p:spPr>
            <a:xfrm>
              <a:off x="1040258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6" name="Rectangle 415"/>
            <p:cNvSpPr/>
            <p:nvPr userDrawn="1"/>
          </p:nvSpPr>
          <p:spPr>
            <a:xfrm>
              <a:off x="1363974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7" name="Rectangle 416"/>
            <p:cNvSpPr/>
            <p:nvPr userDrawn="1"/>
          </p:nvSpPr>
          <p:spPr>
            <a:xfrm>
              <a:off x="1687690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8" name="Rectangle 417"/>
            <p:cNvSpPr/>
            <p:nvPr userDrawn="1"/>
          </p:nvSpPr>
          <p:spPr>
            <a:xfrm>
              <a:off x="2011406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19" name="Rectangle 418"/>
            <p:cNvSpPr/>
            <p:nvPr userDrawn="1"/>
          </p:nvSpPr>
          <p:spPr>
            <a:xfrm>
              <a:off x="2335122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20" name="Rectangle 419"/>
            <p:cNvSpPr/>
            <p:nvPr userDrawn="1"/>
          </p:nvSpPr>
          <p:spPr>
            <a:xfrm>
              <a:off x="2658838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21" name="Rectangle 420"/>
            <p:cNvSpPr/>
            <p:nvPr userDrawn="1"/>
          </p:nvSpPr>
          <p:spPr>
            <a:xfrm>
              <a:off x="2982553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22" name="Rectangle 421"/>
            <p:cNvSpPr/>
            <p:nvPr userDrawn="1"/>
          </p:nvSpPr>
          <p:spPr>
            <a:xfrm>
              <a:off x="3306269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23" name="Rectangle 422"/>
            <p:cNvSpPr/>
            <p:nvPr userDrawn="1"/>
          </p:nvSpPr>
          <p:spPr>
            <a:xfrm>
              <a:off x="3629986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24" name="Rectangle 423"/>
            <p:cNvSpPr/>
            <p:nvPr userDrawn="1"/>
          </p:nvSpPr>
          <p:spPr>
            <a:xfrm>
              <a:off x="3953701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25" name="Rectangle 424"/>
            <p:cNvSpPr/>
            <p:nvPr userDrawn="1"/>
          </p:nvSpPr>
          <p:spPr>
            <a:xfrm>
              <a:off x="4924851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26" name="Rectangle 425"/>
            <p:cNvSpPr/>
            <p:nvPr userDrawn="1"/>
          </p:nvSpPr>
          <p:spPr>
            <a:xfrm>
              <a:off x="5248567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27" name="Rectangle 426"/>
            <p:cNvSpPr/>
            <p:nvPr userDrawn="1"/>
          </p:nvSpPr>
          <p:spPr>
            <a:xfrm>
              <a:off x="5572285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28" name="Rectangle 427"/>
            <p:cNvSpPr/>
            <p:nvPr userDrawn="1"/>
          </p:nvSpPr>
          <p:spPr>
            <a:xfrm>
              <a:off x="5896000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29" name="Rectangle 428"/>
            <p:cNvSpPr/>
            <p:nvPr userDrawn="1"/>
          </p:nvSpPr>
          <p:spPr>
            <a:xfrm>
              <a:off x="6219717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30" name="Rectangle 429"/>
            <p:cNvSpPr/>
            <p:nvPr userDrawn="1"/>
          </p:nvSpPr>
          <p:spPr>
            <a:xfrm>
              <a:off x="6543435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31" name="Rectangle 430"/>
            <p:cNvSpPr/>
            <p:nvPr userDrawn="1"/>
          </p:nvSpPr>
          <p:spPr>
            <a:xfrm>
              <a:off x="6867150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32" name="Rectangle 431"/>
            <p:cNvSpPr/>
            <p:nvPr userDrawn="1"/>
          </p:nvSpPr>
          <p:spPr>
            <a:xfrm>
              <a:off x="7190868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33" name="Rectangle 432"/>
            <p:cNvSpPr/>
            <p:nvPr userDrawn="1"/>
          </p:nvSpPr>
          <p:spPr>
            <a:xfrm>
              <a:off x="7514585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34" name="Rectangle 433"/>
            <p:cNvSpPr/>
            <p:nvPr userDrawn="1"/>
          </p:nvSpPr>
          <p:spPr>
            <a:xfrm>
              <a:off x="392826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35" name="Rectangle 434"/>
            <p:cNvSpPr/>
            <p:nvPr userDrawn="1"/>
          </p:nvSpPr>
          <p:spPr>
            <a:xfrm>
              <a:off x="716543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36" name="Rectangle 435"/>
            <p:cNvSpPr/>
            <p:nvPr userDrawn="1"/>
          </p:nvSpPr>
          <p:spPr>
            <a:xfrm>
              <a:off x="1040258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37" name="Rectangle 436"/>
            <p:cNvSpPr/>
            <p:nvPr userDrawn="1"/>
          </p:nvSpPr>
          <p:spPr>
            <a:xfrm>
              <a:off x="1363974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38" name="Rectangle 437"/>
            <p:cNvSpPr/>
            <p:nvPr userDrawn="1"/>
          </p:nvSpPr>
          <p:spPr>
            <a:xfrm>
              <a:off x="1687690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39" name="Rectangle 438"/>
            <p:cNvSpPr/>
            <p:nvPr userDrawn="1"/>
          </p:nvSpPr>
          <p:spPr>
            <a:xfrm>
              <a:off x="2011406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40" name="Rectangle 439"/>
            <p:cNvSpPr/>
            <p:nvPr userDrawn="1"/>
          </p:nvSpPr>
          <p:spPr>
            <a:xfrm>
              <a:off x="2335122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41" name="Rectangle 440"/>
            <p:cNvSpPr/>
            <p:nvPr userDrawn="1"/>
          </p:nvSpPr>
          <p:spPr>
            <a:xfrm>
              <a:off x="2658838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42" name="Rectangle 441"/>
            <p:cNvSpPr/>
            <p:nvPr userDrawn="1"/>
          </p:nvSpPr>
          <p:spPr>
            <a:xfrm>
              <a:off x="2982553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43" name="Rectangle 442"/>
            <p:cNvSpPr/>
            <p:nvPr userDrawn="1"/>
          </p:nvSpPr>
          <p:spPr>
            <a:xfrm>
              <a:off x="3306269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44" name="Rectangle 443"/>
            <p:cNvSpPr/>
            <p:nvPr userDrawn="1"/>
          </p:nvSpPr>
          <p:spPr>
            <a:xfrm>
              <a:off x="3629986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45" name="Rectangle 444"/>
            <p:cNvSpPr/>
            <p:nvPr userDrawn="1"/>
          </p:nvSpPr>
          <p:spPr>
            <a:xfrm>
              <a:off x="3953701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46" name="Rectangle 445"/>
            <p:cNvSpPr/>
            <p:nvPr userDrawn="1"/>
          </p:nvSpPr>
          <p:spPr>
            <a:xfrm>
              <a:off x="4924851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47" name="Rectangle 446"/>
            <p:cNvSpPr/>
            <p:nvPr userDrawn="1"/>
          </p:nvSpPr>
          <p:spPr>
            <a:xfrm>
              <a:off x="5248567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48" name="Rectangle 447"/>
            <p:cNvSpPr/>
            <p:nvPr userDrawn="1"/>
          </p:nvSpPr>
          <p:spPr>
            <a:xfrm>
              <a:off x="5572285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49" name="Rectangle 448"/>
            <p:cNvSpPr/>
            <p:nvPr userDrawn="1"/>
          </p:nvSpPr>
          <p:spPr>
            <a:xfrm>
              <a:off x="5896000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50" name="Rectangle 449"/>
            <p:cNvSpPr/>
            <p:nvPr userDrawn="1"/>
          </p:nvSpPr>
          <p:spPr>
            <a:xfrm>
              <a:off x="6219717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51" name="Rectangle 450"/>
            <p:cNvSpPr/>
            <p:nvPr userDrawn="1"/>
          </p:nvSpPr>
          <p:spPr>
            <a:xfrm>
              <a:off x="6543435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52" name="Rectangle 451"/>
            <p:cNvSpPr/>
            <p:nvPr userDrawn="1"/>
          </p:nvSpPr>
          <p:spPr>
            <a:xfrm>
              <a:off x="6867150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53" name="Rectangle 452"/>
            <p:cNvSpPr/>
            <p:nvPr userDrawn="1"/>
          </p:nvSpPr>
          <p:spPr>
            <a:xfrm>
              <a:off x="7190868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54" name="Rectangle 453"/>
            <p:cNvSpPr/>
            <p:nvPr userDrawn="1"/>
          </p:nvSpPr>
          <p:spPr>
            <a:xfrm>
              <a:off x="7514585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55" name="Rectangle 454"/>
            <p:cNvSpPr/>
            <p:nvPr userDrawn="1"/>
          </p:nvSpPr>
          <p:spPr>
            <a:xfrm>
              <a:off x="392826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56" name="Rectangle 455"/>
            <p:cNvSpPr/>
            <p:nvPr userDrawn="1"/>
          </p:nvSpPr>
          <p:spPr>
            <a:xfrm>
              <a:off x="716543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57" name="Rectangle 456"/>
            <p:cNvSpPr/>
            <p:nvPr userDrawn="1"/>
          </p:nvSpPr>
          <p:spPr>
            <a:xfrm>
              <a:off x="1040258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58" name="Rectangle 457"/>
            <p:cNvSpPr/>
            <p:nvPr userDrawn="1"/>
          </p:nvSpPr>
          <p:spPr>
            <a:xfrm>
              <a:off x="1363974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59" name="Rectangle 458"/>
            <p:cNvSpPr/>
            <p:nvPr userDrawn="1"/>
          </p:nvSpPr>
          <p:spPr>
            <a:xfrm>
              <a:off x="1687690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60" name="Rectangle 459"/>
            <p:cNvSpPr/>
            <p:nvPr userDrawn="1"/>
          </p:nvSpPr>
          <p:spPr>
            <a:xfrm>
              <a:off x="2011406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61" name="Rectangle 460"/>
            <p:cNvSpPr/>
            <p:nvPr userDrawn="1"/>
          </p:nvSpPr>
          <p:spPr>
            <a:xfrm>
              <a:off x="2335122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62" name="Rectangle 461"/>
            <p:cNvSpPr/>
            <p:nvPr userDrawn="1"/>
          </p:nvSpPr>
          <p:spPr>
            <a:xfrm>
              <a:off x="2658838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63" name="Rectangle 462"/>
            <p:cNvSpPr/>
            <p:nvPr userDrawn="1"/>
          </p:nvSpPr>
          <p:spPr>
            <a:xfrm>
              <a:off x="2982553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64" name="Rectangle 463"/>
            <p:cNvSpPr/>
            <p:nvPr userDrawn="1"/>
          </p:nvSpPr>
          <p:spPr>
            <a:xfrm>
              <a:off x="3306269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65" name="Rectangle 464"/>
            <p:cNvSpPr/>
            <p:nvPr userDrawn="1"/>
          </p:nvSpPr>
          <p:spPr>
            <a:xfrm>
              <a:off x="3629986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66" name="Rectangle 465"/>
            <p:cNvSpPr/>
            <p:nvPr userDrawn="1"/>
          </p:nvSpPr>
          <p:spPr>
            <a:xfrm>
              <a:off x="3953701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67" name="Rectangle 466"/>
            <p:cNvSpPr/>
            <p:nvPr userDrawn="1"/>
          </p:nvSpPr>
          <p:spPr>
            <a:xfrm>
              <a:off x="4924851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68" name="Rectangle 467"/>
            <p:cNvSpPr/>
            <p:nvPr userDrawn="1"/>
          </p:nvSpPr>
          <p:spPr>
            <a:xfrm>
              <a:off x="5248567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69" name="Rectangle 468"/>
            <p:cNvSpPr/>
            <p:nvPr userDrawn="1"/>
          </p:nvSpPr>
          <p:spPr>
            <a:xfrm>
              <a:off x="5572285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70" name="Rectangle 469"/>
            <p:cNvSpPr/>
            <p:nvPr userDrawn="1"/>
          </p:nvSpPr>
          <p:spPr>
            <a:xfrm>
              <a:off x="5896000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71" name="Rectangle 470"/>
            <p:cNvSpPr/>
            <p:nvPr userDrawn="1"/>
          </p:nvSpPr>
          <p:spPr>
            <a:xfrm>
              <a:off x="6219717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72" name="Rectangle 471"/>
            <p:cNvSpPr/>
            <p:nvPr userDrawn="1"/>
          </p:nvSpPr>
          <p:spPr>
            <a:xfrm>
              <a:off x="6543435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73" name="Rectangle 472"/>
            <p:cNvSpPr/>
            <p:nvPr userDrawn="1"/>
          </p:nvSpPr>
          <p:spPr>
            <a:xfrm>
              <a:off x="6867150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74" name="Rectangle 473"/>
            <p:cNvSpPr/>
            <p:nvPr userDrawn="1"/>
          </p:nvSpPr>
          <p:spPr>
            <a:xfrm>
              <a:off x="7190868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75" name="Rectangle 474"/>
            <p:cNvSpPr/>
            <p:nvPr userDrawn="1"/>
          </p:nvSpPr>
          <p:spPr>
            <a:xfrm>
              <a:off x="7514585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76" name="Rectangle 475"/>
            <p:cNvSpPr/>
            <p:nvPr userDrawn="1"/>
          </p:nvSpPr>
          <p:spPr>
            <a:xfrm>
              <a:off x="392826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77" name="Rectangle 476"/>
            <p:cNvSpPr/>
            <p:nvPr userDrawn="1"/>
          </p:nvSpPr>
          <p:spPr>
            <a:xfrm>
              <a:off x="716543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78" name="Rectangle 477"/>
            <p:cNvSpPr/>
            <p:nvPr userDrawn="1"/>
          </p:nvSpPr>
          <p:spPr>
            <a:xfrm>
              <a:off x="1040258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79" name="Rectangle 478"/>
            <p:cNvSpPr/>
            <p:nvPr userDrawn="1"/>
          </p:nvSpPr>
          <p:spPr>
            <a:xfrm>
              <a:off x="1363974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80" name="Rectangle 479"/>
            <p:cNvSpPr/>
            <p:nvPr userDrawn="1"/>
          </p:nvSpPr>
          <p:spPr>
            <a:xfrm>
              <a:off x="1687690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81" name="Rectangle 480"/>
            <p:cNvSpPr/>
            <p:nvPr userDrawn="1"/>
          </p:nvSpPr>
          <p:spPr>
            <a:xfrm>
              <a:off x="2011406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82" name="Rectangle 481"/>
            <p:cNvSpPr/>
            <p:nvPr userDrawn="1"/>
          </p:nvSpPr>
          <p:spPr>
            <a:xfrm>
              <a:off x="2335122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83" name="Rectangle 482"/>
            <p:cNvSpPr/>
            <p:nvPr userDrawn="1"/>
          </p:nvSpPr>
          <p:spPr>
            <a:xfrm>
              <a:off x="2658838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84" name="Rectangle 483"/>
            <p:cNvSpPr/>
            <p:nvPr userDrawn="1"/>
          </p:nvSpPr>
          <p:spPr>
            <a:xfrm>
              <a:off x="2982553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85" name="Rectangle 484"/>
            <p:cNvSpPr/>
            <p:nvPr userDrawn="1"/>
          </p:nvSpPr>
          <p:spPr>
            <a:xfrm>
              <a:off x="3306269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86" name="Rectangle 485"/>
            <p:cNvSpPr/>
            <p:nvPr userDrawn="1"/>
          </p:nvSpPr>
          <p:spPr>
            <a:xfrm>
              <a:off x="3629986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87" name="Rectangle 486"/>
            <p:cNvSpPr/>
            <p:nvPr userDrawn="1"/>
          </p:nvSpPr>
          <p:spPr>
            <a:xfrm>
              <a:off x="3953701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88" name="Rectangle 487"/>
            <p:cNvSpPr/>
            <p:nvPr userDrawn="1"/>
          </p:nvSpPr>
          <p:spPr>
            <a:xfrm>
              <a:off x="4924851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89" name="Rectangle 488"/>
            <p:cNvSpPr/>
            <p:nvPr userDrawn="1"/>
          </p:nvSpPr>
          <p:spPr>
            <a:xfrm>
              <a:off x="5248567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90" name="Rectangle 489"/>
            <p:cNvSpPr/>
            <p:nvPr userDrawn="1"/>
          </p:nvSpPr>
          <p:spPr>
            <a:xfrm>
              <a:off x="5572285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91" name="Rectangle 490"/>
            <p:cNvSpPr/>
            <p:nvPr userDrawn="1"/>
          </p:nvSpPr>
          <p:spPr>
            <a:xfrm>
              <a:off x="5896000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92" name="Rectangle 491"/>
            <p:cNvSpPr/>
            <p:nvPr userDrawn="1"/>
          </p:nvSpPr>
          <p:spPr>
            <a:xfrm>
              <a:off x="6219717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93" name="Rectangle 492"/>
            <p:cNvSpPr/>
            <p:nvPr userDrawn="1"/>
          </p:nvSpPr>
          <p:spPr>
            <a:xfrm>
              <a:off x="6543435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94" name="Rectangle 493"/>
            <p:cNvSpPr/>
            <p:nvPr userDrawn="1"/>
          </p:nvSpPr>
          <p:spPr>
            <a:xfrm>
              <a:off x="6867150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95" name="Rectangle 494"/>
            <p:cNvSpPr/>
            <p:nvPr userDrawn="1"/>
          </p:nvSpPr>
          <p:spPr>
            <a:xfrm>
              <a:off x="7190868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96" name="Rectangle 495"/>
            <p:cNvSpPr/>
            <p:nvPr userDrawn="1"/>
          </p:nvSpPr>
          <p:spPr>
            <a:xfrm>
              <a:off x="7514585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97" name="Rectangle 496"/>
            <p:cNvSpPr/>
            <p:nvPr userDrawn="1"/>
          </p:nvSpPr>
          <p:spPr>
            <a:xfrm>
              <a:off x="392826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98" name="Rectangle 497"/>
            <p:cNvSpPr/>
            <p:nvPr userDrawn="1"/>
          </p:nvSpPr>
          <p:spPr>
            <a:xfrm>
              <a:off x="716543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99" name="Rectangle 498"/>
            <p:cNvSpPr/>
            <p:nvPr userDrawn="1"/>
          </p:nvSpPr>
          <p:spPr>
            <a:xfrm>
              <a:off x="1040258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00" name="Rectangle 499"/>
            <p:cNvSpPr/>
            <p:nvPr userDrawn="1"/>
          </p:nvSpPr>
          <p:spPr>
            <a:xfrm>
              <a:off x="1363974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01" name="Rectangle 500"/>
            <p:cNvSpPr/>
            <p:nvPr userDrawn="1"/>
          </p:nvSpPr>
          <p:spPr>
            <a:xfrm>
              <a:off x="1687690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02" name="Rectangle 501"/>
            <p:cNvSpPr/>
            <p:nvPr userDrawn="1"/>
          </p:nvSpPr>
          <p:spPr>
            <a:xfrm>
              <a:off x="2011406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03" name="Rectangle 502"/>
            <p:cNvSpPr/>
            <p:nvPr userDrawn="1"/>
          </p:nvSpPr>
          <p:spPr>
            <a:xfrm>
              <a:off x="2335122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04" name="Rectangle 503"/>
            <p:cNvSpPr/>
            <p:nvPr userDrawn="1"/>
          </p:nvSpPr>
          <p:spPr>
            <a:xfrm>
              <a:off x="2658838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05" name="Rectangle 504"/>
            <p:cNvSpPr/>
            <p:nvPr userDrawn="1"/>
          </p:nvSpPr>
          <p:spPr>
            <a:xfrm>
              <a:off x="2982553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06" name="Rectangle 505"/>
            <p:cNvSpPr/>
            <p:nvPr userDrawn="1"/>
          </p:nvSpPr>
          <p:spPr>
            <a:xfrm>
              <a:off x="3306269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07" name="Rectangle 506"/>
            <p:cNvSpPr/>
            <p:nvPr userDrawn="1"/>
          </p:nvSpPr>
          <p:spPr>
            <a:xfrm>
              <a:off x="3629986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08" name="Rectangle 507"/>
            <p:cNvSpPr/>
            <p:nvPr userDrawn="1"/>
          </p:nvSpPr>
          <p:spPr>
            <a:xfrm>
              <a:off x="3953701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09" name="Rectangle 508"/>
            <p:cNvSpPr/>
            <p:nvPr userDrawn="1"/>
          </p:nvSpPr>
          <p:spPr>
            <a:xfrm>
              <a:off x="4924851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10" name="Rectangle 509"/>
            <p:cNvSpPr/>
            <p:nvPr userDrawn="1"/>
          </p:nvSpPr>
          <p:spPr>
            <a:xfrm>
              <a:off x="5248567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11" name="Rectangle 510"/>
            <p:cNvSpPr/>
            <p:nvPr userDrawn="1"/>
          </p:nvSpPr>
          <p:spPr>
            <a:xfrm>
              <a:off x="5572285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12" name="Rectangle 511"/>
            <p:cNvSpPr/>
            <p:nvPr userDrawn="1"/>
          </p:nvSpPr>
          <p:spPr>
            <a:xfrm>
              <a:off x="5896000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13" name="Rectangle 512"/>
            <p:cNvSpPr/>
            <p:nvPr userDrawn="1"/>
          </p:nvSpPr>
          <p:spPr>
            <a:xfrm>
              <a:off x="6219717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14" name="Rectangle 513"/>
            <p:cNvSpPr/>
            <p:nvPr userDrawn="1"/>
          </p:nvSpPr>
          <p:spPr>
            <a:xfrm>
              <a:off x="6543435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15" name="Rectangle 514"/>
            <p:cNvSpPr/>
            <p:nvPr userDrawn="1"/>
          </p:nvSpPr>
          <p:spPr>
            <a:xfrm>
              <a:off x="6867150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16" name="Rectangle 515"/>
            <p:cNvSpPr/>
            <p:nvPr userDrawn="1"/>
          </p:nvSpPr>
          <p:spPr>
            <a:xfrm>
              <a:off x="7190868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17" name="Rectangle 516"/>
            <p:cNvSpPr/>
            <p:nvPr userDrawn="1"/>
          </p:nvSpPr>
          <p:spPr>
            <a:xfrm>
              <a:off x="7514585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18" name="Rectangle 517"/>
            <p:cNvSpPr/>
            <p:nvPr userDrawn="1"/>
          </p:nvSpPr>
          <p:spPr>
            <a:xfrm>
              <a:off x="392826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19" name="Rectangle 518"/>
            <p:cNvSpPr/>
            <p:nvPr userDrawn="1"/>
          </p:nvSpPr>
          <p:spPr>
            <a:xfrm>
              <a:off x="716543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20" name="Rectangle 519"/>
            <p:cNvSpPr/>
            <p:nvPr userDrawn="1"/>
          </p:nvSpPr>
          <p:spPr>
            <a:xfrm>
              <a:off x="1040258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21" name="Rectangle 520"/>
            <p:cNvSpPr/>
            <p:nvPr userDrawn="1"/>
          </p:nvSpPr>
          <p:spPr>
            <a:xfrm>
              <a:off x="1363974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22" name="Rectangle 521"/>
            <p:cNvSpPr/>
            <p:nvPr userDrawn="1"/>
          </p:nvSpPr>
          <p:spPr>
            <a:xfrm>
              <a:off x="1687690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23" name="Rectangle 522"/>
            <p:cNvSpPr/>
            <p:nvPr userDrawn="1"/>
          </p:nvSpPr>
          <p:spPr>
            <a:xfrm>
              <a:off x="2011406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24" name="Rectangle 523"/>
            <p:cNvSpPr/>
            <p:nvPr userDrawn="1"/>
          </p:nvSpPr>
          <p:spPr>
            <a:xfrm>
              <a:off x="2335122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25" name="Rectangle 524"/>
            <p:cNvSpPr/>
            <p:nvPr userDrawn="1"/>
          </p:nvSpPr>
          <p:spPr>
            <a:xfrm>
              <a:off x="2658838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26" name="Rectangle 525"/>
            <p:cNvSpPr/>
            <p:nvPr userDrawn="1"/>
          </p:nvSpPr>
          <p:spPr>
            <a:xfrm>
              <a:off x="2982553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27" name="Rectangle 526"/>
            <p:cNvSpPr/>
            <p:nvPr userDrawn="1"/>
          </p:nvSpPr>
          <p:spPr>
            <a:xfrm>
              <a:off x="3306269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28" name="Rectangle 527"/>
            <p:cNvSpPr/>
            <p:nvPr userDrawn="1"/>
          </p:nvSpPr>
          <p:spPr>
            <a:xfrm>
              <a:off x="3629986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29" name="Rectangle 528"/>
            <p:cNvSpPr/>
            <p:nvPr userDrawn="1"/>
          </p:nvSpPr>
          <p:spPr>
            <a:xfrm>
              <a:off x="3953701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30" name="Rectangle 529"/>
            <p:cNvSpPr/>
            <p:nvPr userDrawn="1"/>
          </p:nvSpPr>
          <p:spPr>
            <a:xfrm>
              <a:off x="4924851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31" name="Rectangle 530"/>
            <p:cNvSpPr/>
            <p:nvPr userDrawn="1"/>
          </p:nvSpPr>
          <p:spPr>
            <a:xfrm>
              <a:off x="5248567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32" name="Rectangle 531"/>
            <p:cNvSpPr/>
            <p:nvPr userDrawn="1"/>
          </p:nvSpPr>
          <p:spPr>
            <a:xfrm>
              <a:off x="5572285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33" name="Rectangle 532"/>
            <p:cNvSpPr/>
            <p:nvPr userDrawn="1"/>
          </p:nvSpPr>
          <p:spPr>
            <a:xfrm>
              <a:off x="5896000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34" name="Rectangle 533"/>
            <p:cNvSpPr/>
            <p:nvPr userDrawn="1"/>
          </p:nvSpPr>
          <p:spPr>
            <a:xfrm>
              <a:off x="6219717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35" name="Rectangle 534"/>
            <p:cNvSpPr/>
            <p:nvPr userDrawn="1"/>
          </p:nvSpPr>
          <p:spPr>
            <a:xfrm>
              <a:off x="6543435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36" name="Rectangle 535"/>
            <p:cNvSpPr/>
            <p:nvPr userDrawn="1"/>
          </p:nvSpPr>
          <p:spPr>
            <a:xfrm>
              <a:off x="6867150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37" name="Rectangle 536"/>
            <p:cNvSpPr/>
            <p:nvPr userDrawn="1"/>
          </p:nvSpPr>
          <p:spPr>
            <a:xfrm>
              <a:off x="7190868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38" name="Rectangle 537"/>
            <p:cNvSpPr/>
            <p:nvPr userDrawn="1"/>
          </p:nvSpPr>
          <p:spPr>
            <a:xfrm>
              <a:off x="7514585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39" name="Rectangle 538"/>
            <p:cNvSpPr/>
            <p:nvPr userDrawn="1"/>
          </p:nvSpPr>
          <p:spPr>
            <a:xfrm>
              <a:off x="393172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40" name="Rectangle 539"/>
            <p:cNvSpPr/>
            <p:nvPr userDrawn="1"/>
          </p:nvSpPr>
          <p:spPr>
            <a:xfrm>
              <a:off x="716889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41" name="Rectangle 540"/>
            <p:cNvSpPr/>
            <p:nvPr userDrawn="1"/>
          </p:nvSpPr>
          <p:spPr>
            <a:xfrm>
              <a:off x="1040604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42" name="Rectangle 541"/>
            <p:cNvSpPr/>
            <p:nvPr userDrawn="1"/>
          </p:nvSpPr>
          <p:spPr>
            <a:xfrm>
              <a:off x="1364320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43" name="Rectangle 542"/>
            <p:cNvSpPr/>
            <p:nvPr userDrawn="1"/>
          </p:nvSpPr>
          <p:spPr>
            <a:xfrm>
              <a:off x="1688036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44" name="Rectangle 543"/>
            <p:cNvSpPr/>
            <p:nvPr userDrawn="1"/>
          </p:nvSpPr>
          <p:spPr>
            <a:xfrm>
              <a:off x="2011752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45" name="Rectangle 544"/>
            <p:cNvSpPr/>
            <p:nvPr userDrawn="1"/>
          </p:nvSpPr>
          <p:spPr>
            <a:xfrm>
              <a:off x="2335468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46" name="Rectangle 545"/>
            <p:cNvSpPr/>
            <p:nvPr userDrawn="1"/>
          </p:nvSpPr>
          <p:spPr>
            <a:xfrm>
              <a:off x="2659184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47" name="Rectangle 546"/>
            <p:cNvSpPr/>
            <p:nvPr userDrawn="1"/>
          </p:nvSpPr>
          <p:spPr>
            <a:xfrm>
              <a:off x="2982899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48" name="Rectangle 547"/>
            <p:cNvSpPr/>
            <p:nvPr userDrawn="1"/>
          </p:nvSpPr>
          <p:spPr>
            <a:xfrm>
              <a:off x="3306615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49" name="Rectangle 548"/>
            <p:cNvSpPr/>
            <p:nvPr userDrawn="1"/>
          </p:nvSpPr>
          <p:spPr>
            <a:xfrm>
              <a:off x="3630332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50" name="Rectangle 549"/>
            <p:cNvSpPr/>
            <p:nvPr userDrawn="1"/>
          </p:nvSpPr>
          <p:spPr>
            <a:xfrm>
              <a:off x="3954047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51" name="Rectangle 550"/>
            <p:cNvSpPr/>
            <p:nvPr userDrawn="1"/>
          </p:nvSpPr>
          <p:spPr>
            <a:xfrm>
              <a:off x="4925198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52" name="Rectangle 551"/>
            <p:cNvSpPr/>
            <p:nvPr userDrawn="1"/>
          </p:nvSpPr>
          <p:spPr>
            <a:xfrm>
              <a:off x="5248913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53" name="Rectangle 552"/>
            <p:cNvSpPr/>
            <p:nvPr userDrawn="1"/>
          </p:nvSpPr>
          <p:spPr>
            <a:xfrm>
              <a:off x="5572631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54" name="Rectangle 553"/>
            <p:cNvSpPr/>
            <p:nvPr userDrawn="1"/>
          </p:nvSpPr>
          <p:spPr>
            <a:xfrm>
              <a:off x="5896347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55" name="Rectangle 554"/>
            <p:cNvSpPr/>
            <p:nvPr userDrawn="1"/>
          </p:nvSpPr>
          <p:spPr>
            <a:xfrm>
              <a:off x="6220063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56" name="Rectangle 555"/>
            <p:cNvSpPr/>
            <p:nvPr userDrawn="1"/>
          </p:nvSpPr>
          <p:spPr>
            <a:xfrm>
              <a:off x="6543781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57" name="Rectangle 556"/>
            <p:cNvSpPr/>
            <p:nvPr userDrawn="1"/>
          </p:nvSpPr>
          <p:spPr>
            <a:xfrm>
              <a:off x="6867496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58" name="Rectangle 557"/>
            <p:cNvSpPr/>
            <p:nvPr userDrawn="1"/>
          </p:nvSpPr>
          <p:spPr>
            <a:xfrm>
              <a:off x="7191214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59" name="Rectangle 558"/>
            <p:cNvSpPr/>
            <p:nvPr userDrawn="1"/>
          </p:nvSpPr>
          <p:spPr>
            <a:xfrm>
              <a:off x="7514931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60" name="Rectangle 559"/>
            <p:cNvSpPr/>
            <p:nvPr userDrawn="1"/>
          </p:nvSpPr>
          <p:spPr>
            <a:xfrm>
              <a:off x="393172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61" name="Rectangle 560"/>
            <p:cNvSpPr/>
            <p:nvPr userDrawn="1"/>
          </p:nvSpPr>
          <p:spPr>
            <a:xfrm>
              <a:off x="716889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62" name="Rectangle 561"/>
            <p:cNvSpPr/>
            <p:nvPr userDrawn="1"/>
          </p:nvSpPr>
          <p:spPr>
            <a:xfrm>
              <a:off x="1040604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63" name="Rectangle 562"/>
            <p:cNvSpPr/>
            <p:nvPr userDrawn="1"/>
          </p:nvSpPr>
          <p:spPr>
            <a:xfrm>
              <a:off x="1364320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64" name="Rectangle 563"/>
            <p:cNvSpPr/>
            <p:nvPr userDrawn="1"/>
          </p:nvSpPr>
          <p:spPr>
            <a:xfrm>
              <a:off x="1688036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65" name="Rectangle 564"/>
            <p:cNvSpPr/>
            <p:nvPr userDrawn="1"/>
          </p:nvSpPr>
          <p:spPr>
            <a:xfrm>
              <a:off x="2011752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66" name="Rectangle 565"/>
            <p:cNvSpPr/>
            <p:nvPr userDrawn="1"/>
          </p:nvSpPr>
          <p:spPr>
            <a:xfrm>
              <a:off x="2335468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67" name="Rectangle 566"/>
            <p:cNvSpPr/>
            <p:nvPr userDrawn="1"/>
          </p:nvSpPr>
          <p:spPr>
            <a:xfrm>
              <a:off x="2659184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68" name="Rectangle 567"/>
            <p:cNvSpPr/>
            <p:nvPr userDrawn="1"/>
          </p:nvSpPr>
          <p:spPr>
            <a:xfrm>
              <a:off x="2982899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69" name="Rectangle 568"/>
            <p:cNvSpPr/>
            <p:nvPr userDrawn="1"/>
          </p:nvSpPr>
          <p:spPr>
            <a:xfrm>
              <a:off x="3306615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70" name="Rectangle 569"/>
            <p:cNvSpPr/>
            <p:nvPr userDrawn="1"/>
          </p:nvSpPr>
          <p:spPr>
            <a:xfrm>
              <a:off x="3630332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71" name="Rectangle 570"/>
            <p:cNvSpPr/>
            <p:nvPr userDrawn="1"/>
          </p:nvSpPr>
          <p:spPr>
            <a:xfrm>
              <a:off x="3954047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72" name="Rectangle 571"/>
            <p:cNvSpPr/>
            <p:nvPr userDrawn="1"/>
          </p:nvSpPr>
          <p:spPr>
            <a:xfrm>
              <a:off x="4925198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73" name="Rectangle 572"/>
            <p:cNvSpPr/>
            <p:nvPr userDrawn="1"/>
          </p:nvSpPr>
          <p:spPr>
            <a:xfrm>
              <a:off x="5248913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74" name="Rectangle 573"/>
            <p:cNvSpPr/>
            <p:nvPr userDrawn="1"/>
          </p:nvSpPr>
          <p:spPr>
            <a:xfrm>
              <a:off x="5572631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75" name="Rectangle 574"/>
            <p:cNvSpPr/>
            <p:nvPr userDrawn="1"/>
          </p:nvSpPr>
          <p:spPr>
            <a:xfrm>
              <a:off x="5896347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76" name="Rectangle 575"/>
            <p:cNvSpPr/>
            <p:nvPr userDrawn="1"/>
          </p:nvSpPr>
          <p:spPr>
            <a:xfrm>
              <a:off x="6220063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77" name="Rectangle 576"/>
            <p:cNvSpPr/>
            <p:nvPr userDrawn="1"/>
          </p:nvSpPr>
          <p:spPr>
            <a:xfrm>
              <a:off x="6543781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78" name="Rectangle 577"/>
            <p:cNvSpPr/>
            <p:nvPr userDrawn="1"/>
          </p:nvSpPr>
          <p:spPr>
            <a:xfrm>
              <a:off x="6867496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79" name="Rectangle 578"/>
            <p:cNvSpPr/>
            <p:nvPr userDrawn="1"/>
          </p:nvSpPr>
          <p:spPr>
            <a:xfrm>
              <a:off x="7191214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80" name="Rectangle 579"/>
            <p:cNvSpPr/>
            <p:nvPr userDrawn="1"/>
          </p:nvSpPr>
          <p:spPr>
            <a:xfrm>
              <a:off x="7514931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81" name="Rectangle 580"/>
            <p:cNvSpPr/>
            <p:nvPr userDrawn="1"/>
          </p:nvSpPr>
          <p:spPr>
            <a:xfrm>
              <a:off x="393172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82" name="Rectangle 581"/>
            <p:cNvSpPr/>
            <p:nvPr userDrawn="1"/>
          </p:nvSpPr>
          <p:spPr>
            <a:xfrm>
              <a:off x="716889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83" name="Rectangle 582"/>
            <p:cNvSpPr/>
            <p:nvPr userDrawn="1"/>
          </p:nvSpPr>
          <p:spPr>
            <a:xfrm>
              <a:off x="1040604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84" name="Rectangle 583"/>
            <p:cNvSpPr/>
            <p:nvPr userDrawn="1"/>
          </p:nvSpPr>
          <p:spPr>
            <a:xfrm>
              <a:off x="1364320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85" name="Rectangle 584"/>
            <p:cNvSpPr/>
            <p:nvPr userDrawn="1"/>
          </p:nvSpPr>
          <p:spPr>
            <a:xfrm>
              <a:off x="1688036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86" name="Rectangle 585"/>
            <p:cNvSpPr/>
            <p:nvPr userDrawn="1"/>
          </p:nvSpPr>
          <p:spPr>
            <a:xfrm>
              <a:off x="2011752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87" name="Rectangle 586"/>
            <p:cNvSpPr/>
            <p:nvPr userDrawn="1"/>
          </p:nvSpPr>
          <p:spPr>
            <a:xfrm>
              <a:off x="2335468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88" name="Rectangle 587"/>
            <p:cNvSpPr/>
            <p:nvPr userDrawn="1"/>
          </p:nvSpPr>
          <p:spPr>
            <a:xfrm>
              <a:off x="2659184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89" name="Rectangle 588"/>
            <p:cNvSpPr/>
            <p:nvPr userDrawn="1"/>
          </p:nvSpPr>
          <p:spPr>
            <a:xfrm>
              <a:off x="2982899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90" name="Rectangle 589"/>
            <p:cNvSpPr/>
            <p:nvPr userDrawn="1"/>
          </p:nvSpPr>
          <p:spPr>
            <a:xfrm>
              <a:off x="3306615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91" name="Rectangle 590"/>
            <p:cNvSpPr/>
            <p:nvPr userDrawn="1"/>
          </p:nvSpPr>
          <p:spPr>
            <a:xfrm>
              <a:off x="3630332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92" name="Rectangle 591"/>
            <p:cNvSpPr/>
            <p:nvPr userDrawn="1"/>
          </p:nvSpPr>
          <p:spPr>
            <a:xfrm>
              <a:off x="3954047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93" name="Rectangle 592"/>
            <p:cNvSpPr/>
            <p:nvPr userDrawn="1"/>
          </p:nvSpPr>
          <p:spPr>
            <a:xfrm>
              <a:off x="4925198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94" name="Rectangle 593"/>
            <p:cNvSpPr/>
            <p:nvPr userDrawn="1"/>
          </p:nvSpPr>
          <p:spPr>
            <a:xfrm>
              <a:off x="5248913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95" name="Rectangle 594"/>
            <p:cNvSpPr/>
            <p:nvPr userDrawn="1"/>
          </p:nvSpPr>
          <p:spPr>
            <a:xfrm>
              <a:off x="5572631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96" name="Rectangle 595"/>
            <p:cNvSpPr/>
            <p:nvPr userDrawn="1"/>
          </p:nvSpPr>
          <p:spPr>
            <a:xfrm>
              <a:off x="5896347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97" name="Rectangle 596"/>
            <p:cNvSpPr/>
            <p:nvPr userDrawn="1"/>
          </p:nvSpPr>
          <p:spPr>
            <a:xfrm>
              <a:off x="6220063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98" name="Rectangle 597"/>
            <p:cNvSpPr/>
            <p:nvPr userDrawn="1"/>
          </p:nvSpPr>
          <p:spPr>
            <a:xfrm>
              <a:off x="6543781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99" name="Rectangle 598"/>
            <p:cNvSpPr/>
            <p:nvPr userDrawn="1"/>
          </p:nvSpPr>
          <p:spPr>
            <a:xfrm>
              <a:off x="6867496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0" name="Rectangle 599"/>
            <p:cNvSpPr/>
            <p:nvPr userDrawn="1"/>
          </p:nvSpPr>
          <p:spPr>
            <a:xfrm>
              <a:off x="7191214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1" name="Rectangle 600"/>
            <p:cNvSpPr/>
            <p:nvPr userDrawn="1"/>
          </p:nvSpPr>
          <p:spPr>
            <a:xfrm>
              <a:off x="7514931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2" name="Rectangle 601"/>
            <p:cNvSpPr/>
            <p:nvPr userDrawn="1"/>
          </p:nvSpPr>
          <p:spPr>
            <a:xfrm>
              <a:off x="392826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3" name="Rectangle 602"/>
            <p:cNvSpPr/>
            <p:nvPr userDrawn="1"/>
          </p:nvSpPr>
          <p:spPr>
            <a:xfrm>
              <a:off x="716543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4" name="Rectangle 603"/>
            <p:cNvSpPr/>
            <p:nvPr userDrawn="1"/>
          </p:nvSpPr>
          <p:spPr>
            <a:xfrm>
              <a:off x="1040258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5" name="Rectangle 604"/>
            <p:cNvSpPr/>
            <p:nvPr userDrawn="1"/>
          </p:nvSpPr>
          <p:spPr>
            <a:xfrm>
              <a:off x="1363974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6" name="Rectangle 605"/>
            <p:cNvSpPr/>
            <p:nvPr userDrawn="1"/>
          </p:nvSpPr>
          <p:spPr>
            <a:xfrm>
              <a:off x="1687690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7" name="Rectangle 606"/>
            <p:cNvSpPr/>
            <p:nvPr userDrawn="1"/>
          </p:nvSpPr>
          <p:spPr>
            <a:xfrm>
              <a:off x="2011406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8" name="Rectangle 607"/>
            <p:cNvSpPr/>
            <p:nvPr userDrawn="1"/>
          </p:nvSpPr>
          <p:spPr>
            <a:xfrm>
              <a:off x="2335122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09" name="Rectangle 608"/>
            <p:cNvSpPr/>
            <p:nvPr userDrawn="1"/>
          </p:nvSpPr>
          <p:spPr>
            <a:xfrm>
              <a:off x="2658838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0" name="Rectangle 609"/>
            <p:cNvSpPr/>
            <p:nvPr userDrawn="1"/>
          </p:nvSpPr>
          <p:spPr>
            <a:xfrm>
              <a:off x="2982553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1" name="Rectangle 610"/>
            <p:cNvSpPr/>
            <p:nvPr userDrawn="1"/>
          </p:nvSpPr>
          <p:spPr>
            <a:xfrm>
              <a:off x="3306269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2" name="Rectangle 611"/>
            <p:cNvSpPr/>
            <p:nvPr userDrawn="1"/>
          </p:nvSpPr>
          <p:spPr>
            <a:xfrm>
              <a:off x="3629986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3" name="Rectangle 612"/>
            <p:cNvSpPr/>
            <p:nvPr userDrawn="1"/>
          </p:nvSpPr>
          <p:spPr>
            <a:xfrm>
              <a:off x="3953701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4" name="Rectangle 613"/>
            <p:cNvSpPr/>
            <p:nvPr userDrawn="1"/>
          </p:nvSpPr>
          <p:spPr>
            <a:xfrm>
              <a:off x="4924851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5" name="Rectangle 614"/>
            <p:cNvSpPr/>
            <p:nvPr userDrawn="1"/>
          </p:nvSpPr>
          <p:spPr>
            <a:xfrm>
              <a:off x="5248567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6" name="Rectangle 615"/>
            <p:cNvSpPr/>
            <p:nvPr userDrawn="1"/>
          </p:nvSpPr>
          <p:spPr>
            <a:xfrm>
              <a:off x="5572285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7" name="Rectangle 616"/>
            <p:cNvSpPr/>
            <p:nvPr userDrawn="1"/>
          </p:nvSpPr>
          <p:spPr>
            <a:xfrm>
              <a:off x="5896000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8" name="Rectangle 617"/>
            <p:cNvSpPr/>
            <p:nvPr userDrawn="1"/>
          </p:nvSpPr>
          <p:spPr>
            <a:xfrm>
              <a:off x="6219717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19" name="Rectangle 618"/>
            <p:cNvSpPr/>
            <p:nvPr userDrawn="1"/>
          </p:nvSpPr>
          <p:spPr>
            <a:xfrm>
              <a:off x="6543435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0" name="Rectangle 619"/>
            <p:cNvSpPr/>
            <p:nvPr userDrawn="1"/>
          </p:nvSpPr>
          <p:spPr>
            <a:xfrm>
              <a:off x="6867150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1" name="Rectangle 620"/>
            <p:cNvSpPr/>
            <p:nvPr userDrawn="1"/>
          </p:nvSpPr>
          <p:spPr>
            <a:xfrm>
              <a:off x="7190868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2" name="Rectangle 621"/>
            <p:cNvSpPr/>
            <p:nvPr userDrawn="1"/>
          </p:nvSpPr>
          <p:spPr>
            <a:xfrm>
              <a:off x="7514585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3" name="Rectangle 622"/>
            <p:cNvSpPr/>
            <p:nvPr userDrawn="1"/>
          </p:nvSpPr>
          <p:spPr>
            <a:xfrm>
              <a:off x="4277765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4" name="Rectangle 623"/>
            <p:cNvSpPr/>
            <p:nvPr userDrawn="1"/>
          </p:nvSpPr>
          <p:spPr>
            <a:xfrm>
              <a:off x="4277419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5" name="Rectangle 624"/>
            <p:cNvSpPr/>
            <p:nvPr userDrawn="1"/>
          </p:nvSpPr>
          <p:spPr>
            <a:xfrm>
              <a:off x="4277419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6" name="Rectangle 625"/>
            <p:cNvSpPr/>
            <p:nvPr userDrawn="1"/>
          </p:nvSpPr>
          <p:spPr>
            <a:xfrm>
              <a:off x="4277419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7" name="Rectangle 626"/>
            <p:cNvSpPr/>
            <p:nvPr userDrawn="1"/>
          </p:nvSpPr>
          <p:spPr>
            <a:xfrm>
              <a:off x="4277419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8" name="Rectangle 627"/>
            <p:cNvSpPr/>
            <p:nvPr userDrawn="1"/>
          </p:nvSpPr>
          <p:spPr>
            <a:xfrm>
              <a:off x="4277419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29" name="Rectangle 628"/>
            <p:cNvSpPr/>
            <p:nvPr userDrawn="1"/>
          </p:nvSpPr>
          <p:spPr>
            <a:xfrm>
              <a:off x="4277419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0" name="Rectangle 629"/>
            <p:cNvSpPr/>
            <p:nvPr userDrawn="1"/>
          </p:nvSpPr>
          <p:spPr>
            <a:xfrm>
              <a:off x="4277419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1" name="Rectangle 630"/>
            <p:cNvSpPr/>
            <p:nvPr userDrawn="1"/>
          </p:nvSpPr>
          <p:spPr>
            <a:xfrm>
              <a:off x="4277419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2" name="Rectangle 631"/>
            <p:cNvSpPr/>
            <p:nvPr userDrawn="1"/>
          </p:nvSpPr>
          <p:spPr>
            <a:xfrm>
              <a:off x="4277765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3" name="Rectangle 632"/>
            <p:cNvSpPr/>
            <p:nvPr userDrawn="1"/>
          </p:nvSpPr>
          <p:spPr>
            <a:xfrm>
              <a:off x="4277765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4" name="Rectangle 633"/>
            <p:cNvSpPr/>
            <p:nvPr userDrawn="1"/>
          </p:nvSpPr>
          <p:spPr>
            <a:xfrm>
              <a:off x="4277765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5" name="Rectangle 634"/>
            <p:cNvSpPr/>
            <p:nvPr userDrawn="1"/>
          </p:nvSpPr>
          <p:spPr>
            <a:xfrm>
              <a:off x="4277419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6" name="Rectangle 635"/>
            <p:cNvSpPr/>
            <p:nvPr userDrawn="1"/>
          </p:nvSpPr>
          <p:spPr>
            <a:xfrm>
              <a:off x="4601480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7" name="Rectangle 636"/>
            <p:cNvSpPr/>
            <p:nvPr userDrawn="1"/>
          </p:nvSpPr>
          <p:spPr>
            <a:xfrm>
              <a:off x="4601134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8" name="Rectangle 637"/>
            <p:cNvSpPr/>
            <p:nvPr userDrawn="1"/>
          </p:nvSpPr>
          <p:spPr>
            <a:xfrm>
              <a:off x="4601134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39" name="Rectangle 638"/>
            <p:cNvSpPr/>
            <p:nvPr userDrawn="1"/>
          </p:nvSpPr>
          <p:spPr>
            <a:xfrm>
              <a:off x="4601134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0" name="Rectangle 639"/>
            <p:cNvSpPr/>
            <p:nvPr userDrawn="1"/>
          </p:nvSpPr>
          <p:spPr>
            <a:xfrm>
              <a:off x="4601134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1" name="Rectangle 640"/>
            <p:cNvSpPr/>
            <p:nvPr userDrawn="1"/>
          </p:nvSpPr>
          <p:spPr>
            <a:xfrm>
              <a:off x="4601134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2" name="Rectangle 641"/>
            <p:cNvSpPr/>
            <p:nvPr userDrawn="1"/>
          </p:nvSpPr>
          <p:spPr>
            <a:xfrm>
              <a:off x="4601134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3" name="Rectangle 642"/>
            <p:cNvSpPr/>
            <p:nvPr userDrawn="1"/>
          </p:nvSpPr>
          <p:spPr>
            <a:xfrm>
              <a:off x="4601134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4" name="Rectangle 643"/>
            <p:cNvSpPr/>
            <p:nvPr userDrawn="1"/>
          </p:nvSpPr>
          <p:spPr>
            <a:xfrm>
              <a:off x="4601134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5" name="Rectangle 644"/>
            <p:cNvSpPr/>
            <p:nvPr userDrawn="1"/>
          </p:nvSpPr>
          <p:spPr>
            <a:xfrm>
              <a:off x="4601480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6" name="Rectangle 645"/>
            <p:cNvSpPr/>
            <p:nvPr userDrawn="1"/>
          </p:nvSpPr>
          <p:spPr>
            <a:xfrm>
              <a:off x="4601480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7" name="Rectangle 646"/>
            <p:cNvSpPr/>
            <p:nvPr userDrawn="1"/>
          </p:nvSpPr>
          <p:spPr>
            <a:xfrm>
              <a:off x="4601480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8" name="Rectangle 647"/>
            <p:cNvSpPr/>
            <p:nvPr userDrawn="1"/>
          </p:nvSpPr>
          <p:spPr>
            <a:xfrm>
              <a:off x="4601134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49" name="Rectangle 648"/>
            <p:cNvSpPr/>
            <p:nvPr/>
          </p:nvSpPr>
          <p:spPr>
            <a:xfrm>
              <a:off x="7838641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0" name="Rectangle 649"/>
            <p:cNvSpPr/>
            <p:nvPr/>
          </p:nvSpPr>
          <p:spPr>
            <a:xfrm>
              <a:off x="7838295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1" name="Rectangle 650"/>
            <p:cNvSpPr/>
            <p:nvPr/>
          </p:nvSpPr>
          <p:spPr>
            <a:xfrm>
              <a:off x="7838295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2" name="Rectangle 651"/>
            <p:cNvSpPr/>
            <p:nvPr/>
          </p:nvSpPr>
          <p:spPr>
            <a:xfrm>
              <a:off x="7838295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3" name="Rectangle 652"/>
            <p:cNvSpPr/>
            <p:nvPr/>
          </p:nvSpPr>
          <p:spPr>
            <a:xfrm>
              <a:off x="7838295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4" name="Rectangle 653"/>
            <p:cNvSpPr/>
            <p:nvPr/>
          </p:nvSpPr>
          <p:spPr>
            <a:xfrm>
              <a:off x="7838295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5" name="Rectangle 654"/>
            <p:cNvSpPr/>
            <p:nvPr/>
          </p:nvSpPr>
          <p:spPr>
            <a:xfrm>
              <a:off x="7838295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6" name="Rectangle 655"/>
            <p:cNvSpPr/>
            <p:nvPr/>
          </p:nvSpPr>
          <p:spPr>
            <a:xfrm>
              <a:off x="7838295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7838295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8" name="Rectangle 657"/>
            <p:cNvSpPr/>
            <p:nvPr/>
          </p:nvSpPr>
          <p:spPr>
            <a:xfrm>
              <a:off x="7838641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59" name="Rectangle 658"/>
            <p:cNvSpPr/>
            <p:nvPr/>
          </p:nvSpPr>
          <p:spPr>
            <a:xfrm>
              <a:off x="7838641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0" name="Rectangle 659"/>
            <p:cNvSpPr/>
            <p:nvPr/>
          </p:nvSpPr>
          <p:spPr>
            <a:xfrm>
              <a:off x="7838641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1" name="Rectangle 660"/>
            <p:cNvSpPr/>
            <p:nvPr/>
          </p:nvSpPr>
          <p:spPr>
            <a:xfrm>
              <a:off x="7838295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2" name="Rectangle 661"/>
            <p:cNvSpPr/>
            <p:nvPr/>
          </p:nvSpPr>
          <p:spPr>
            <a:xfrm>
              <a:off x="8162381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3" name="Rectangle 662"/>
            <p:cNvSpPr/>
            <p:nvPr/>
          </p:nvSpPr>
          <p:spPr>
            <a:xfrm>
              <a:off x="8162035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8162035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5" name="Rectangle 664"/>
            <p:cNvSpPr/>
            <p:nvPr/>
          </p:nvSpPr>
          <p:spPr>
            <a:xfrm>
              <a:off x="8162035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6" name="Rectangle 665"/>
            <p:cNvSpPr/>
            <p:nvPr/>
          </p:nvSpPr>
          <p:spPr>
            <a:xfrm>
              <a:off x="8162035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7" name="Rectangle 666"/>
            <p:cNvSpPr/>
            <p:nvPr/>
          </p:nvSpPr>
          <p:spPr>
            <a:xfrm>
              <a:off x="8162035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8" name="Rectangle 667"/>
            <p:cNvSpPr/>
            <p:nvPr/>
          </p:nvSpPr>
          <p:spPr>
            <a:xfrm>
              <a:off x="8162035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69" name="Rectangle 668"/>
            <p:cNvSpPr/>
            <p:nvPr/>
          </p:nvSpPr>
          <p:spPr>
            <a:xfrm>
              <a:off x="8162035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0" name="Rectangle 669"/>
            <p:cNvSpPr/>
            <p:nvPr/>
          </p:nvSpPr>
          <p:spPr>
            <a:xfrm>
              <a:off x="8162035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1" name="Rectangle 670"/>
            <p:cNvSpPr/>
            <p:nvPr/>
          </p:nvSpPr>
          <p:spPr>
            <a:xfrm>
              <a:off x="8162381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2" name="Rectangle 671"/>
            <p:cNvSpPr/>
            <p:nvPr/>
          </p:nvSpPr>
          <p:spPr>
            <a:xfrm>
              <a:off x="8162381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3" name="Rectangle 672"/>
            <p:cNvSpPr/>
            <p:nvPr/>
          </p:nvSpPr>
          <p:spPr>
            <a:xfrm>
              <a:off x="8162381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4" name="Rectangle 673"/>
            <p:cNvSpPr/>
            <p:nvPr/>
          </p:nvSpPr>
          <p:spPr>
            <a:xfrm>
              <a:off x="8162035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5" name="Rectangle 674"/>
            <p:cNvSpPr/>
            <p:nvPr userDrawn="1"/>
          </p:nvSpPr>
          <p:spPr>
            <a:xfrm>
              <a:off x="8486468" y="54019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6" name="Rectangle 675"/>
            <p:cNvSpPr/>
            <p:nvPr userDrawn="1"/>
          </p:nvSpPr>
          <p:spPr>
            <a:xfrm>
              <a:off x="8486122" y="49847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7" name="Rectangle 676"/>
            <p:cNvSpPr/>
            <p:nvPr userDrawn="1"/>
          </p:nvSpPr>
          <p:spPr>
            <a:xfrm>
              <a:off x="8486122" y="45674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8" name="Rectangle 677"/>
            <p:cNvSpPr/>
            <p:nvPr userDrawn="1"/>
          </p:nvSpPr>
          <p:spPr>
            <a:xfrm>
              <a:off x="8486122" y="41502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79" name="Rectangle 678"/>
            <p:cNvSpPr/>
            <p:nvPr userDrawn="1"/>
          </p:nvSpPr>
          <p:spPr>
            <a:xfrm>
              <a:off x="8486122" y="3733063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0" name="Rectangle 679"/>
            <p:cNvSpPr/>
            <p:nvPr userDrawn="1"/>
          </p:nvSpPr>
          <p:spPr>
            <a:xfrm>
              <a:off x="8486122" y="3315849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1" name="Rectangle 680"/>
            <p:cNvSpPr/>
            <p:nvPr userDrawn="1"/>
          </p:nvSpPr>
          <p:spPr>
            <a:xfrm>
              <a:off x="8486122" y="289863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2" name="Rectangle 681"/>
            <p:cNvSpPr/>
            <p:nvPr userDrawn="1"/>
          </p:nvSpPr>
          <p:spPr>
            <a:xfrm>
              <a:off x="8486122" y="248142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3" name="Rectangle 682"/>
            <p:cNvSpPr/>
            <p:nvPr userDrawn="1"/>
          </p:nvSpPr>
          <p:spPr>
            <a:xfrm>
              <a:off x="8486122" y="2064207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4" name="Rectangle 683"/>
            <p:cNvSpPr/>
            <p:nvPr userDrawn="1"/>
          </p:nvSpPr>
          <p:spPr>
            <a:xfrm>
              <a:off x="8486468" y="1646992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5" name="Rectangle 684"/>
            <p:cNvSpPr/>
            <p:nvPr userDrawn="1"/>
          </p:nvSpPr>
          <p:spPr>
            <a:xfrm>
              <a:off x="8486468" y="1229778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6" name="Rectangle 685"/>
            <p:cNvSpPr/>
            <p:nvPr userDrawn="1"/>
          </p:nvSpPr>
          <p:spPr>
            <a:xfrm>
              <a:off x="8486468" y="812564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87" name="Rectangle 686"/>
            <p:cNvSpPr/>
            <p:nvPr userDrawn="1"/>
          </p:nvSpPr>
          <p:spPr>
            <a:xfrm>
              <a:off x="8486122" y="395350"/>
              <a:ext cx="278120" cy="368941"/>
            </a:xfrm>
            <a:prstGeom prst="rect">
              <a:avLst/>
            </a:prstGeom>
            <a:grpFill/>
          </p:spPr>
          <p:txBody>
            <a:bodyPr lIns="182880" tIns="182880" rIns="182880" bIns="182880" rtlCol="0" anchor="ctr">
              <a:spAutoFit/>
            </a:bodyPr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88" name="Rectangle 687"/>
          <p:cNvSpPr/>
          <p:nvPr userDrawn="1"/>
        </p:nvSpPr>
        <p:spPr>
          <a:xfrm>
            <a:off x="-1" y="-1"/>
            <a:ext cx="392827" cy="396578"/>
          </a:xfrm>
          <a:prstGeom prst="rect">
            <a:avLst/>
          </a:prstGeom>
          <a:solidFill>
            <a:schemeClr val="accent1"/>
          </a:solidFill>
        </p:spPr>
        <p:txBody>
          <a:bodyPr lIns="182880" tIns="182880" rIns="182880" bIns="182880" rtlCol="0" anchor="ctr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89" name="Rectangle 688"/>
          <p:cNvSpPr/>
          <p:nvPr userDrawn="1"/>
        </p:nvSpPr>
        <p:spPr>
          <a:xfrm>
            <a:off x="0" y="6455358"/>
            <a:ext cx="398834" cy="402642"/>
          </a:xfrm>
          <a:prstGeom prst="rect">
            <a:avLst/>
          </a:prstGeom>
          <a:solidFill>
            <a:schemeClr val="accent1"/>
          </a:solidFill>
        </p:spPr>
        <p:txBody>
          <a:bodyPr lIns="182880" tIns="182880" rIns="182880" bIns="182880" rtlCol="0" anchor="ctr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90" name="Rectangle 689"/>
          <p:cNvSpPr/>
          <p:nvPr userDrawn="1"/>
        </p:nvSpPr>
        <p:spPr>
          <a:xfrm>
            <a:off x="8765163" y="-2"/>
            <a:ext cx="378838" cy="396578"/>
          </a:xfrm>
          <a:prstGeom prst="rect">
            <a:avLst/>
          </a:prstGeom>
          <a:solidFill>
            <a:schemeClr val="accent1"/>
          </a:solidFill>
        </p:spPr>
        <p:txBody>
          <a:bodyPr wrap="square" lIns="182880" tIns="182880" rIns="182880" bIns="182880" rtlCol="0" anchor="ctr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91" name="Rectangle 690"/>
          <p:cNvSpPr/>
          <p:nvPr userDrawn="1"/>
        </p:nvSpPr>
        <p:spPr>
          <a:xfrm>
            <a:off x="8765163" y="6455357"/>
            <a:ext cx="378837" cy="402642"/>
          </a:xfrm>
          <a:prstGeom prst="rect">
            <a:avLst/>
          </a:prstGeom>
          <a:solidFill>
            <a:schemeClr val="accent1"/>
          </a:solidFill>
        </p:spPr>
        <p:txBody>
          <a:bodyPr wrap="square" lIns="182880" tIns="182880" rIns="182880" bIns="182880" rtlCol="0" anchor="ctr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9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8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4925198" y="3093923"/>
            <a:ext cx="3839390" cy="309415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078231" y="3092923"/>
            <a:ext cx="3538722" cy="1391741"/>
          </a:xfrm>
        </p:spPr>
        <p:txBody>
          <a:bodyPr tIns="0" rIns="0" anchor="b" anchorCtr="0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078232" y="4545608"/>
            <a:ext cx="3538721" cy="1192873"/>
          </a:xfrm>
        </p:spPr>
        <p:txBody>
          <a:bodyPr rIns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6" name="Picture 2" descr="\\corp.halliburton.com\na\HOU\02\Data\CREATIVE DESIGN\2015 Creative\Events - EVE\2015-MKTG-EVE-0155 OTC Booth Graphics\Images\HBRTN Film Stills 20130830-5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288" y="3095625"/>
            <a:ext cx="2541670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corp.halliburton.com\na\HOU\02\Data\CREATIVE DESIGN\2015 Creative\Events - EVE\2015-MKTG-EVE-0155 OTC Booth Graphics\Images\StimStarIV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2900" y="3093922"/>
            <a:ext cx="1896354" cy="129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0" name="Group 499"/>
          <p:cNvGrpSpPr/>
          <p:nvPr userDrawn="1"/>
        </p:nvGrpSpPr>
        <p:grpSpPr bwMode="black">
          <a:xfrm>
            <a:off x="7260438" y="6468077"/>
            <a:ext cx="1499559" cy="105663"/>
            <a:chOff x="3049039" y="-1112761"/>
            <a:chExt cx="3026848" cy="213284"/>
          </a:xfrm>
          <a:solidFill>
            <a:schemeClr val="accent1"/>
          </a:solidFill>
        </p:grpSpPr>
        <p:sp>
          <p:nvSpPr>
            <p:cNvPr id="501" name="Freeform 500"/>
            <p:cNvSpPr>
              <a:spLocks/>
            </p:cNvSpPr>
            <p:nvPr/>
          </p:nvSpPr>
          <p:spPr bwMode="black">
            <a:xfrm>
              <a:off x="5787154" y="-1110653"/>
              <a:ext cx="288733" cy="209068"/>
            </a:xfrm>
            <a:custGeom>
              <a:avLst/>
              <a:gdLst>
                <a:gd name="T0" fmla="*/ 0 w 685"/>
                <a:gd name="T1" fmla="*/ 496 h 496"/>
                <a:gd name="T2" fmla="*/ 154 w 685"/>
                <a:gd name="T3" fmla="*/ 496 h 496"/>
                <a:gd name="T4" fmla="*/ 154 w 685"/>
                <a:gd name="T5" fmla="*/ 135 h 496"/>
                <a:gd name="T6" fmla="*/ 156 w 685"/>
                <a:gd name="T7" fmla="*/ 135 h 496"/>
                <a:gd name="T8" fmla="*/ 446 w 685"/>
                <a:gd name="T9" fmla="*/ 496 h 496"/>
                <a:gd name="T10" fmla="*/ 685 w 685"/>
                <a:gd name="T11" fmla="*/ 496 h 496"/>
                <a:gd name="T12" fmla="*/ 685 w 685"/>
                <a:gd name="T13" fmla="*/ 0 h 496"/>
                <a:gd name="T14" fmla="*/ 531 w 685"/>
                <a:gd name="T15" fmla="*/ 0 h 496"/>
                <a:gd name="T16" fmla="*/ 531 w 685"/>
                <a:gd name="T17" fmla="*/ 361 h 496"/>
                <a:gd name="T18" fmla="*/ 529 w 685"/>
                <a:gd name="T19" fmla="*/ 361 h 496"/>
                <a:gd name="T20" fmla="*/ 239 w 685"/>
                <a:gd name="T21" fmla="*/ 0 h 496"/>
                <a:gd name="T22" fmla="*/ 0 w 685"/>
                <a:gd name="T23" fmla="*/ 0 h 496"/>
                <a:gd name="T24" fmla="*/ 0 w 685"/>
                <a:gd name="T25" fmla="*/ 496 h 496"/>
                <a:gd name="T26" fmla="*/ 0 w 68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496">
                  <a:moveTo>
                    <a:pt x="0" y="496"/>
                  </a:moveTo>
                  <a:lnTo>
                    <a:pt x="154" y="496"/>
                  </a:lnTo>
                  <a:lnTo>
                    <a:pt x="154" y="135"/>
                  </a:lnTo>
                  <a:lnTo>
                    <a:pt x="156" y="135"/>
                  </a:lnTo>
                  <a:lnTo>
                    <a:pt x="446" y="496"/>
                  </a:lnTo>
                  <a:lnTo>
                    <a:pt x="685" y="496"/>
                  </a:lnTo>
                  <a:lnTo>
                    <a:pt x="685" y="0"/>
                  </a:lnTo>
                  <a:lnTo>
                    <a:pt x="531" y="0"/>
                  </a:lnTo>
                  <a:lnTo>
                    <a:pt x="531" y="361"/>
                  </a:lnTo>
                  <a:lnTo>
                    <a:pt x="529" y="361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Freeform 501"/>
            <p:cNvSpPr>
              <a:spLocks/>
            </p:cNvSpPr>
            <p:nvPr/>
          </p:nvSpPr>
          <p:spPr bwMode="black">
            <a:xfrm>
              <a:off x="3049039" y="-1110653"/>
              <a:ext cx="267658" cy="209068"/>
            </a:xfrm>
            <a:custGeom>
              <a:avLst/>
              <a:gdLst>
                <a:gd name="T0" fmla="*/ 0 w 635"/>
                <a:gd name="T1" fmla="*/ 496 h 496"/>
                <a:gd name="T2" fmla="*/ 153 w 635"/>
                <a:gd name="T3" fmla="*/ 496 h 496"/>
                <a:gd name="T4" fmla="*/ 153 w 635"/>
                <a:gd name="T5" fmla="*/ 309 h 496"/>
                <a:gd name="T6" fmla="*/ 479 w 635"/>
                <a:gd name="T7" fmla="*/ 309 h 496"/>
                <a:gd name="T8" fmla="*/ 479 w 635"/>
                <a:gd name="T9" fmla="*/ 496 h 496"/>
                <a:gd name="T10" fmla="*/ 635 w 635"/>
                <a:gd name="T11" fmla="*/ 496 h 496"/>
                <a:gd name="T12" fmla="*/ 635 w 635"/>
                <a:gd name="T13" fmla="*/ 0 h 496"/>
                <a:gd name="T14" fmla="*/ 479 w 635"/>
                <a:gd name="T15" fmla="*/ 0 h 496"/>
                <a:gd name="T16" fmla="*/ 479 w 635"/>
                <a:gd name="T17" fmla="*/ 177 h 496"/>
                <a:gd name="T18" fmla="*/ 153 w 635"/>
                <a:gd name="T19" fmla="*/ 177 h 496"/>
                <a:gd name="T20" fmla="*/ 153 w 635"/>
                <a:gd name="T21" fmla="*/ 0 h 496"/>
                <a:gd name="T22" fmla="*/ 0 w 635"/>
                <a:gd name="T23" fmla="*/ 0 h 496"/>
                <a:gd name="T24" fmla="*/ 0 w 635"/>
                <a:gd name="T25" fmla="*/ 496 h 496"/>
                <a:gd name="T26" fmla="*/ 0 w 63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496">
                  <a:moveTo>
                    <a:pt x="0" y="496"/>
                  </a:moveTo>
                  <a:lnTo>
                    <a:pt x="153" y="496"/>
                  </a:lnTo>
                  <a:lnTo>
                    <a:pt x="153" y="309"/>
                  </a:lnTo>
                  <a:lnTo>
                    <a:pt x="479" y="309"/>
                  </a:lnTo>
                  <a:lnTo>
                    <a:pt x="479" y="496"/>
                  </a:lnTo>
                  <a:lnTo>
                    <a:pt x="635" y="496"/>
                  </a:lnTo>
                  <a:lnTo>
                    <a:pt x="635" y="0"/>
                  </a:lnTo>
                  <a:lnTo>
                    <a:pt x="479" y="0"/>
                  </a:lnTo>
                  <a:lnTo>
                    <a:pt x="479" y="177"/>
                  </a:lnTo>
                  <a:lnTo>
                    <a:pt x="153" y="177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Freeform 502"/>
            <p:cNvSpPr>
              <a:spLocks noEditPoints="1"/>
            </p:cNvSpPr>
            <p:nvPr/>
          </p:nvSpPr>
          <p:spPr bwMode="black">
            <a:xfrm>
              <a:off x="3339458" y="-1110653"/>
              <a:ext cx="316974" cy="209068"/>
            </a:xfrm>
            <a:custGeom>
              <a:avLst/>
              <a:gdLst>
                <a:gd name="T0" fmla="*/ 0 w 752"/>
                <a:gd name="T1" fmla="*/ 496 h 496"/>
                <a:gd name="T2" fmla="*/ 173 w 752"/>
                <a:gd name="T3" fmla="*/ 496 h 496"/>
                <a:gd name="T4" fmla="*/ 218 w 752"/>
                <a:gd name="T5" fmla="*/ 409 h 496"/>
                <a:gd name="T6" fmla="*/ 532 w 752"/>
                <a:gd name="T7" fmla="*/ 409 h 496"/>
                <a:gd name="T8" fmla="*/ 579 w 752"/>
                <a:gd name="T9" fmla="*/ 496 h 496"/>
                <a:gd name="T10" fmla="*/ 752 w 752"/>
                <a:gd name="T11" fmla="*/ 496 h 496"/>
                <a:gd name="T12" fmla="*/ 473 w 752"/>
                <a:gd name="T13" fmla="*/ 0 h 496"/>
                <a:gd name="T14" fmla="*/ 272 w 752"/>
                <a:gd name="T15" fmla="*/ 0 h 496"/>
                <a:gd name="T16" fmla="*/ 0 w 752"/>
                <a:gd name="T17" fmla="*/ 496 h 496"/>
                <a:gd name="T18" fmla="*/ 0 w 752"/>
                <a:gd name="T19" fmla="*/ 496 h 496"/>
                <a:gd name="T20" fmla="*/ 374 w 752"/>
                <a:gd name="T21" fmla="*/ 116 h 496"/>
                <a:gd name="T22" fmla="*/ 473 w 752"/>
                <a:gd name="T23" fmla="*/ 302 h 496"/>
                <a:gd name="T24" fmla="*/ 274 w 752"/>
                <a:gd name="T25" fmla="*/ 302 h 496"/>
                <a:gd name="T26" fmla="*/ 374 w 752"/>
                <a:gd name="T27" fmla="*/ 116 h 496"/>
                <a:gd name="T28" fmla="*/ 374 w 752"/>
                <a:gd name="T29" fmla="*/ 1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2" h="496">
                  <a:moveTo>
                    <a:pt x="0" y="496"/>
                  </a:moveTo>
                  <a:lnTo>
                    <a:pt x="173" y="496"/>
                  </a:lnTo>
                  <a:lnTo>
                    <a:pt x="218" y="409"/>
                  </a:lnTo>
                  <a:lnTo>
                    <a:pt x="532" y="409"/>
                  </a:lnTo>
                  <a:lnTo>
                    <a:pt x="579" y="496"/>
                  </a:lnTo>
                  <a:lnTo>
                    <a:pt x="752" y="496"/>
                  </a:lnTo>
                  <a:lnTo>
                    <a:pt x="473" y="0"/>
                  </a:lnTo>
                  <a:lnTo>
                    <a:pt x="272" y="0"/>
                  </a:lnTo>
                  <a:lnTo>
                    <a:pt x="0" y="496"/>
                  </a:lnTo>
                  <a:lnTo>
                    <a:pt x="0" y="496"/>
                  </a:lnTo>
                  <a:close/>
                  <a:moveTo>
                    <a:pt x="374" y="116"/>
                  </a:moveTo>
                  <a:lnTo>
                    <a:pt x="473" y="302"/>
                  </a:lnTo>
                  <a:lnTo>
                    <a:pt x="274" y="302"/>
                  </a:lnTo>
                  <a:lnTo>
                    <a:pt x="374" y="116"/>
                  </a:lnTo>
                  <a:lnTo>
                    <a:pt x="374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Freeform 503"/>
            <p:cNvSpPr>
              <a:spLocks/>
            </p:cNvSpPr>
            <p:nvPr/>
          </p:nvSpPr>
          <p:spPr bwMode="black">
            <a:xfrm>
              <a:off x="3679193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Freeform 504"/>
            <p:cNvSpPr>
              <a:spLocks/>
            </p:cNvSpPr>
            <p:nvPr/>
          </p:nvSpPr>
          <p:spPr bwMode="black">
            <a:xfrm>
              <a:off x="3918188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Freeform 505"/>
            <p:cNvSpPr>
              <a:spLocks/>
            </p:cNvSpPr>
            <p:nvPr/>
          </p:nvSpPr>
          <p:spPr bwMode="black">
            <a:xfrm>
              <a:off x="4160134" y="-1110653"/>
              <a:ext cx="65755" cy="209068"/>
            </a:xfrm>
            <a:custGeom>
              <a:avLst/>
              <a:gdLst>
                <a:gd name="T0" fmla="*/ 0 w 156"/>
                <a:gd name="T1" fmla="*/ 496 h 496"/>
                <a:gd name="T2" fmla="*/ 156 w 156"/>
                <a:gd name="T3" fmla="*/ 496 h 496"/>
                <a:gd name="T4" fmla="*/ 156 w 156"/>
                <a:gd name="T5" fmla="*/ 0 h 496"/>
                <a:gd name="T6" fmla="*/ 0 w 156"/>
                <a:gd name="T7" fmla="*/ 0 h 496"/>
                <a:gd name="T8" fmla="*/ 0 w 156"/>
                <a:gd name="T9" fmla="*/ 496 h 496"/>
                <a:gd name="T10" fmla="*/ 0 w 156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496">
                  <a:moveTo>
                    <a:pt x="0" y="496"/>
                  </a:moveTo>
                  <a:lnTo>
                    <a:pt x="156" y="49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Freeform 506"/>
            <p:cNvSpPr>
              <a:spLocks noEditPoints="1"/>
            </p:cNvSpPr>
            <p:nvPr/>
          </p:nvSpPr>
          <p:spPr bwMode="black">
            <a:xfrm>
              <a:off x="4273519" y="-1110653"/>
              <a:ext cx="271873" cy="209068"/>
            </a:xfrm>
            <a:custGeom>
              <a:avLst/>
              <a:gdLst>
                <a:gd name="T0" fmla="*/ 0 w 273"/>
                <a:gd name="T1" fmla="*/ 210 h 210"/>
                <a:gd name="T2" fmla="*/ 208 w 273"/>
                <a:gd name="T3" fmla="*/ 210 h 210"/>
                <a:gd name="T4" fmla="*/ 273 w 273"/>
                <a:gd name="T5" fmla="*/ 154 h 210"/>
                <a:gd name="T6" fmla="*/ 234 w 273"/>
                <a:gd name="T7" fmla="*/ 104 h 210"/>
                <a:gd name="T8" fmla="*/ 234 w 273"/>
                <a:gd name="T9" fmla="*/ 103 h 210"/>
                <a:gd name="T10" fmla="*/ 265 w 273"/>
                <a:gd name="T11" fmla="*/ 55 h 210"/>
                <a:gd name="T12" fmla="*/ 188 w 273"/>
                <a:gd name="T13" fmla="*/ 0 h 210"/>
                <a:gd name="T14" fmla="*/ 0 w 273"/>
                <a:gd name="T15" fmla="*/ 0 h 210"/>
                <a:gd name="T16" fmla="*/ 0 w 273"/>
                <a:gd name="T17" fmla="*/ 210 h 210"/>
                <a:gd name="T18" fmla="*/ 65 w 273"/>
                <a:gd name="T19" fmla="*/ 127 h 210"/>
                <a:gd name="T20" fmla="*/ 182 w 273"/>
                <a:gd name="T21" fmla="*/ 127 h 210"/>
                <a:gd name="T22" fmla="*/ 206 w 273"/>
                <a:gd name="T23" fmla="*/ 144 h 210"/>
                <a:gd name="T24" fmla="*/ 182 w 273"/>
                <a:gd name="T25" fmla="*/ 160 h 210"/>
                <a:gd name="T26" fmla="*/ 65 w 273"/>
                <a:gd name="T27" fmla="*/ 160 h 210"/>
                <a:gd name="T28" fmla="*/ 65 w 273"/>
                <a:gd name="T29" fmla="*/ 127 h 210"/>
                <a:gd name="T30" fmla="*/ 65 w 273"/>
                <a:gd name="T31" fmla="*/ 50 h 210"/>
                <a:gd name="T32" fmla="*/ 181 w 273"/>
                <a:gd name="T33" fmla="*/ 50 h 210"/>
                <a:gd name="T34" fmla="*/ 200 w 273"/>
                <a:gd name="T35" fmla="*/ 67 h 210"/>
                <a:gd name="T36" fmla="*/ 181 w 273"/>
                <a:gd name="T37" fmla="*/ 83 h 210"/>
                <a:gd name="T38" fmla="*/ 65 w 273"/>
                <a:gd name="T39" fmla="*/ 83 h 210"/>
                <a:gd name="T40" fmla="*/ 65 w 273"/>
                <a:gd name="T41" fmla="*/ 5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10">
                  <a:moveTo>
                    <a:pt x="0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45" y="210"/>
                    <a:pt x="273" y="200"/>
                    <a:pt x="273" y="154"/>
                  </a:cubicBezTo>
                  <a:cubicBezTo>
                    <a:pt x="273" y="123"/>
                    <a:pt x="262" y="108"/>
                    <a:pt x="234" y="104"/>
                  </a:cubicBezTo>
                  <a:cubicBezTo>
                    <a:pt x="234" y="103"/>
                    <a:pt x="234" y="103"/>
                    <a:pt x="234" y="103"/>
                  </a:cubicBezTo>
                  <a:cubicBezTo>
                    <a:pt x="252" y="98"/>
                    <a:pt x="265" y="91"/>
                    <a:pt x="265" y="55"/>
                  </a:cubicBezTo>
                  <a:cubicBezTo>
                    <a:pt x="265" y="14"/>
                    <a:pt x="240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65" y="127"/>
                  </a:moveTo>
                  <a:cubicBezTo>
                    <a:pt x="182" y="127"/>
                    <a:pt x="182" y="127"/>
                    <a:pt x="182" y="127"/>
                  </a:cubicBezTo>
                  <a:cubicBezTo>
                    <a:pt x="196" y="127"/>
                    <a:pt x="206" y="130"/>
                    <a:pt x="206" y="144"/>
                  </a:cubicBezTo>
                  <a:cubicBezTo>
                    <a:pt x="206" y="156"/>
                    <a:pt x="196" y="160"/>
                    <a:pt x="182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27"/>
                    <a:pt x="65" y="127"/>
                    <a:pt x="65" y="127"/>
                  </a:cubicBezTo>
                  <a:close/>
                  <a:moveTo>
                    <a:pt x="65" y="50"/>
                  </a:moveTo>
                  <a:cubicBezTo>
                    <a:pt x="181" y="50"/>
                    <a:pt x="181" y="50"/>
                    <a:pt x="181" y="50"/>
                  </a:cubicBezTo>
                  <a:cubicBezTo>
                    <a:pt x="193" y="50"/>
                    <a:pt x="200" y="55"/>
                    <a:pt x="200" y="67"/>
                  </a:cubicBezTo>
                  <a:cubicBezTo>
                    <a:pt x="200" y="79"/>
                    <a:pt x="193" y="83"/>
                    <a:pt x="181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50"/>
                    <a:pt x="65" y="50"/>
                    <a:pt x="6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Freeform 507"/>
            <p:cNvSpPr>
              <a:spLocks/>
            </p:cNvSpPr>
            <p:nvPr/>
          </p:nvSpPr>
          <p:spPr bwMode="black">
            <a:xfrm>
              <a:off x="4584171" y="-1110653"/>
              <a:ext cx="268079" cy="211176"/>
            </a:xfrm>
            <a:custGeom>
              <a:avLst/>
              <a:gdLst>
                <a:gd name="T0" fmla="*/ 0 w 269"/>
                <a:gd name="T1" fmla="*/ 135 h 212"/>
                <a:gd name="T2" fmla="*/ 88 w 269"/>
                <a:gd name="T3" fmla="*/ 212 h 212"/>
                <a:gd name="T4" fmla="*/ 181 w 269"/>
                <a:gd name="T5" fmla="*/ 212 h 212"/>
                <a:gd name="T6" fmla="*/ 269 w 269"/>
                <a:gd name="T7" fmla="*/ 135 h 212"/>
                <a:gd name="T8" fmla="*/ 269 w 269"/>
                <a:gd name="T9" fmla="*/ 0 h 212"/>
                <a:gd name="T10" fmla="*/ 203 w 269"/>
                <a:gd name="T11" fmla="*/ 0 h 212"/>
                <a:gd name="T12" fmla="*/ 203 w 269"/>
                <a:gd name="T13" fmla="*/ 121 h 212"/>
                <a:gd name="T14" fmla="*/ 167 w 269"/>
                <a:gd name="T15" fmla="*/ 158 h 212"/>
                <a:gd name="T16" fmla="*/ 102 w 269"/>
                <a:gd name="T17" fmla="*/ 158 h 212"/>
                <a:gd name="T18" fmla="*/ 66 w 269"/>
                <a:gd name="T19" fmla="*/ 121 h 212"/>
                <a:gd name="T20" fmla="*/ 66 w 269"/>
                <a:gd name="T21" fmla="*/ 0 h 212"/>
                <a:gd name="T22" fmla="*/ 0 w 269"/>
                <a:gd name="T23" fmla="*/ 0 h 212"/>
                <a:gd name="T24" fmla="*/ 0 w 269"/>
                <a:gd name="T25" fmla="*/ 13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212">
                  <a:moveTo>
                    <a:pt x="0" y="135"/>
                  </a:moveTo>
                  <a:cubicBezTo>
                    <a:pt x="0" y="187"/>
                    <a:pt x="28" y="212"/>
                    <a:pt x="88" y="212"/>
                  </a:cubicBezTo>
                  <a:cubicBezTo>
                    <a:pt x="181" y="212"/>
                    <a:pt x="181" y="212"/>
                    <a:pt x="181" y="212"/>
                  </a:cubicBezTo>
                  <a:cubicBezTo>
                    <a:pt x="241" y="212"/>
                    <a:pt x="269" y="187"/>
                    <a:pt x="269" y="13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48"/>
                    <a:pt x="194" y="158"/>
                    <a:pt x="167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75" y="158"/>
                    <a:pt x="66" y="148"/>
                    <a:pt x="66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Freeform 508"/>
            <p:cNvSpPr>
              <a:spLocks noEditPoints="1"/>
            </p:cNvSpPr>
            <p:nvPr/>
          </p:nvSpPr>
          <p:spPr bwMode="black">
            <a:xfrm>
              <a:off x="4896086" y="-1110653"/>
              <a:ext cx="259649" cy="209068"/>
            </a:xfrm>
            <a:custGeom>
              <a:avLst/>
              <a:gdLst>
                <a:gd name="T0" fmla="*/ 65 w 261"/>
                <a:gd name="T1" fmla="*/ 52 h 210"/>
                <a:gd name="T2" fmla="*/ 168 w 261"/>
                <a:gd name="T3" fmla="*/ 52 h 210"/>
                <a:gd name="T4" fmla="*/ 198 w 261"/>
                <a:gd name="T5" fmla="*/ 74 h 210"/>
                <a:gd name="T6" fmla="*/ 198 w 261"/>
                <a:gd name="T7" fmla="*/ 81 h 210"/>
                <a:gd name="T8" fmla="*/ 173 w 261"/>
                <a:gd name="T9" fmla="*/ 103 h 210"/>
                <a:gd name="T10" fmla="*/ 65 w 261"/>
                <a:gd name="T11" fmla="*/ 103 h 210"/>
                <a:gd name="T12" fmla="*/ 65 w 261"/>
                <a:gd name="T13" fmla="*/ 52 h 210"/>
                <a:gd name="T14" fmla="*/ 0 w 261"/>
                <a:gd name="T15" fmla="*/ 210 h 210"/>
                <a:gd name="T16" fmla="*/ 65 w 261"/>
                <a:gd name="T17" fmla="*/ 210 h 210"/>
                <a:gd name="T18" fmla="*/ 65 w 261"/>
                <a:gd name="T19" fmla="*/ 155 h 210"/>
                <a:gd name="T20" fmla="*/ 168 w 261"/>
                <a:gd name="T21" fmla="*/ 155 h 210"/>
                <a:gd name="T22" fmla="*/ 195 w 261"/>
                <a:gd name="T23" fmla="*/ 185 h 210"/>
                <a:gd name="T24" fmla="*/ 195 w 261"/>
                <a:gd name="T25" fmla="*/ 210 h 210"/>
                <a:gd name="T26" fmla="*/ 260 w 261"/>
                <a:gd name="T27" fmla="*/ 210 h 210"/>
                <a:gd name="T28" fmla="*/ 260 w 261"/>
                <a:gd name="T29" fmla="*/ 174 h 210"/>
                <a:gd name="T30" fmla="*/ 225 w 261"/>
                <a:gd name="T31" fmla="*/ 128 h 210"/>
                <a:gd name="T32" fmla="*/ 225 w 261"/>
                <a:gd name="T33" fmla="*/ 127 h 210"/>
                <a:gd name="T34" fmla="*/ 261 w 261"/>
                <a:gd name="T35" fmla="*/ 76 h 210"/>
                <a:gd name="T36" fmla="*/ 261 w 261"/>
                <a:gd name="T37" fmla="*/ 62 h 210"/>
                <a:gd name="T38" fmla="*/ 197 w 261"/>
                <a:gd name="T39" fmla="*/ 0 h 210"/>
                <a:gd name="T40" fmla="*/ 0 w 261"/>
                <a:gd name="T41" fmla="*/ 0 h 210"/>
                <a:gd name="T42" fmla="*/ 0 w 261"/>
                <a:gd name="T4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210">
                  <a:moveTo>
                    <a:pt x="65" y="52"/>
                  </a:moveTo>
                  <a:cubicBezTo>
                    <a:pt x="168" y="52"/>
                    <a:pt x="168" y="52"/>
                    <a:pt x="168" y="52"/>
                  </a:cubicBezTo>
                  <a:cubicBezTo>
                    <a:pt x="188" y="52"/>
                    <a:pt x="198" y="56"/>
                    <a:pt x="198" y="7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8" y="96"/>
                    <a:pt x="191" y="103"/>
                    <a:pt x="173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52"/>
                    <a:pt x="65" y="52"/>
                    <a:pt x="65" y="52"/>
                  </a:cubicBezTo>
                  <a:close/>
                  <a:moveTo>
                    <a:pt x="0" y="210"/>
                  </a:moveTo>
                  <a:cubicBezTo>
                    <a:pt x="65" y="210"/>
                    <a:pt x="65" y="210"/>
                    <a:pt x="65" y="210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88" y="155"/>
                    <a:pt x="195" y="163"/>
                    <a:pt x="195" y="185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260" y="210"/>
                    <a:pt x="260" y="210"/>
                    <a:pt x="260" y="210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40"/>
                    <a:pt x="244" y="131"/>
                    <a:pt x="225" y="128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55" y="120"/>
                    <a:pt x="261" y="104"/>
                    <a:pt x="261" y="7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1" y="25"/>
                    <a:pt x="248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0" name="Freeform 509"/>
            <p:cNvSpPr>
              <a:spLocks/>
            </p:cNvSpPr>
            <p:nvPr/>
          </p:nvSpPr>
          <p:spPr bwMode="black">
            <a:xfrm>
              <a:off x="5184819" y="-1110653"/>
              <a:ext cx="247847" cy="209068"/>
            </a:xfrm>
            <a:custGeom>
              <a:avLst/>
              <a:gdLst>
                <a:gd name="T0" fmla="*/ 0 w 588"/>
                <a:gd name="T1" fmla="*/ 123 h 496"/>
                <a:gd name="T2" fmla="*/ 217 w 588"/>
                <a:gd name="T3" fmla="*/ 123 h 496"/>
                <a:gd name="T4" fmla="*/ 217 w 588"/>
                <a:gd name="T5" fmla="*/ 496 h 496"/>
                <a:gd name="T6" fmla="*/ 371 w 588"/>
                <a:gd name="T7" fmla="*/ 496 h 496"/>
                <a:gd name="T8" fmla="*/ 371 w 588"/>
                <a:gd name="T9" fmla="*/ 123 h 496"/>
                <a:gd name="T10" fmla="*/ 588 w 588"/>
                <a:gd name="T11" fmla="*/ 123 h 496"/>
                <a:gd name="T12" fmla="*/ 588 w 588"/>
                <a:gd name="T13" fmla="*/ 0 h 496"/>
                <a:gd name="T14" fmla="*/ 0 w 588"/>
                <a:gd name="T15" fmla="*/ 0 h 496"/>
                <a:gd name="T16" fmla="*/ 0 w 588"/>
                <a:gd name="T17" fmla="*/ 123 h 496"/>
                <a:gd name="T18" fmla="*/ 0 w 588"/>
                <a:gd name="T19" fmla="*/ 1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96">
                  <a:moveTo>
                    <a:pt x="0" y="123"/>
                  </a:moveTo>
                  <a:lnTo>
                    <a:pt x="217" y="123"/>
                  </a:lnTo>
                  <a:lnTo>
                    <a:pt x="217" y="496"/>
                  </a:lnTo>
                  <a:lnTo>
                    <a:pt x="371" y="496"/>
                  </a:lnTo>
                  <a:lnTo>
                    <a:pt x="371" y="123"/>
                  </a:lnTo>
                  <a:lnTo>
                    <a:pt x="588" y="123"/>
                  </a:lnTo>
                  <a:lnTo>
                    <a:pt x="588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Freeform 510"/>
            <p:cNvSpPr>
              <a:spLocks noEditPoints="1"/>
            </p:cNvSpPr>
            <p:nvPr/>
          </p:nvSpPr>
          <p:spPr bwMode="black">
            <a:xfrm>
              <a:off x="5456692" y="-1112761"/>
              <a:ext cx="290419" cy="213283"/>
            </a:xfrm>
            <a:custGeom>
              <a:avLst/>
              <a:gdLst>
                <a:gd name="T0" fmla="*/ 0 w 292"/>
                <a:gd name="T1" fmla="*/ 138 h 214"/>
                <a:gd name="T2" fmla="*/ 94 w 292"/>
                <a:gd name="T3" fmla="*/ 214 h 214"/>
                <a:gd name="T4" fmla="*/ 198 w 292"/>
                <a:gd name="T5" fmla="*/ 214 h 214"/>
                <a:gd name="T6" fmla="*/ 292 w 292"/>
                <a:gd name="T7" fmla="*/ 138 h 214"/>
                <a:gd name="T8" fmla="*/ 292 w 292"/>
                <a:gd name="T9" fmla="*/ 76 h 214"/>
                <a:gd name="T10" fmla="*/ 198 w 292"/>
                <a:gd name="T11" fmla="*/ 0 h 214"/>
                <a:gd name="T12" fmla="*/ 94 w 292"/>
                <a:gd name="T13" fmla="*/ 0 h 214"/>
                <a:gd name="T14" fmla="*/ 0 w 292"/>
                <a:gd name="T15" fmla="*/ 76 h 214"/>
                <a:gd name="T16" fmla="*/ 0 w 292"/>
                <a:gd name="T17" fmla="*/ 138 h 214"/>
                <a:gd name="T18" fmla="*/ 67 w 292"/>
                <a:gd name="T19" fmla="*/ 96 h 214"/>
                <a:gd name="T20" fmla="*/ 108 w 292"/>
                <a:gd name="T21" fmla="*/ 54 h 214"/>
                <a:gd name="T22" fmla="*/ 184 w 292"/>
                <a:gd name="T23" fmla="*/ 54 h 214"/>
                <a:gd name="T24" fmla="*/ 225 w 292"/>
                <a:gd name="T25" fmla="*/ 96 h 214"/>
                <a:gd name="T26" fmla="*/ 225 w 292"/>
                <a:gd name="T27" fmla="*/ 118 h 214"/>
                <a:gd name="T28" fmla="*/ 188 w 292"/>
                <a:gd name="T29" fmla="*/ 160 h 214"/>
                <a:gd name="T30" fmla="*/ 104 w 292"/>
                <a:gd name="T31" fmla="*/ 160 h 214"/>
                <a:gd name="T32" fmla="*/ 67 w 292"/>
                <a:gd name="T33" fmla="*/ 118 h 214"/>
                <a:gd name="T34" fmla="*/ 67 w 292"/>
                <a:gd name="T35" fmla="*/ 9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14">
                  <a:moveTo>
                    <a:pt x="0" y="138"/>
                  </a:moveTo>
                  <a:cubicBezTo>
                    <a:pt x="0" y="200"/>
                    <a:pt x="35" y="214"/>
                    <a:pt x="94" y="214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57" y="214"/>
                    <a:pt x="292" y="200"/>
                    <a:pt x="292" y="138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14"/>
                    <a:pt x="257" y="0"/>
                    <a:pt x="19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35" y="0"/>
                    <a:pt x="0" y="14"/>
                    <a:pt x="0" y="76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67" y="96"/>
                  </a:moveTo>
                  <a:cubicBezTo>
                    <a:pt x="67" y="70"/>
                    <a:pt x="73" y="54"/>
                    <a:pt x="108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219" y="54"/>
                    <a:pt x="225" y="70"/>
                    <a:pt x="225" y="96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49"/>
                    <a:pt x="219" y="160"/>
                    <a:pt x="188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73" y="160"/>
                    <a:pt x="67" y="149"/>
                    <a:pt x="67" y="118"/>
                  </a:cubicBezTo>
                  <a:cubicBezTo>
                    <a:pt x="67" y="96"/>
                    <a:pt x="67" y="96"/>
                    <a:pt x="67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3" name="Picture 7" descr="C:\Users\hbbu629\Desktop\BRANDING\! Templates\! 2016 New Templates\Presentation\Final Presentation Templates\images\037_G5A6784.jpg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2631" y="395288"/>
            <a:ext cx="3187366" cy="26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287" y="393698"/>
            <a:ext cx="2865386" cy="2649539"/>
          </a:xfrm>
          <a:prstGeom prst="rect">
            <a:avLst/>
          </a:prstGeom>
        </p:spPr>
      </p:pic>
      <p:pic>
        <p:nvPicPr>
          <p:cNvPr id="25" name="Picture 8" descr="C:\Users\hbbu629\Desktop\BRANDING\! Templates\! 2016 New Templates\Presentation\Final Presentation Templates\images\HAL32757.jpg"/>
          <p:cNvPicPr>
            <a:picLocks noChangeAspect="1" noChangeArrowheads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6615" y="393698"/>
            <a:ext cx="2220072" cy="264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9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Red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95288" y="395288"/>
            <a:ext cx="8364537" cy="606742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601480" y="1744137"/>
            <a:ext cx="3989067" cy="1827738"/>
          </a:xfrm>
        </p:spPr>
        <p:txBody>
          <a:bodyPr tIns="0" rIns="0" anchor="b" anchorCtr="0"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601480" y="3627439"/>
            <a:ext cx="3989067" cy="1211850"/>
          </a:xfrm>
        </p:spPr>
        <p:txBody>
          <a:bodyPr r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78" name="Group 77"/>
          <p:cNvGrpSpPr/>
          <p:nvPr userDrawn="1"/>
        </p:nvGrpSpPr>
        <p:grpSpPr>
          <a:xfrm>
            <a:off x="1102983" y="3311830"/>
            <a:ext cx="2377538" cy="167528"/>
            <a:chOff x="3049039" y="-1112761"/>
            <a:chExt cx="3026848" cy="213284"/>
          </a:xfrm>
          <a:solidFill>
            <a:schemeClr val="bg1"/>
          </a:solidFill>
        </p:grpSpPr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5787154" y="-1110653"/>
              <a:ext cx="288733" cy="209068"/>
            </a:xfrm>
            <a:custGeom>
              <a:avLst/>
              <a:gdLst>
                <a:gd name="T0" fmla="*/ 0 w 685"/>
                <a:gd name="T1" fmla="*/ 496 h 496"/>
                <a:gd name="T2" fmla="*/ 154 w 685"/>
                <a:gd name="T3" fmla="*/ 496 h 496"/>
                <a:gd name="T4" fmla="*/ 154 w 685"/>
                <a:gd name="T5" fmla="*/ 135 h 496"/>
                <a:gd name="T6" fmla="*/ 156 w 685"/>
                <a:gd name="T7" fmla="*/ 135 h 496"/>
                <a:gd name="T8" fmla="*/ 446 w 685"/>
                <a:gd name="T9" fmla="*/ 496 h 496"/>
                <a:gd name="T10" fmla="*/ 685 w 685"/>
                <a:gd name="T11" fmla="*/ 496 h 496"/>
                <a:gd name="T12" fmla="*/ 685 w 685"/>
                <a:gd name="T13" fmla="*/ 0 h 496"/>
                <a:gd name="T14" fmla="*/ 531 w 685"/>
                <a:gd name="T15" fmla="*/ 0 h 496"/>
                <a:gd name="T16" fmla="*/ 531 w 685"/>
                <a:gd name="T17" fmla="*/ 361 h 496"/>
                <a:gd name="T18" fmla="*/ 529 w 685"/>
                <a:gd name="T19" fmla="*/ 361 h 496"/>
                <a:gd name="T20" fmla="*/ 239 w 685"/>
                <a:gd name="T21" fmla="*/ 0 h 496"/>
                <a:gd name="T22" fmla="*/ 0 w 685"/>
                <a:gd name="T23" fmla="*/ 0 h 496"/>
                <a:gd name="T24" fmla="*/ 0 w 685"/>
                <a:gd name="T25" fmla="*/ 496 h 496"/>
                <a:gd name="T26" fmla="*/ 0 w 68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496">
                  <a:moveTo>
                    <a:pt x="0" y="496"/>
                  </a:moveTo>
                  <a:lnTo>
                    <a:pt x="154" y="496"/>
                  </a:lnTo>
                  <a:lnTo>
                    <a:pt x="154" y="135"/>
                  </a:lnTo>
                  <a:lnTo>
                    <a:pt x="156" y="135"/>
                  </a:lnTo>
                  <a:lnTo>
                    <a:pt x="446" y="496"/>
                  </a:lnTo>
                  <a:lnTo>
                    <a:pt x="685" y="496"/>
                  </a:lnTo>
                  <a:lnTo>
                    <a:pt x="685" y="0"/>
                  </a:lnTo>
                  <a:lnTo>
                    <a:pt x="531" y="0"/>
                  </a:lnTo>
                  <a:lnTo>
                    <a:pt x="531" y="361"/>
                  </a:lnTo>
                  <a:lnTo>
                    <a:pt x="529" y="361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049039" y="-1110653"/>
              <a:ext cx="267658" cy="209068"/>
            </a:xfrm>
            <a:custGeom>
              <a:avLst/>
              <a:gdLst>
                <a:gd name="T0" fmla="*/ 0 w 635"/>
                <a:gd name="T1" fmla="*/ 496 h 496"/>
                <a:gd name="T2" fmla="*/ 153 w 635"/>
                <a:gd name="T3" fmla="*/ 496 h 496"/>
                <a:gd name="T4" fmla="*/ 153 w 635"/>
                <a:gd name="T5" fmla="*/ 309 h 496"/>
                <a:gd name="T6" fmla="*/ 479 w 635"/>
                <a:gd name="T7" fmla="*/ 309 h 496"/>
                <a:gd name="T8" fmla="*/ 479 w 635"/>
                <a:gd name="T9" fmla="*/ 496 h 496"/>
                <a:gd name="T10" fmla="*/ 635 w 635"/>
                <a:gd name="T11" fmla="*/ 496 h 496"/>
                <a:gd name="T12" fmla="*/ 635 w 635"/>
                <a:gd name="T13" fmla="*/ 0 h 496"/>
                <a:gd name="T14" fmla="*/ 479 w 635"/>
                <a:gd name="T15" fmla="*/ 0 h 496"/>
                <a:gd name="T16" fmla="*/ 479 w 635"/>
                <a:gd name="T17" fmla="*/ 177 h 496"/>
                <a:gd name="T18" fmla="*/ 153 w 635"/>
                <a:gd name="T19" fmla="*/ 177 h 496"/>
                <a:gd name="T20" fmla="*/ 153 w 635"/>
                <a:gd name="T21" fmla="*/ 0 h 496"/>
                <a:gd name="T22" fmla="*/ 0 w 635"/>
                <a:gd name="T23" fmla="*/ 0 h 496"/>
                <a:gd name="T24" fmla="*/ 0 w 635"/>
                <a:gd name="T25" fmla="*/ 496 h 496"/>
                <a:gd name="T26" fmla="*/ 0 w 63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496">
                  <a:moveTo>
                    <a:pt x="0" y="496"/>
                  </a:moveTo>
                  <a:lnTo>
                    <a:pt x="153" y="496"/>
                  </a:lnTo>
                  <a:lnTo>
                    <a:pt x="153" y="309"/>
                  </a:lnTo>
                  <a:lnTo>
                    <a:pt x="479" y="309"/>
                  </a:lnTo>
                  <a:lnTo>
                    <a:pt x="479" y="496"/>
                  </a:lnTo>
                  <a:lnTo>
                    <a:pt x="635" y="496"/>
                  </a:lnTo>
                  <a:lnTo>
                    <a:pt x="635" y="0"/>
                  </a:lnTo>
                  <a:lnTo>
                    <a:pt x="479" y="0"/>
                  </a:lnTo>
                  <a:lnTo>
                    <a:pt x="479" y="177"/>
                  </a:lnTo>
                  <a:lnTo>
                    <a:pt x="153" y="177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3339458" y="-1110653"/>
              <a:ext cx="316974" cy="209068"/>
            </a:xfrm>
            <a:custGeom>
              <a:avLst/>
              <a:gdLst>
                <a:gd name="T0" fmla="*/ 0 w 752"/>
                <a:gd name="T1" fmla="*/ 496 h 496"/>
                <a:gd name="T2" fmla="*/ 173 w 752"/>
                <a:gd name="T3" fmla="*/ 496 h 496"/>
                <a:gd name="T4" fmla="*/ 218 w 752"/>
                <a:gd name="T5" fmla="*/ 409 h 496"/>
                <a:gd name="T6" fmla="*/ 532 w 752"/>
                <a:gd name="T7" fmla="*/ 409 h 496"/>
                <a:gd name="T8" fmla="*/ 579 w 752"/>
                <a:gd name="T9" fmla="*/ 496 h 496"/>
                <a:gd name="T10" fmla="*/ 752 w 752"/>
                <a:gd name="T11" fmla="*/ 496 h 496"/>
                <a:gd name="T12" fmla="*/ 473 w 752"/>
                <a:gd name="T13" fmla="*/ 0 h 496"/>
                <a:gd name="T14" fmla="*/ 272 w 752"/>
                <a:gd name="T15" fmla="*/ 0 h 496"/>
                <a:gd name="T16" fmla="*/ 0 w 752"/>
                <a:gd name="T17" fmla="*/ 496 h 496"/>
                <a:gd name="T18" fmla="*/ 0 w 752"/>
                <a:gd name="T19" fmla="*/ 496 h 496"/>
                <a:gd name="T20" fmla="*/ 374 w 752"/>
                <a:gd name="T21" fmla="*/ 116 h 496"/>
                <a:gd name="T22" fmla="*/ 473 w 752"/>
                <a:gd name="T23" fmla="*/ 302 h 496"/>
                <a:gd name="T24" fmla="*/ 274 w 752"/>
                <a:gd name="T25" fmla="*/ 302 h 496"/>
                <a:gd name="T26" fmla="*/ 374 w 752"/>
                <a:gd name="T27" fmla="*/ 116 h 496"/>
                <a:gd name="T28" fmla="*/ 374 w 752"/>
                <a:gd name="T29" fmla="*/ 1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2" h="496">
                  <a:moveTo>
                    <a:pt x="0" y="496"/>
                  </a:moveTo>
                  <a:lnTo>
                    <a:pt x="173" y="496"/>
                  </a:lnTo>
                  <a:lnTo>
                    <a:pt x="218" y="409"/>
                  </a:lnTo>
                  <a:lnTo>
                    <a:pt x="532" y="409"/>
                  </a:lnTo>
                  <a:lnTo>
                    <a:pt x="579" y="496"/>
                  </a:lnTo>
                  <a:lnTo>
                    <a:pt x="752" y="496"/>
                  </a:lnTo>
                  <a:lnTo>
                    <a:pt x="473" y="0"/>
                  </a:lnTo>
                  <a:lnTo>
                    <a:pt x="272" y="0"/>
                  </a:lnTo>
                  <a:lnTo>
                    <a:pt x="0" y="496"/>
                  </a:lnTo>
                  <a:lnTo>
                    <a:pt x="0" y="496"/>
                  </a:lnTo>
                  <a:close/>
                  <a:moveTo>
                    <a:pt x="374" y="116"/>
                  </a:moveTo>
                  <a:lnTo>
                    <a:pt x="473" y="302"/>
                  </a:lnTo>
                  <a:lnTo>
                    <a:pt x="274" y="302"/>
                  </a:lnTo>
                  <a:lnTo>
                    <a:pt x="374" y="116"/>
                  </a:lnTo>
                  <a:lnTo>
                    <a:pt x="374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679193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918188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4160134" y="-1110653"/>
              <a:ext cx="65755" cy="209068"/>
            </a:xfrm>
            <a:custGeom>
              <a:avLst/>
              <a:gdLst>
                <a:gd name="T0" fmla="*/ 0 w 156"/>
                <a:gd name="T1" fmla="*/ 496 h 496"/>
                <a:gd name="T2" fmla="*/ 156 w 156"/>
                <a:gd name="T3" fmla="*/ 496 h 496"/>
                <a:gd name="T4" fmla="*/ 156 w 156"/>
                <a:gd name="T5" fmla="*/ 0 h 496"/>
                <a:gd name="T6" fmla="*/ 0 w 156"/>
                <a:gd name="T7" fmla="*/ 0 h 496"/>
                <a:gd name="T8" fmla="*/ 0 w 156"/>
                <a:gd name="T9" fmla="*/ 496 h 496"/>
                <a:gd name="T10" fmla="*/ 0 w 156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496">
                  <a:moveTo>
                    <a:pt x="0" y="496"/>
                  </a:moveTo>
                  <a:lnTo>
                    <a:pt x="156" y="49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 noEditPoints="1"/>
            </p:cNvSpPr>
            <p:nvPr/>
          </p:nvSpPr>
          <p:spPr bwMode="auto">
            <a:xfrm>
              <a:off x="4273519" y="-1110653"/>
              <a:ext cx="271873" cy="209068"/>
            </a:xfrm>
            <a:custGeom>
              <a:avLst/>
              <a:gdLst>
                <a:gd name="T0" fmla="*/ 0 w 273"/>
                <a:gd name="T1" fmla="*/ 210 h 210"/>
                <a:gd name="T2" fmla="*/ 208 w 273"/>
                <a:gd name="T3" fmla="*/ 210 h 210"/>
                <a:gd name="T4" fmla="*/ 273 w 273"/>
                <a:gd name="T5" fmla="*/ 154 h 210"/>
                <a:gd name="T6" fmla="*/ 234 w 273"/>
                <a:gd name="T7" fmla="*/ 104 h 210"/>
                <a:gd name="T8" fmla="*/ 234 w 273"/>
                <a:gd name="T9" fmla="*/ 103 h 210"/>
                <a:gd name="T10" fmla="*/ 265 w 273"/>
                <a:gd name="T11" fmla="*/ 55 h 210"/>
                <a:gd name="T12" fmla="*/ 188 w 273"/>
                <a:gd name="T13" fmla="*/ 0 h 210"/>
                <a:gd name="T14" fmla="*/ 0 w 273"/>
                <a:gd name="T15" fmla="*/ 0 h 210"/>
                <a:gd name="T16" fmla="*/ 0 w 273"/>
                <a:gd name="T17" fmla="*/ 210 h 210"/>
                <a:gd name="T18" fmla="*/ 65 w 273"/>
                <a:gd name="T19" fmla="*/ 127 h 210"/>
                <a:gd name="T20" fmla="*/ 182 w 273"/>
                <a:gd name="T21" fmla="*/ 127 h 210"/>
                <a:gd name="T22" fmla="*/ 206 w 273"/>
                <a:gd name="T23" fmla="*/ 144 h 210"/>
                <a:gd name="T24" fmla="*/ 182 w 273"/>
                <a:gd name="T25" fmla="*/ 160 h 210"/>
                <a:gd name="T26" fmla="*/ 65 w 273"/>
                <a:gd name="T27" fmla="*/ 160 h 210"/>
                <a:gd name="T28" fmla="*/ 65 w 273"/>
                <a:gd name="T29" fmla="*/ 127 h 210"/>
                <a:gd name="T30" fmla="*/ 65 w 273"/>
                <a:gd name="T31" fmla="*/ 50 h 210"/>
                <a:gd name="T32" fmla="*/ 181 w 273"/>
                <a:gd name="T33" fmla="*/ 50 h 210"/>
                <a:gd name="T34" fmla="*/ 200 w 273"/>
                <a:gd name="T35" fmla="*/ 67 h 210"/>
                <a:gd name="T36" fmla="*/ 181 w 273"/>
                <a:gd name="T37" fmla="*/ 83 h 210"/>
                <a:gd name="T38" fmla="*/ 65 w 273"/>
                <a:gd name="T39" fmla="*/ 83 h 210"/>
                <a:gd name="T40" fmla="*/ 65 w 273"/>
                <a:gd name="T41" fmla="*/ 5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10">
                  <a:moveTo>
                    <a:pt x="0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45" y="210"/>
                    <a:pt x="273" y="200"/>
                    <a:pt x="273" y="154"/>
                  </a:cubicBezTo>
                  <a:cubicBezTo>
                    <a:pt x="273" y="123"/>
                    <a:pt x="262" y="108"/>
                    <a:pt x="234" y="104"/>
                  </a:cubicBezTo>
                  <a:cubicBezTo>
                    <a:pt x="234" y="103"/>
                    <a:pt x="234" y="103"/>
                    <a:pt x="234" y="103"/>
                  </a:cubicBezTo>
                  <a:cubicBezTo>
                    <a:pt x="252" y="98"/>
                    <a:pt x="265" y="91"/>
                    <a:pt x="265" y="55"/>
                  </a:cubicBezTo>
                  <a:cubicBezTo>
                    <a:pt x="265" y="14"/>
                    <a:pt x="240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65" y="127"/>
                  </a:moveTo>
                  <a:cubicBezTo>
                    <a:pt x="182" y="127"/>
                    <a:pt x="182" y="127"/>
                    <a:pt x="182" y="127"/>
                  </a:cubicBezTo>
                  <a:cubicBezTo>
                    <a:pt x="196" y="127"/>
                    <a:pt x="206" y="130"/>
                    <a:pt x="206" y="144"/>
                  </a:cubicBezTo>
                  <a:cubicBezTo>
                    <a:pt x="206" y="156"/>
                    <a:pt x="196" y="160"/>
                    <a:pt x="182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27"/>
                    <a:pt x="65" y="127"/>
                    <a:pt x="65" y="127"/>
                  </a:cubicBezTo>
                  <a:close/>
                  <a:moveTo>
                    <a:pt x="65" y="50"/>
                  </a:moveTo>
                  <a:cubicBezTo>
                    <a:pt x="181" y="50"/>
                    <a:pt x="181" y="50"/>
                    <a:pt x="181" y="50"/>
                  </a:cubicBezTo>
                  <a:cubicBezTo>
                    <a:pt x="193" y="50"/>
                    <a:pt x="200" y="55"/>
                    <a:pt x="200" y="67"/>
                  </a:cubicBezTo>
                  <a:cubicBezTo>
                    <a:pt x="200" y="79"/>
                    <a:pt x="193" y="83"/>
                    <a:pt x="181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50"/>
                    <a:pt x="65" y="50"/>
                    <a:pt x="6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4584171" y="-1110653"/>
              <a:ext cx="268079" cy="211176"/>
            </a:xfrm>
            <a:custGeom>
              <a:avLst/>
              <a:gdLst>
                <a:gd name="T0" fmla="*/ 0 w 269"/>
                <a:gd name="T1" fmla="*/ 135 h 212"/>
                <a:gd name="T2" fmla="*/ 88 w 269"/>
                <a:gd name="T3" fmla="*/ 212 h 212"/>
                <a:gd name="T4" fmla="*/ 181 w 269"/>
                <a:gd name="T5" fmla="*/ 212 h 212"/>
                <a:gd name="T6" fmla="*/ 269 w 269"/>
                <a:gd name="T7" fmla="*/ 135 h 212"/>
                <a:gd name="T8" fmla="*/ 269 w 269"/>
                <a:gd name="T9" fmla="*/ 0 h 212"/>
                <a:gd name="T10" fmla="*/ 203 w 269"/>
                <a:gd name="T11" fmla="*/ 0 h 212"/>
                <a:gd name="T12" fmla="*/ 203 w 269"/>
                <a:gd name="T13" fmla="*/ 121 h 212"/>
                <a:gd name="T14" fmla="*/ 167 w 269"/>
                <a:gd name="T15" fmla="*/ 158 h 212"/>
                <a:gd name="T16" fmla="*/ 102 w 269"/>
                <a:gd name="T17" fmla="*/ 158 h 212"/>
                <a:gd name="T18" fmla="*/ 66 w 269"/>
                <a:gd name="T19" fmla="*/ 121 h 212"/>
                <a:gd name="T20" fmla="*/ 66 w 269"/>
                <a:gd name="T21" fmla="*/ 0 h 212"/>
                <a:gd name="T22" fmla="*/ 0 w 269"/>
                <a:gd name="T23" fmla="*/ 0 h 212"/>
                <a:gd name="T24" fmla="*/ 0 w 269"/>
                <a:gd name="T25" fmla="*/ 13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212">
                  <a:moveTo>
                    <a:pt x="0" y="135"/>
                  </a:moveTo>
                  <a:cubicBezTo>
                    <a:pt x="0" y="187"/>
                    <a:pt x="28" y="212"/>
                    <a:pt x="88" y="212"/>
                  </a:cubicBezTo>
                  <a:cubicBezTo>
                    <a:pt x="181" y="212"/>
                    <a:pt x="181" y="212"/>
                    <a:pt x="181" y="212"/>
                  </a:cubicBezTo>
                  <a:cubicBezTo>
                    <a:pt x="241" y="212"/>
                    <a:pt x="269" y="187"/>
                    <a:pt x="269" y="13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48"/>
                    <a:pt x="194" y="158"/>
                    <a:pt x="167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75" y="158"/>
                    <a:pt x="66" y="148"/>
                    <a:pt x="66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4896086" y="-1110653"/>
              <a:ext cx="259649" cy="209068"/>
            </a:xfrm>
            <a:custGeom>
              <a:avLst/>
              <a:gdLst>
                <a:gd name="T0" fmla="*/ 65 w 261"/>
                <a:gd name="T1" fmla="*/ 52 h 210"/>
                <a:gd name="T2" fmla="*/ 168 w 261"/>
                <a:gd name="T3" fmla="*/ 52 h 210"/>
                <a:gd name="T4" fmla="*/ 198 w 261"/>
                <a:gd name="T5" fmla="*/ 74 h 210"/>
                <a:gd name="T6" fmla="*/ 198 w 261"/>
                <a:gd name="T7" fmla="*/ 81 h 210"/>
                <a:gd name="T8" fmla="*/ 173 w 261"/>
                <a:gd name="T9" fmla="*/ 103 h 210"/>
                <a:gd name="T10" fmla="*/ 65 w 261"/>
                <a:gd name="T11" fmla="*/ 103 h 210"/>
                <a:gd name="T12" fmla="*/ 65 w 261"/>
                <a:gd name="T13" fmla="*/ 52 h 210"/>
                <a:gd name="T14" fmla="*/ 0 w 261"/>
                <a:gd name="T15" fmla="*/ 210 h 210"/>
                <a:gd name="T16" fmla="*/ 65 w 261"/>
                <a:gd name="T17" fmla="*/ 210 h 210"/>
                <a:gd name="T18" fmla="*/ 65 w 261"/>
                <a:gd name="T19" fmla="*/ 155 h 210"/>
                <a:gd name="T20" fmla="*/ 168 w 261"/>
                <a:gd name="T21" fmla="*/ 155 h 210"/>
                <a:gd name="T22" fmla="*/ 195 w 261"/>
                <a:gd name="T23" fmla="*/ 185 h 210"/>
                <a:gd name="T24" fmla="*/ 195 w 261"/>
                <a:gd name="T25" fmla="*/ 210 h 210"/>
                <a:gd name="T26" fmla="*/ 260 w 261"/>
                <a:gd name="T27" fmla="*/ 210 h 210"/>
                <a:gd name="T28" fmla="*/ 260 w 261"/>
                <a:gd name="T29" fmla="*/ 174 h 210"/>
                <a:gd name="T30" fmla="*/ 225 w 261"/>
                <a:gd name="T31" fmla="*/ 128 h 210"/>
                <a:gd name="T32" fmla="*/ 225 w 261"/>
                <a:gd name="T33" fmla="*/ 127 h 210"/>
                <a:gd name="T34" fmla="*/ 261 w 261"/>
                <a:gd name="T35" fmla="*/ 76 h 210"/>
                <a:gd name="T36" fmla="*/ 261 w 261"/>
                <a:gd name="T37" fmla="*/ 62 h 210"/>
                <a:gd name="T38" fmla="*/ 197 w 261"/>
                <a:gd name="T39" fmla="*/ 0 h 210"/>
                <a:gd name="T40" fmla="*/ 0 w 261"/>
                <a:gd name="T41" fmla="*/ 0 h 210"/>
                <a:gd name="T42" fmla="*/ 0 w 261"/>
                <a:gd name="T4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210">
                  <a:moveTo>
                    <a:pt x="65" y="52"/>
                  </a:moveTo>
                  <a:cubicBezTo>
                    <a:pt x="168" y="52"/>
                    <a:pt x="168" y="52"/>
                    <a:pt x="168" y="52"/>
                  </a:cubicBezTo>
                  <a:cubicBezTo>
                    <a:pt x="188" y="52"/>
                    <a:pt x="198" y="56"/>
                    <a:pt x="198" y="7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8" y="96"/>
                    <a:pt x="191" y="103"/>
                    <a:pt x="173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52"/>
                    <a:pt x="65" y="52"/>
                    <a:pt x="65" y="52"/>
                  </a:cubicBezTo>
                  <a:close/>
                  <a:moveTo>
                    <a:pt x="0" y="210"/>
                  </a:moveTo>
                  <a:cubicBezTo>
                    <a:pt x="65" y="210"/>
                    <a:pt x="65" y="210"/>
                    <a:pt x="65" y="210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88" y="155"/>
                    <a:pt x="195" y="163"/>
                    <a:pt x="195" y="185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260" y="210"/>
                    <a:pt x="260" y="210"/>
                    <a:pt x="260" y="210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40"/>
                    <a:pt x="244" y="131"/>
                    <a:pt x="225" y="128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55" y="120"/>
                    <a:pt x="261" y="104"/>
                    <a:pt x="261" y="7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1" y="25"/>
                    <a:pt x="248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5184819" y="-1110653"/>
              <a:ext cx="247847" cy="209068"/>
            </a:xfrm>
            <a:custGeom>
              <a:avLst/>
              <a:gdLst>
                <a:gd name="T0" fmla="*/ 0 w 588"/>
                <a:gd name="T1" fmla="*/ 123 h 496"/>
                <a:gd name="T2" fmla="*/ 217 w 588"/>
                <a:gd name="T3" fmla="*/ 123 h 496"/>
                <a:gd name="T4" fmla="*/ 217 w 588"/>
                <a:gd name="T5" fmla="*/ 496 h 496"/>
                <a:gd name="T6" fmla="*/ 371 w 588"/>
                <a:gd name="T7" fmla="*/ 496 h 496"/>
                <a:gd name="T8" fmla="*/ 371 w 588"/>
                <a:gd name="T9" fmla="*/ 123 h 496"/>
                <a:gd name="T10" fmla="*/ 588 w 588"/>
                <a:gd name="T11" fmla="*/ 123 h 496"/>
                <a:gd name="T12" fmla="*/ 588 w 588"/>
                <a:gd name="T13" fmla="*/ 0 h 496"/>
                <a:gd name="T14" fmla="*/ 0 w 588"/>
                <a:gd name="T15" fmla="*/ 0 h 496"/>
                <a:gd name="T16" fmla="*/ 0 w 588"/>
                <a:gd name="T17" fmla="*/ 123 h 496"/>
                <a:gd name="T18" fmla="*/ 0 w 588"/>
                <a:gd name="T19" fmla="*/ 1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96">
                  <a:moveTo>
                    <a:pt x="0" y="123"/>
                  </a:moveTo>
                  <a:lnTo>
                    <a:pt x="217" y="123"/>
                  </a:lnTo>
                  <a:lnTo>
                    <a:pt x="217" y="496"/>
                  </a:lnTo>
                  <a:lnTo>
                    <a:pt x="371" y="496"/>
                  </a:lnTo>
                  <a:lnTo>
                    <a:pt x="371" y="123"/>
                  </a:lnTo>
                  <a:lnTo>
                    <a:pt x="588" y="123"/>
                  </a:lnTo>
                  <a:lnTo>
                    <a:pt x="588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8"/>
            <p:cNvSpPr>
              <a:spLocks noEditPoints="1"/>
            </p:cNvSpPr>
            <p:nvPr/>
          </p:nvSpPr>
          <p:spPr bwMode="auto">
            <a:xfrm>
              <a:off x="5456692" y="-1112761"/>
              <a:ext cx="290419" cy="213283"/>
            </a:xfrm>
            <a:custGeom>
              <a:avLst/>
              <a:gdLst>
                <a:gd name="T0" fmla="*/ 0 w 292"/>
                <a:gd name="T1" fmla="*/ 138 h 214"/>
                <a:gd name="T2" fmla="*/ 94 w 292"/>
                <a:gd name="T3" fmla="*/ 214 h 214"/>
                <a:gd name="T4" fmla="*/ 198 w 292"/>
                <a:gd name="T5" fmla="*/ 214 h 214"/>
                <a:gd name="T6" fmla="*/ 292 w 292"/>
                <a:gd name="T7" fmla="*/ 138 h 214"/>
                <a:gd name="T8" fmla="*/ 292 w 292"/>
                <a:gd name="T9" fmla="*/ 76 h 214"/>
                <a:gd name="T10" fmla="*/ 198 w 292"/>
                <a:gd name="T11" fmla="*/ 0 h 214"/>
                <a:gd name="T12" fmla="*/ 94 w 292"/>
                <a:gd name="T13" fmla="*/ 0 h 214"/>
                <a:gd name="T14" fmla="*/ 0 w 292"/>
                <a:gd name="T15" fmla="*/ 76 h 214"/>
                <a:gd name="T16" fmla="*/ 0 w 292"/>
                <a:gd name="T17" fmla="*/ 138 h 214"/>
                <a:gd name="T18" fmla="*/ 67 w 292"/>
                <a:gd name="T19" fmla="*/ 96 h 214"/>
                <a:gd name="T20" fmla="*/ 108 w 292"/>
                <a:gd name="T21" fmla="*/ 54 h 214"/>
                <a:gd name="T22" fmla="*/ 184 w 292"/>
                <a:gd name="T23" fmla="*/ 54 h 214"/>
                <a:gd name="T24" fmla="*/ 225 w 292"/>
                <a:gd name="T25" fmla="*/ 96 h 214"/>
                <a:gd name="T26" fmla="*/ 225 w 292"/>
                <a:gd name="T27" fmla="*/ 118 h 214"/>
                <a:gd name="T28" fmla="*/ 188 w 292"/>
                <a:gd name="T29" fmla="*/ 160 h 214"/>
                <a:gd name="T30" fmla="*/ 104 w 292"/>
                <a:gd name="T31" fmla="*/ 160 h 214"/>
                <a:gd name="T32" fmla="*/ 67 w 292"/>
                <a:gd name="T33" fmla="*/ 118 h 214"/>
                <a:gd name="T34" fmla="*/ 67 w 292"/>
                <a:gd name="T35" fmla="*/ 9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14">
                  <a:moveTo>
                    <a:pt x="0" y="138"/>
                  </a:moveTo>
                  <a:cubicBezTo>
                    <a:pt x="0" y="200"/>
                    <a:pt x="35" y="214"/>
                    <a:pt x="94" y="214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57" y="214"/>
                    <a:pt x="292" y="200"/>
                    <a:pt x="292" y="138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14"/>
                    <a:pt x="257" y="0"/>
                    <a:pt x="19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35" y="0"/>
                    <a:pt x="0" y="14"/>
                    <a:pt x="0" y="76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67" y="96"/>
                  </a:moveTo>
                  <a:cubicBezTo>
                    <a:pt x="67" y="70"/>
                    <a:pt x="73" y="54"/>
                    <a:pt x="108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219" y="54"/>
                    <a:pt x="225" y="70"/>
                    <a:pt x="225" y="96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49"/>
                    <a:pt x="219" y="160"/>
                    <a:pt x="188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73" y="160"/>
                    <a:pt x="67" y="149"/>
                    <a:pt x="67" y="118"/>
                  </a:cubicBezTo>
                  <a:cubicBezTo>
                    <a:pt x="67" y="96"/>
                    <a:pt x="67" y="96"/>
                    <a:pt x="67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721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95288" y="395289"/>
            <a:ext cx="4160251" cy="606742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601480" y="1744137"/>
            <a:ext cx="4158345" cy="1827047"/>
          </a:xfrm>
        </p:spPr>
        <p:txBody>
          <a:bodyPr tIns="0" rIns="0" anchor="b" anchorCtr="0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601480" y="3632170"/>
            <a:ext cx="4158345" cy="1207118"/>
          </a:xfrm>
        </p:spPr>
        <p:txBody>
          <a:bodyPr rIns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31" name="Group 30"/>
          <p:cNvGrpSpPr/>
          <p:nvPr userDrawn="1"/>
        </p:nvGrpSpPr>
        <p:grpSpPr bwMode="black">
          <a:xfrm>
            <a:off x="7260438" y="6468077"/>
            <a:ext cx="1499559" cy="105663"/>
            <a:chOff x="3049039" y="-1112761"/>
            <a:chExt cx="3026848" cy="213284"/>
          </a:xfrm>
          <a:solidFill>
            <a:schemeClr val="accent1"/>
          </a:solidFill>
        </p:grpSpPr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5787154" y="-1110653"/>
              <a:ext cx="288733" cy="209068"/>
            </a:xfrm>
            <a:custGeom>
              <a:avLst/>
              <a:gdLst>
                <a:gd name="T0" fmla="*/ 0 w 685"/>
                <a:gd name="T1" fmla="*/ 496 h 496"/>
                <a:gd name="T2" fmla="*/ 154 w 685"/>
                <a:gd name="T3" fmla="*/ 496 h 496"/>
                <a:gd name="T4" fmla="*/ 154 w 685"/>
                <a:gd name="T5" fmla="*/ 135 h 496"/>
                <a:gd name="T6" fmla="*/ 156 w 685"/>
                <a:gd name="T7" fmla="*/ 135 h 496"/>
                <a:gd name="T8" fmla="*/ 446 w 685"/>
                <a:gd name="T9" fmla="*/ 496 h 496"/>
                <a:gd name="T10" fmla="*/ 685 w 685"/>
                <a:gd name="T11" fmla="*/ 496 h 496"/>
                <a:gd name="T12" fmla="*/ 685 w 685"/>
                <a:gd name="T13" fmla="*/ 0 h 496"/>
                <a:gd name="T14" fmla="*/ 531 w 685"/>
                <a:gd name="T15" fmla="*/ 0 h 496"/>
                <a:gd name="T16" fmla="*/ 531 w 685"/>
                <a:gd name="T17" fmla="*/ 361 h 496"/>
                <a:gd name="T18" fmla="*/ 529 w 685"/>
                <a:gd name="T19" fmla="*/ 361 h 496"/>
                <a:gd name="T20" fmla="*/ 239 w 685"/>
                <a:gd name="T21" fmla="*/ 0 h 496"/>
                <a:gd name="T22" fmla="*/ 0 w 685"/>
                <a:gd name="T23" fmla="*/ 0 h 496"/>
                <a:gd name="T24" fmla="*/ 0 w 685"/>
                <a:gd name="T25" fmla="*/ 496 h 496"/>
                <a:gd name="T26" fmla="*/ 0 w 68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496">
                  <a:moveTo>
                    <a:pt x="0" y="496"/>
                  </a:moveTo>
                  <a:lnTo>
                    <a:pt x="154" y="496"/>
                  </a:lnTo>
                  <a:lnTo>
                    <a:pt x="154" y="135"/>
                  </a:lnTo>
                  <a:lnTo>
                    <a:pt x="156" y="135"/>
                  </a:lnTo>
                  <a:lnTo>
                    <a:pt x="446" y="496"/>
                  </a:lnTo>
                  <a:lnTo>
                    <a:pt x="685" y="496"/>
                  </a:lnTo>
                  <a:lnTo>
                    <a:pt x="685" y="0"/>
                  </a:lnTo>
                  <a:lnTo>
                    <a:pt x="531" y="0"/>
                  </a:lnTo>
                  <a:lnTo>
                    <a:pt x="531" y="361"/>
                  </a:lnTo>
                  <a:lnTo>
                    <a:pt x="529" y="361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3049039" y="-1110653"/>
              <a:ext cx="267658" cy="209068"/>
            </a:xfrm>
            <a:custGeom>
              <a:avLst/>
              <a:gdLst>
                <a:gd name="T0" fmla="*/ 0 w 635"/>
                <a:gd name="T1" fmla="*/ 496 h 496"/>
                <a:gd name="T2" fmla="*/ 153 w 635"/>
                <a:gd name="T3" fmla="*/ 496 h 496"/>
                <a:gd name="T4" fmla="*/ 153 w 635"/>
                <a:gd name="T5" fmla="*/ 309 h 496"/>
                <a:gd name="T6" fmla="*/ 479 w 635"/>
                <a:gd name="T7" fmla="*/ 309 h 496"/>
                <a:gd name="T8" fmla="*/ 479 w 635"/>
                <a:gd name="T9" fmla="*/ 496 h 496"/>
                <a:gd name="T10" fmla="*/ 635 w 635"/>
                <a:gd name="T11" fmla="*/ 496 h 496"/>
                <a:gd name="T12" fmla="*/ 635 w 635"/>
                <a:gd name="T13" fmla="*/ 0 h 496"/>
                <a:gd name="T14" fmla="*/ 479 w 635"/>
                <a:gd name="T15" fmla="*/ 0 h 496"/>
                <a:gd name="T16" fmla="*/ 479 w 635"/>
                <a:gd name="T17" fmla="*/ 177 h 496"/>
                <a:gd name="T18" fmla="*/ 153 w 635"/>
                <a:gd name="T19" fmla="*/ 177 h 496"/>
                <a:gd name="T20" fmla="*/ 153 w 635"/>
                <a:gd name="T21" fmla="*/ 0 h 496"/>
                <a:gd name="T22" fmla="*/ 0 w 635"/>
                <a:gd name="T23" fmla="*/ 0 h 496"/>
                <a:gd name="T24" fmla="*/ 0 w 635"/>
                <a:gd name="T25" fmla="*/ 496 h 496"/>
                <a:gd name="T26" fmla="*/ 0 w 63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496">
                  <a:moveTo>
                    <a:pt x="0" y="496"/>
                  </a:moveTo>
                  <a:lnTo>
                    <a:pt x="153" y="496"/>
                  </a:lnTo>
                  <a:lnTo>
                    <a:pt x="153" y="309"/>
                  </a:lnTo>
                  <a:lnTo>
                    <a:pt x="479" y="309"/>
                  </a:lnTo>
                  <a:lnTo>
                    <a:pt x="479" y="496"/>
                  </a:lnTo>
                  <a:lnTo>
                    <a:pt x="635" y="496"/>
                  </a:lnTo>
                  <a:lnTo>
                    <a:pt x="635" y="0"/>
                  </a:lnTo>
                  <a:lnTo>
                    <a:pt x="479" y="0"/>
                  </a:lnTo>
                  <a:lnTo>
                    <a:pt x="479" y="177"/>
                  </a:lnTo>
                  <a:lnTo>
                    <a:pt x="153" y="177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black">
            <a:xfrm>
              <a:off x="3339458" y="-1110653"/>
              <a:ext cx="316974" cy="209068"/>
            </a:xfrm>
            <a:custGeom>
              <a:avLst/>
              <a:gdLst>
                <a:gd name="T0" fmla="*/ 0 w 752"/>
                <a:gd name="T1" fmla="*/ 496 h 496"/>
                <a:gd name="T2" fmla="*/ 173 w 752"/>
                <a:gd name="T3" fmla="*/ 496 h 496"/>
                <a:gd name="T4" fmla="*/ 218 w 752"/>
                <a:gd name="T5" fmla="*/ 409 h 496"/>
                <a:gd name="T6" fmla="*/ 532 w 752"/>
                <a:gd name="T7" fmla="*/ 409 h 496"/>
                <a:gd name="T8" fmla="*/ 579 w 752"/>
                <a:gd name="T9" fmla="*/ 496 h 496"/>
                <a:gd name="T10" fmla="*/ 752 w 752"/>
                <a:gd name="T11" fmla="*/ 496 h 496"/>
                <a:gd name="T12" fmla="*/ 473 w 752"/>
                <a:gd name="T13" fmla="*/ 0 h 496"/>
                <a:gd name="T14" fmla="*/ 272 w 752"/>
                <a:gd name="T15" fmla="*/ 0 h 496"/>
                <a:gd name="T16" fmla="*/ 0 w 752"/>
                <a:gd name="T17" fmla="*/ 496 h 496"/>
                <a:gd name="T18" fmla="*/ 0 w 752"/>
                <a:gd name="T19" fmla="*/ 496 h 496"/>
                <a:gd name="T20" fmla="*/ 374 w 752"/>
                <a:gd name="T21" fmla="*/ 116 h 496"/>
                <a:gd name="T22" fmla="*/ 473 w 752"/>
                <a:gd name="T23" fmla="*/ 302 h 496"/>
                <a:gd name="T24" fmla="*/ 274 w 752"/>
                <a:gd name="T25" fmla="*/ 302 h 496"/>
                <a:gd name="T26" fmla="*/ 374 w 752"/>
                <a:gd name="T27" fmla="*/ 116 h 496"/>
                <a:gd name="T28" fmla="*/ 374 w 752"/>
                <a:gd name="T29" fmla="*/ 1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2" h="496">
                  <a:moveTo>
                    <a:pt x="0" y="496"/>
                  </a:moveTo>
                  <a:lnTo>
                    <a:pt x="173" y="496"/>
                  </a:lnTo>
                  <a:lnTo>
                    <a:pt x="218" y="409"/>
                  </a:lnTo>
                  <a:lnTo>
                    <a:pt x="532" y="409"/>
                  </a:lnTo>
                  <a:lnTo>
                    <a:pt x="579" y="496"/>
                  </a:lnTo>
                  <a:lnTo>
                    <a:pt x="752" y="496"/>
                  </a:lnTo>
                  <a:lnTo>
                    <a:pt x="473" y="0"/>
                  </a:lnTo>
                  <a:lnTo>
                    <a:pt x="272" y="0"/>
                  </a:lnTo>
                  <a:lnTo>
                    <a:pt x="0" y="496"/>
                  </a:lnTo>
                  <a:lnTo>
                    <a:pt x="0" y="496"/>
                  </a:lnTo>
                  <a:close/>
                  <a:moveTo>
                    <a:pt x="374" y="116"/>
                  </a:moveTo>
                  <a:lnTo>
                    <a:pt x="473" y="302"/>
                  </a:lnTo>
                  <a:lnTo>
                    <a:pt x="274" y="302"/>
                  </a:lnTo>
                  <a:lnTo>
                    <a:pt x="374" y="116"/>
                  </a:lnTo>
                  <a:lnTo>
                    <a:pt x="374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3679193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3918188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4160134" y="-1110653"/>
              <a:ext cx="65755" cy="209068"/>
            </a:xfrm>
            <a:custGeom>
              <a:avLst/>
              <a:gdLst>
                <a:gd name="T0" fmla="*/ 0 w 156"/>
                <a:gd name="T1" fmla="*/ 496 h 496"/>
                <a:gd name="T2" fmla="*/ 156 w 156"/>
                <a:gd name="T3" fmla="*/ 496 h 496"/>
                <a:gd name="T4" fmla="*/ 156 w 156"/>
                <a:gd name="T5" fmla="*/ 0 h 496"/>
                <a:gd name="T6" fmla="*/ 0 w 156"/>
                <a:gd name="T7" fmla="*/ 0 h 496"/>
                <a:gd name="T8" fmla="*/ 0 w 156"/>
                <a:gd name="T9" fmla="*/ 496 h 496"/>
                <a:gd name="T10" fmla="*/ 0 w 156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496">
                  <a:moveTo>
                    <a:pt x="0" y="496"/>
                  </a:moveTo>
                  <a:lnTo>
                    <a:pt x="156" y="49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black">
            <a:xfrm>
              <a:off x="4273519" y="-1110653"/>
              <a:ext cx="271873" cy="209068"/>
            </a:xfrm>
            <a:custGeom>
              <a:avLst/>
              <a:gdLst>
                <a:gd name="T0" fmla="*/ 0 w 273"/>
                <a:gd name="T1" fmla="*/ 210 h 210"/>
                <a:gd name="T2" fmla="*/ 208 w 273"/>
                <a:gd name="T3" fmla="*/ 210 h 210"/>
                <a:gd name="T4" fmla="*/ 273 w 273"/>
                <a:gd name="T5" fmla="*/ 154 h 210"/>
                <a:gd name="T6" fmla="*/ 234 w 273"/>
                <a:gd name="T7" fmla="*/ 104 h 210"/>
                <a:gd name="T8" fmla="*/ 234 w 273"/>
                <a:gd name="T9" fmla="*/ 103 h 210"/>
                <a:gd name="T10" fmla="*/ 265 w 273"/>
                <a:gd name="T11" fmla="*/ 55 h 210"/>
                <a:gd name="T12" fmla="*/ 188 w 273"/>
                <a:gd name="T13" fmla="*/ 0 h 210"/>
                <a:gd name="T14" fmla="*/ 0 w 273"/>
                <a:gd name="T15" fmla="*/ 0 h 210"/>
                <a:gd name="T16" fmla="*/ 0 w 273"/>
                <a:gd name="T17" fmla="*/ 210 h 210"/>
                <a:gd name="T18" fmla="*/ 65 w 273"/>
                <a:gd name="T19" fmla="*/ 127 h 210"/>
                <a:gd name="T20" fmla="*/ 182 w 273"/>
                <a:gd name="T21" fmla="*/ 127 h 210"/>
                <a:gd name="T22" fmla="*/ 206 w 273"/>
                <a:gd name="T23" fmla="*/ 144 h 210"/>
                <a:gd name="T24" fmla="*/ 182 w 273"/>
                <a:gd name="T25" fmla="*/ 160 h 210"/>
                <a:gd name="T26" fmla="*/ 65 w 273"/>
                <a:gd name="T27" fmla="*/ 160 h 210"/>
                <a:gd name="T28" fmla="*/ 65 w 273"/>
                <a:gd name="T29" fmla="*/ 127 h 210"/>
                <a:gd name="T30" fmla="*/ 65 w 273"/>
                <a:gd name="T31" fmla="*/ 50 h 210"/>
                <a:gd name="T32" fmla="*/ 181 w 273"/>
                <a:gd name="T33" fmla="*/ 50 h 210"/>
                <a:gd name="T34" fmla="*/ 200 w 273"/>
                <a:gd name="T35" fmla="*/ 67 h 210"/>
                <a:gd name="T36" fmla="*/ 181 w 273"/>
                <a:gd name="T37" fmla="*/ 83 h 210"/>
                <a:gd name="T38" fmla="*/ 65 w 273"/>
                <a:gd name="T39" fmla="*/ 83 h 210"/>
                <a:gd name="T40" fmla="*/ 65 w 273"/>
                <a:gd name="T41" fmla="*/ 5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10">
                  <a:moveTo>
                    <a:pt x="0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45" y="210"/>
                    <a:pt x="273" y="200"/>
                    <a:pt x="273" y="154"/>
                  </a:cubicBezTo>
                  <a:cubicBezTo>
                    <a:pt x="273" y="123"/>
                    <a:pt x="262" y="108"/>
                    <a:pt x="234" y="104"/>
                  </a:cubicBezTo>
                  <a:cubicBezTo>
                    <a:pt x="234" y="103"/>
                    <a:pt x="234" y="103"/>
                    <a:pt x="234" y="103"/>
                  </a:cubicBezTo>
                  <a:cubicBezTo>
                    <a:pt x="252" y="98"/>
                    <a:pt x="265" y="91"/>
                    <a:pt x="265" y="55"/>
                  </a:cubicBezTo>
                  <a:cubicBezTo>
                    <a:pt x="265" y="14"/>
                    <a:pt x="240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65" y="127"/>
                  </a:moveTo>
                  <a:cubicBezTo>
                    <a:pt x="182" y="127"/>
                    <a:pt x="182" y="127"/>
                    <a:pt x="182" y="127"/>
                  </a:cubicBezTo>
                  <a:cubicBezTo>
                    <a:pt x="196" y="127"/>
                    <a:pt x="206" y="130"/>
                    <a:pt x="206" y="144"/>
                  </a:cubicBezTo>
                  <a:cubicBezTo>
                    <a:pt x="206" y="156"/>
                    <a:pt x="196" y="160"/>
                    <a:pt x="182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27"/>
                    <a:pt x="65" y="127"/>
                    <a:pt x="65" y="127"/>
                  </a:cubicBezTo>
                  <a:close/>
                  <a:moveTo>
                    <a:pt x="65" y="50"/>
                  </a:moveTo>
                  <a:cubicBezTo>
                    <a:pt x="181" y="50"/>
                    <a:pt x="181" y="50"/>
                    <a:pt x="181" y="50"/>
                  </a:cubicBezTo>
                  <a:cubicBezTo>
                    <a:pt x="193" y="50"/>
                    <a:pt x="200" y="55"/>
                    <a:pt x="200" y="67"/>
                  </a:cubicBezTo>
                  <a:cubicBezTo>
                    <a:pt x="200" y="79"/>
                    <a:pt x="193" y="83"/>
                    <a:pt x="181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50"/>
                    <a:pt x="65" y="50"/>
                    <a:pt x="6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4584171" y="-1110653"/>
              <a:ext cx="268079" cy="211176"/>
            </a:xfrm>
            <a:custGeom>
              <a:avLst/>
              <a:gdLst>
                <a:gd name="T0" fmla="*/ 0 w 269"/>
                <a:gd name="T1" fmla="*/ 135 h 212"/>
                <a:gd name="T2" fmla="*/ 88 w 269"/>
                <a:gd name="T3" fmla="*/ 212 h 212"/>
                <a:gd name="T4" fmla="*/ 181 w 269"/>
                <a:gd name="T5" fmla="*/ 212 h 212"/>
                <a:gd name="T6" fmla="*/ 269 w 269"/>
                <a:gd name="T7" fmla="*/ 135 h 212"/>
                <a:gd name="T8" fmla="*/ 269 w 269"/>
                <a:gd name="T9" fmla="*/ 0 h 212"/>
                <a:gd name="T10" fmla="*/ 203 w 269"/>
                <a:gd name="T11" fmla="*/ 0 h 212"/>
                <a:gd name="T12" fmla="*/ 203 w 269"/>
                <a:gd name="T13" fmla="*/ 121 h 212"/>
                <a:gd name="T14" fmla="*/ 167 w 269"/>
                <a:gd name="T15" fmla="*/ 158 h 212"/>
                <a:gd name="T16" fmla="*/ 102 w 269"/>
                <a:gd name="T17" fmla="*/ 158 h 212"/>
                <a:gd name="T18" fmla="*/ 66 w 269"/>
                <a:gd name="T19" fmla="*/ 121 h 212"/>
                <a:gd name="T20" fmla="*/ 66 w 269"/>
                <a:gd name="T21" fmla="*/ 0 h 212"/>
                <a:gd name="T22" fmla="*/ 0 w 269"/>
                <a:gd name="T23" fmla="*/ 0 h 212"/>
                <a:gd name="T24" fmla="*/ 0 w 269"/>
                <a:gd name="T25" fmla="*/ 13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212">
                  <a:moveTo>
                    <a:pt x="0" y="135"/>
                  </a:moveTo>
                  <a:cubicBezTo>
                    <a:pt x="0" y="187"/>
                    <a:pt x="28" y="212"/>
                    <a:pt x="88" y="212"/>
                  </a:cubicBezTo>
                  <a:cubicBezTo>
                    <a:pt x="181" y="212"/>
                    <a:pt x="181" y="212"/>
                    <a:pt x="181" y="212"/>
                  </a:cubicBezTo>
                  <a:cubicBezTo>
                    <a:pt x="241" y="212"/>
                    <a:pt x="269" y="187"/>
                    <a:pt x="269" y="13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48"/>
                    <a:pt x="194" y="158"/>
                    <a:pt x="167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75" y="158"/>
                    <a:pt x="66" y="148"/>
                    <a:pt x="66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black">
            <a:xfrm>
              <a:off x="4896086" y="-1110653"/>
              <a:ext cx="259649" cy="209068"/>
            </a:xfrm>
            <a:custGeom>
              <a:avLst/>
              <a:gdLst>
                <a:gd name="T0" fmla="*/ 65 w 261"/>
                <a:gd name="T1" fmla="*/ 52 h 210"/>
                <a:gd name="T2" fmla="*/ 168 w 261"/>
                <a:gd name="T3" fmla="*/ 52 h 210"/>
                <a:gd name="T4" fmla="*/ 198 w 261"/>
                <a:gd name="T5" fmla="*/ 74 h 210"/>
                <a:gd name="T6" fmla="*/ 198 w 261"/>
                <a:gd name="T7" fmla="*/ 81 h 210"/>
                <a:gd name="T8" fmla="*/ 173 w 261"/>
                <a:gd name="T9" fmla="*/ 103 h 210"/>
                <a:gd name="T10" fmla="*/ 65 w 261"/>
                <a:gd name="T11" fmla="*/ 103 h 210"/>
                <a:gd name="T12" fmla="*/ 65 w 261"/>
                <a:gd name="T13" fmla="*/ 52 h 210"/>
                <a:gd name="T14" fmla="*/ 0 w 261"/>
                <a:gd name="T15" fmla="*/ 210 h 210"/>
                <a:gd name="T16" fmla="*/ 65 w 261"/>
                <a:gd name="T17" fmla="*/ 210 h 210"/>
                <a:gd name="T18" fmla="*/ 65 w 261"/>
                <a:gd name="T19" fmla="*/ 155 h 210"/>
                <a:gd name="T20" fmla="*/ 168 w 261"/>
                <a:gd name="T21" fmla="*/ 155 h 210"/>
                <a:gd name="T22" fmla="*/ 195 w 261"/>
                <a:gd name="T23" fmla="*/ 185 h 210"/>
                <a:gd name="T24" fmla="*/ 195 w 261"/>
                <a:gd name="T25" fmla="*/ 210 h 210"/>
                <a:gd name="T26" fmla="*/ 260 w 261"/>
                <a:gd name="T27" fmla="*/ 210 h 210"/>
                <a:gd name="T28" fmla="*/ 260 w 261"/>
                <a:gd name="T29" fmla="*/ 174 h 210"/>
                <a:gd name="T30" fmla="*/ 225 w 261"/>
                <a:gd name="T31" fmla="*/ 128 h 210"/>
                <a:gd name="T32" fmla="*/ 225 w 261"/>
                <a:gd name="T33" fmla="*/ 127 h 210"/>
                <a:gd name="T34" fmla="*/ 261 w 261"/>
                <a:gd name="T35" fmla="*/ 76 h 210"/>
                <a:gd name="T36" fmla="*/ 261 w 261"/>
                <a:gd name="T37" fmla="*/ 62 h 210"/>
                <a:gd name="T38" fmla="*/ 197 w 261"/>
                <a:gd name="T39" fmla="*/ 0 h 210"/>
                <a:gd name="T40" fmla="*/ 0 w 261"/>
                <a:gd name="T41" fmla="*/ 0 h 210"/>
                <a:gd name="T42" fmla="*/ 0 w 261"/>
                <a:gd name="T4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210">
                  <a:moveTo>
                    <a:pt x="65" y="52"/>
                  </a:moveTo>
                  <a:cubicBezTo>
                    <a:pt x="168" y="52"/>
                    <a:pt x="168" y="52"/>
                    <a:pt x="168" y="52"/>
                  </a:cubicBezTo>
                  <a:cubicBezTo>
                    <a:pt x="188" y="52"/>
                    <a:pt x="198" y="56"/>
                    <a:pt x="198" y="7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8" y="96"/>
                    <a:pt x="191" y="103"/>
                    <a:pt x="173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52"/>
                    <a:pt x="65" y="52"/>
                    <a:pt x="65" y="52"/>
                  </a:cubicBezTo>
                  <a:close/>
                  <a:moveTo>
                    <a:pt x="0" y="210"/>
                  </a:moveTo>
                  <a:cubicBezTo>
                    <a:pt x="65" y="210"/>
                    <a:pt x="65" y="210"/>
                    <a:pt x="65" y="210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88" y="155"/>
                    <a:pt x="195" y="163"/>
                    <a:pt x="195" y="185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260" y="210"/>
                    <a:pt x="260" y="210"/>
                    <a:pt x="260" y="210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40"/>
                    <a:pt x="244" y="131"/>
                    <a:pt x="225" y="128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55" y="120"/>
                    <a:pt x="261" y="104"/>
                    <a:pt x="261" y="7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1" y="25"/>
                    <a:pt x="248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5184819" y="-1110653"/>
              <a:ext cx="247847" cy="209068"/>
            </a:xfrm>
            <a:custGeom>
              <a:avLst/>
              <a:gdLst>
                <a:gd name="T0" fmla="*/ 0 w 588"/>
                <a:gd name="T1" fmla="*/ 123 h 496"/>
                <a:gd name="T2" fmla="*/ 217 w 588"/>
                <a:gd name="T3" fmla="*/ 123 h 496"/>
                <a:gd name="T4" fmla="*/ 217 w 588"/>
                <a:gd name="T5" fmla="*/ 496 h 496"/>
                <a:gd name="T6" fmla="*/ 371 w 588"/>
                <a:gd name="T7" fmla="*/ 496 h 496"/>
                <a:gd name="T8" fmla="*/ 371 w 588"/>
                <a:gd name="T9" fmla="*/ 123 h 496"/>
                <a:gd name="T10" fmla="*/ 588 w 588"/>
                <a:gd name="T11" fmla="*/ 123 h 496"/>
                <a:gd name="T12" fmla="*/ 588 w 588"/>
                <a:gd name="T13" fmla="*/ 0 h 496"/>
                <a:gd name="T14" fmla="*/ 0 w 588"/>
                <a:gd name="T15" fmla="*/ 0 h 496"/>
                <a:gd name="T16" fmla="*/ 0 w 588"/>
                <a:gd name="T17" fmla="*/ 123 h 496"/>
                <a:gd name="T18" fmla="*/ 0 w 588"/>
                <a:gd name="T19" fmla="*/ 1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96">
                  <a:moveTo>
                    <a:pt x="0" y="123"/>
                  </a:moveTo>
                  <a:lnTo>
                    <a:pt x="217" y="123"/>
                  </a:lnTo>
                  <a:lnTo>
                    <a:pt x="217" y="496"/>
                  </a:lnTo>
                  <a:lnTo>
                    <a:pt x="371" y="496"/>
                  </a:lnTo>
                  <a:lnTo>
                    <a:pt x="371" y="123"/>
                  </a:lnTo>
                  <a:lnTo>
                    <a:pt x="588" y="123"/>
                  </a:lnTo>
                  <a:lnTo>
                    <a:pt x="588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black">
            <a:xfrm>
              <a:off x="5456692" y="-1112761"/>
              <a:ext cx="290419" cy="213283"/>
            </a:xfrm>
            <a:custGeom>
              <a:avLst/>
              <a:gdLst>
                <a:gd name="T0" fmla="*/ 0 w 292"/>
                <a:gd name="T1" fmla="*/ 138 h 214"/>
                <a:gd name="T2" fmla="*/ 94 w 292"/>
                <a:gd name="T3" fmla="*/ 214 h 214"/>
                <a:gd name="T4" fmla="*/ 198 w 292"/>
                <a:gd name="T5" fmla="*/ 214 h 214"/>
                <a:gd name="T6" fmla="*/ 292 w 292"/>
                <a:gd name="T7" fmla="*/ 138 h 214"/>
                <a:gd name="T8" fmla="*/ 292 w 292"/>
                <a:gd name="T9" fmla="*/ 76 h 214"/>
                <a:gd name="T10" fmla="*/ 198 w 292"/>
                <a:gd name="T11" fmla="*/ 0 h 214"/>
                <a:gd name="T12" fmla="*/ 94 w 292"/>
                <a:gd name="T13" fmla="*/ 0 h 214"/>
                <a:gd name="T14" fmla="*/ 0 w 292"/>
                <a:gd name="T15" fmla="*/ 76 h 214"/>
                <a:gd name="T16" fmla="*/ 0 w 292"/>
                <a:gd name="T17" fmla="*/ 138 h 214"/>
                <a:gd name="T18" fmla="*/ 67 w 292"/>
                <a:gd name="T19" fmla="*/ 96 h 214"/>
                <a:gd name="T20" fmla="*/ 108 w 292"/>
                <a:gd name="T21" fmla="*/ 54 h 214"/>
                <a:gd name="T22" fmla="*/ 184 w 292"/>
                <a:gd name="T23" fmla="*/ 54 h 214"/>
                <a:gd name="T24" fmla="*/ 225 w 292"/>
                <a:gd name="T25" fmla="*/ 96 h 214"/>
                <a:gd name="T26" fmla="*/ 225 w 292"/>
                <a:gd name="T27" fmla="*/ 118 h 214"/>
                <a:gd name="T28" fmla="*/ 188 w 292"/>
                <a:gd name="T29" fmla="*/ 160 h 214"/>
                <a:gd name="T30" fmla="*/ 104 w 292"/>
                <a:gd name="T31" fmla="*/ 160 h 214"/>
                <a:gd name="T32" fmla="*/ 67 w 292"/>
                <a:gd name="T33" fmla="*/ 118 h 214"/>
                <a:gd name="T34" fmla="*/ 67 w 292"/>
                <a:gd name="T35" fmla="*/ 9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14">
                  <a:moveTo>
                    <a:pt x="0" y="138"/>
                  </a:moveTo>
                  <a:cubicBezTo>
                    <a:pt x="0" y="200"/>
                    <a:pt x="35" y="214"/>
                    <a:pt x="94" y="214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57" y="214"/>
                    <a:pt x="292" y="200"/>
                    <a:pt x="292" y="138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14"/>
                    <a:pt x="257" y="0"/>
                    <a:pt x="19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35" y="0"/>
                    <a:pt x="0" y="14"/>
                    <a:pt x="0" y="76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67" y="96"/>
                  </a:moveTo>
                  <a:cubicBezTo>
                    <a:pt x="67" y="70"/>
                    <a:pt x="73" y="54"/>
                    <a:pt x="108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219" y="54"/>
                    <a:pt x="225" y="70"/>
                    <a:pt x="225" y="96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49"/>
                    <a:pt x="219" y="160"/>
                    <a:pt x="188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73" y="160"/>
                    <a:pt x="67" y="149"/>
                    <a:pt x="67" y="118"/>
                  </a:cubicBezTo>
                  <a:cubicBezTo>
                    <a:pt x="67" y="96"/>
                    <a:pt x="67" y="96"/>
                    <a:pt x="67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33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2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288" y="393699"/>
            <a:ext cx="4160252" cy="6069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601480" y="1744137"/>
            <a:ext cx="4158345" cy="1827047"/>
          </a:xfrm>
        </p:spPr>
        <p:txBody>
          <a:bodyPr tIns="0" rIns="0" anchor="b" anchorCtr="0"/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601480" y="3632171"/>
            <a:ext cx="4163108" cy="1207118"/>
          </a:xfrm>
        </p:spPr>
        <p:txBody>
          <a:bodyPr rIns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32" name="Group 31"/>
          <p:cNvGrpSpPr/>
          <p:nvPr userDrawn="1"/>
        </p:nvGrpSpPr>
        <p:grpSpPr bwMode="black">
          <a:xfrm>
            <a:off x="7260438" y="6468077"/>
            <a:ext cx="1499559" cy="105663"/>
            <a:chOff x="3049039" y="-1112761"/>
            <a:chExt cx="3026848" cy="213284"/>
          </a:xfrm>
          <a:solidFill>
            <a:schemeClr val="accent1"/>
          </a:solidFill>
        </p:grpSpPr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5787154" y="-1110653"/>
              <a:ext cx="288733" cy="209068"/>
            </a:xfrm>
            <a:custGeom>
              <a:avLst/>
              <a:gdLst>
                <a:gd name="T0" fmla="*/ 0 w 685"/>
                <a:gd name="T1" fmla="*/ 496 h 496"/>
                <a:gd name="T2" fmla="*/ 154 w 685"/>
                <a:gd name="T3" fmla="*/ 496 h 496"/>
                <a:gd name="T4" fmla="*/ 154 w 685"/>
                <a:gd name="T5" fmla="*/ 135 h 496"/>
                <a:gd name="T6" fmla="*/ 156 w 685"/>
                <a:gd name="T7" fmla="*/ 135 h 496"/>
                <a:gd name="T8" fmla="*/ 446 w 685"/>
                <a:gd name="T9" fmla="*/ 496 h 496"/>
                <a:gd name="T10" fmla="*/ 685 w 685"/>
                <a:gd name="T11" fmla="*/ 496 h 496"/>
                <a:gd name="T12" fmla="*/ 685 w 685"/>
                <a:gd name="T13" fmla="*/ 0 h 496"/>
                <a:gd name="T14" fmla="*/ 531 w 685"/>
                <a:gd name="T15" fmla="*/ 0 h 496"/>
                <a:gd name="T16" fmla="*/ 531 w 685"/>
                <a:gd name="T17" fmla="*/ 361 h 496"/>
                <a:gd name="T18" fmla="*/ 529 w 685"/>
                <a:gd name="T19" fmla="*/ 361 h 496"/>
                <a:gd name="T20" fmla="*/ 239 w 685"/>
                <a:gd name="T21" fmla="*/ 0 h 496"/>
                <a:gd name="T22" fmla="*/ 0 w 685"/>
                <a:gd name="T23" fmla="*/ 0 h 496"/>
                <a:gd name="T24" fmla="*/ 0 w 685"/>
                <a:gd name="T25" fmla="*/ 496 h 496"/>
                <a:gd name="T26" fmla="*/ 0 w 68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496">
                  <a:moveTo>
                    <a:pt x="0" y="496"/>
                  </a:moveTo>
                  <a:lnTo>
                    <a:pt x="154" y="496"/>
                  </a:lnTo>
                  <a:lnTo>
                    <a:pt x="154" y="135"/>
                  </a:lnTo>
                  <a:lnTo>
                    <a:pt x="156" y="135"/>
                  </a:lnTo>
                  <a:lnTo>
                    <a:pt x="446" y="496"/>
                  </a:lnTo>
                  <a:lnTo>
                    <a:pt x="685" y="496"/>
                  </a:lnTo>
                  <a:lnTo>
                    <a:pt x="685" y="0"/>
                  </a:lnTo>
                  <a:lnTo>
                    <a:pt x="531" y="0"/>
                  </a:lnTo>
                  <a:lnTo>
                    <a:pt x="531" y="361"/>
                  </a:lnTo>
                  <a:lnTo>
                    <a:pt x="529" y="361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black">
            <a:xfrm>
              <a:off x="3049039" y="-1110653"/>
              <a:ext cx="267658" cy="209068"/>
            </a:xfrm>
            <a:custGeom>
              <a:avLst/>
              <a:gdLst>
                <a:gd name="T0" fmla="*/ 0 w 635"/>
                <a:gd name="T1" fmla="*/ 496 h 496"/>
                <a:gd name="T2" fmla="*/ 153 w 635"/>
                <a:gd name="T3" fmla="*/ 496 h 496"/>
                <a:gd name="T4" fmla="*/ 153 w 635"/>
                <a:gd name="T5" fmla="*/ 309 h 496"/>
                <a:gd name="T6" fmla="*/ 479 w 635"/>
                <a:gd name="T7" fmla="*/ 309 h 496"/>
                <a:gd name="T8" fmla="*/ 479 w 635"/>
                <a:gd name="T9" fmla="*/ 496 h 496"/>
                <a:gd name="T10" fmla="*/ 635 w 635"/>
                <a:gd name="T11" fmla="*/ 496 h 496"/>
                <a:gd name="T12" fmla="*/ 635 w 635"/>
                <a:gd name="T13" fmla="*/ 0 h 496"/>
                <a:gd name="T14" fmla="*/ 479 w 635"/>
                <a:gd name="T15" fmla="*/ 0 h 496"/>
                <a:gd name="T16" fmla="*/ 479 w 635"/>
                <a:gd name="T17" fmla="*/ 177 h 496"/>
                <a:gd name="T18" fmla="*/ 153 w 635"/>
                <a:gd name="T19" fmla="*/ 177 h 496"/>
                <a:gd name="T20" fmla="*/ 153 w 635"/>
                <a:gd name="T21" fmla="*/ 0 h 496"/>
                <a:gd name="T22" fmla="*/ 0 w 635"/>
                <a:gd name="T23" fmla="*/ 0 h 496"/>
                <a:gd name="T24" fmla="*/ 0 w 635"/>
                <a:gd name="T25" fmla="*/ 496 h 496"/>
                <a:gd name="T26" fmla="*/ 0 w 63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496">
                  <a:moveTo>
                    <a:pt x="0" y="496"/>
                  </a:moveTo>
                  <a:lnTo>
                    <a:pt x="153" y="496"/>
                  </a:lnTo>
                  <a:lnTo>
                    <a:pt x="153" y="309"/>
                  </a:lnTo>
                  <a:lnTo>
                    <a:pt x="479" y="309"/>
                  </a:lnTo>
                  <a:lnTo>
                    <a:pt x="479" y="496"/>
                  </a:lnTo>
                  <a:lnTo>
                    <a:pt x="635" y="496"/>
                  </a:lnTo>
                  <a:lnTo>
                    <a:pt x="635" y="0"/>
                  </a:lnTo>
                  <a:lnTo>
                    <a:pt x="479" y="0"/>
                  </a:lnTo>
                  <a:lnTo>
                    <a:pt x="479" y="177"/>
                  </a:lnTo>
                  <a:lnTo>
                    <a:pt x="153" y="177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black">
            <a:xfrm>
              <a:off x="3339458" y="-1110653"/>
              <a:ext cx="316974" cy="209068"/>
            </a:xfrm>
            <a:custGeom>
              <a:avLst/>
              <a:gdLst>
                <a:gd name="T0" fmla="*/ 0 w 752"/>
                <a:gd name="T1" fmla="*/ 496 h 496"/>
                <a:gd name="T2" fmla="*/ 173 w 752"/>
                <a:gd name="T3" fmla="*/ 496 h 496"/>
                <a:gd name="T4" fmla="*/ 218 w 752"/>
                <a:gd name="T5" fmla="*/ 409 h 496"/>
                <a:gd name="T6" fmla="*/ 532 w 752"/>
                <a:gd name="T7" fmla="*/ 409 h 496"/>
                <a:gd name="T8" fmla="*/ 579 w 752"/>
                <a:gd name="T9" fmla="*/ 496 h 496"/>
                <a:gd name="T10" fmla="*/ 752 w 752"/>
                <a:gd name="T11" fmla="*/ 496 h 496"/>
                <a:gd name="T12" fmla="*/ 473 w 752"/>
                <a:gd name="T13" fmla="*/ 0 h 496"/>
                <a:gd name="T14" fmla="*/ 272 w 752"/>
                <a:gd name="T15" fmla="*/ 0 h 496"/>
                <a:gd name="T16" fmla="*/ 0 w 752"/>
                <a:gd name="T17" fmla="*/ 496 h 496"/>
                <a:gd name="T18" fmla="*/ 0 w 752"/>
                <a:gd name="T19" fmla="*/ 496 h 496"/>
                <a:gd name="T20" fmla="*/ 374 w 752"/>
                <a:gd name="T21" fmla="*/ 116 h 496"/>
                <a:gd name="T22" fmla="*/ 473 w 752"/>
                <a:gd name="T23" fmla="*/ 302 h 496"/>
                <a:gd name="T24" fmla="*/ 274 w 752"/>
                <a:gd name="T25" fmla="*/ 302 h 496"/>
                <a:gd name="T26" fmla="*/ 374 w 752"/>
                <a:gd name="T27" fmla="*/ 116 h 496"/>
                <a:gd name="T28" fmla="*/ 374 w 752"/>
                <a:gd name="T29" fmla="*/ 1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2" h="496">
                  <a:moveTo>
                    <a:pt x="0" y="496"/>
                  </a:moveTo>
                  <a:lnTo>
                    <a:pt x="173" y="496"/>
                  </a:lnTo>
                  <a:lnTo>
                    <a:pt x="218" y="409"/>
                  </a:lnTo>
                  <a:lnTo>
                    <a:pt x="532" y="409"/>
                  </a:lnTo>
                  <a:lnTo>
                    <a:pt x="579" y="496"/>
                  </a:lnTo>
                  <a:lnTo>
                    <a:pt x="752" y="496"/>
                  </a:lnTo>
                  <a:lnTo>
                    <a:pt x="473" y="0"/>
                  </a:lnTo>
                  <a:lnTo>
                    <a:pt x="272" y="0"/>
                  </a:lnTo>
                  <a:lnTo>
                    <a:pt x="0" y="496"/>
                  </a:lnTo>
                  <a:lnTo>
                    <a:pt x="0" y="496"/>
                  </a:lnTo>
                  <a:close/>
                  <a:moveTo>
                    <a:pt x="374" y="116"/>
                  </a:moveTo>
                  <a:lnTo>
                    <a:pt x="473" y="302"/>
                  </a:lnTo>
                  <a:lnTo>
                    <a:pt x="274" y="302"/>
                  </a:lnTo>
                  <a:lnTo>
                    <a:pt x="374" y="116"/>
                  </a:lnTo>
                  <a:lnTo>
                    <a:pt x="374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3679193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3918188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black">
            <a:xfrm>
              <a:off x="4160134" y="-1110653"/>
              <a:ext cx="65755" cy="209068"/>
            </a:xfrm>
            <a:custGeom>
              <a:avLst/>
              <a:gdLst>
                <a:gd name="T0" fmla="*/ 0 w 156"/>
                <a:gd name="T1" fmla="*/ 496 h 496"/>
                <a:gd name="T2" fmla="*/ 156 w 156"/>
                <a:gd name="T3" fmla="*/ 496 h 496"/>
                <a:gd name="T4" fmla="*/ 156 w 156"/>
                <a:gd name="T5" fmla="*/ 0 h 496"/>
                <a:gd name="T6" fmla="*/ 0 w 156"/>
                <a:gd name="T7" fmla="*/ 0 h 496"/>
                <a:gd name="T8" fmla="*/ 0 w 156"/>
                <a:gd name="T9" fmla="*/ 496 h 496"/>
                <a:gd name="T10" fmla="*/ 0 w 156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496">
                  <a:moveTo>
                    <a:pt x="0" y="496"/>
                  </a:moveTo>
                  <a:lnTo>
                    <a:pt x="156" y="49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black">
            <a:xfrm>
              <a:off x="4273519" y="-1110653"/>
              <a:ext cx="271873" cy="209068"/>
            </a:xfrm>
            <a:custGeom>
              <a:avLst/>
              <a:gdLst>
                <a:gd name="T0" fmla="*/ 0 w 273"/>
                <a:gd name="T1" fmla="*/ 210 h 210"/>
                <a:gd name="T2" fmla="*/ 208 w 273"/>
                <a:gd name="T3" fmla="*/ 210 h 210"/>
                <a:gd name="T4" fmla="*/ 273 w 273"/>
                <a:gd name="T5" fmla="*/ 154 h 210"/>
                <a:gd name="T6" fmla="*/ 234 w 273"/>
                <a:gd name="T7" fmla="*/ 104 h 210"/>
                <a:gd name="T8" fmla="*/ 234 w 273"/>
                <a:gd name="T9" fmla="*/ 103 h 210"/>
                <a:gd name="T10" fmla="*/ 265 w 273"/>
                <a:gd name="T11" fmla="*/ 55 h 210"/>
                <a:gd name="T12" fmla="*/ 188 w 273"/>
                <a:gd name="T13" fmla="*/ 0 h 210"/>
                <a:gd name="T14" fmla="*/ 0 w 273"/>
                <a:gd name="T15" fmla="*/ 0 h 210"/>
                <a:gd name="T16" fmla="*/ 0 w 273"/>
                <a:gd name="T17" fmla="*/ 210 h 210"/>
                <a:gd name="T18" fmla="*/ 65 w 273"/>
                <a:gd name="T19" fmla="*/ 127 h 210"/>
                <a:gd name="T20" fmla="*/ 182 w 273"/>
                <a:gd name="T21" fmla="*/ 127 h 210"/>
                <a:gd name="T22" fmla="*/ 206 w 273"/>
                <a:gd name="T23" fmla="*/ 144 h 210"/>
                <a:gd name="T24" fmla="*/ 182 w 273"/>
                <a:gd name="T25" fmla="*/ 160 h 210"/>
                <a:gd name="T26" fmla="*/ 65 w 273"/>
                <a:gd name="T27" fmla="*/ 160 h 210"/>
                <a:gd name="T28" fmla="*/ 65 w 273"/>
                <a:gd name="T29" fmla="*/ 127 h 210"/>
                <a:gd name="T30" fmla="*/ 65 w 273"/>
                <a:gd name="T31" fmla="*/ 50 h 210"/>
                <a:gd name="T32" fmla="*/ 181 w 273"/>
                <a:gd name="T33" fmla="*/ 50 h 210"/>
                <a:gd name="T34" fmla="*/ 200 w 273"/>
                <a:gd name="T35" fmla="*/ 67 h 210"/>
                <a:gd name="T36" fmla="*/ 181 w 273"/>
                <a:gd name="T37" fmla="*/ 83 h 210"/>
                <a:gd name="T38" fmla="*/ 65 w 273"/>
                <a:gd name="T39" fmla="*/ 83 h 210"/>
                <a:gd name="T40" fmla="*/ 65 w 273"/>
                <a:gd name="T41" fmla="*/ 5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10">
                  <a:moveTo>
                    <a:pt x="0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45" y="210"/>
                    <a:pt x="273" y="200"/>
                    <a:pt x="273" y="154"/>
                  </a:cubicBezTo>
                  <a:cubicBezTo>
                    <a:pt x="273" y="123"/>
                    <a:pt x="262" y="108"/>
                    <a:pt x="234" y="104"/>
                  </a:cubicBezTo>
                  <a:cubicBezTo>
                    <a:pt x="234" y="103"/>
                    <a:pt x="234" y="103"/>
                    <a:pt x="234" y="103"/>
                  </a:cubicBezTo>
                  <a:cubicBezTo>
                    <a:pt x="252" y="98"/>
                    <a:pt x="265" y="91"/>
                    <a:pt x="265" y="55"/>
                  </a:cubicBezTo>
                  <a:cubicBezTo>
                    <a:pt x="265" y="14"/>
                    <a:pt x="240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65" y="127"/>
                  </a:moveTo>
                  <a:cubicBezTo>
                    <a:pt x="182" y="127"/>
                    <a:pt x="182" y="127"/>
                    <a:pt x="182" y="127"/>
                  </a:cubicBezTo>
                  <a:cubicBezTo>
                    <a:pt x="196" y="127"/>
                    <a:pt x="206" y="130"/>
                    <a:pt x="206" y="144"/>
                  </a:cubicBezTo>
                  <a:cubicBezTo>
                    <a:pt x="206" y="156"/>
                    <a:pt x="196" y="160"/>
                    <a:pt x="182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27"/>
                    <a:pt x="65" y="127"/>
                    <a:pt x="65" y="127"/>
                  </a:cubicBezTo>
                  <a:close/>
                  <a:moveTo>
                    <a:pt x="65" y="50"/>
                  </a:moveTo>
                  <a:cubicBezTo>
                    <a:pt x="181" y="50"/>
                    <a:pt x="181" y="50"/>
                    <a:pt x="181" y="50"/>
                  </a:cubicBezTo>
                  <a:cubicBezTo>
                    <a:pt x="193" y="50"/>
                    <a:pt x="200" y="55"/>
                    <a:pt x="200" y="67"/>
                  </a:cubicBezTo>
                  <a:cubicBezTo>
                    <a:pt x="200" y="79"/>
                    <a:pt x="193" y="83"/>
                    <a:pt x="181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50"/>
                    <a:pt x="65" y="50"/>
                    <a:pt x="6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">
            <a:xfrm>
              <a:off x="4584171" y="-1110653"/>
              <a:ext cx="268079" cy="211176"/>
            </a:xfrm>
            <a:custGeom>
              <a:avLst/>
              <a:gdLst>
                <a:gd name="T0" fmla="*/ 0 w 269"/>
                <a:gd name="T1" fmla="*/ 135 h 212"/>
                <a:gd name="T2" fmla="*/ 88 w 269"/>
                <a:gd name="T3" fmla="*/ 212 h 212"/>
                <a:gd name="T4" fmla="*/ 181 w 269"/>
                <a:gd name="T5" fmla="*/ 212 h 212"/>
                <a:gd name="T6" fmla="*/ 269 w 269"/>
                <a:gd name="T7" fmla="*/ 135 h 212"/>
                <a:gd name="T8" fmla="*/ 269 w 269"/>
                <a:gd name="T9" fmla="*/ 0 h 212"/>
                <a:gd name="T10" fmla="*/ 203 w 269"/>
                <a:gd name="T11" fmla="*/ 0 h 212"/>
                <a:gd name="T12" fmla="*/ 203 w 269"/>
                <a:gd name="T13" fmla="*/ 121 h 212"/>
                <a:gd name="T14" fmla="*/ 167 w 269"/>
                <a:gd name="T15" fmla="*/ 158 h 212"/>
                <a:gd name="T16" fmla="*/ 102 w 269"/>
                <a:gd name="T17" fmla="*/ 158 h 212"/>
                <a:gd name="T18" fmla="*/ 66 w 269"/>
                <a:gd name="T19" fmla="*/ 121 h 212"/>
                <a:gd name="T20" fmla="*/ 66 w 269"/>
                <a:gd name="T21" fmla="*/ 0 h 212"/>
                <a:gd name="T22" fmla="*/ 0 w 269"/>
                <a:gd name="T23" fmla="*/ 0 h 212"/>
                <a:gd name="T24" fmla="*/ 0 w 269"/>
                <a:gd name="T25" fmla="*/ 13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212">
                  <a:moveTo>
                    <a:pt x="0" y="135"/>
                  </a:moveTo>
                  <a:cubicBezTo>
                    <a:pt x="0" y="187"/>
                    <a:pt x="28" y="212"/>
                    <a:pt x="88" y="212"/>
                  </a:cubicBezTo>
                  <a:cubicBezTo>
                    <a:pt x="181" y="212"/>
                    <a:pt x="181" y="212"/>
                    <a:pt x="181" y="212"/>
                  </a:cubicBezTo>
                  <a:cubicBezTo>
                    <a:pt x="241" y="212"/>
                    <a:pt x="269" y="187"/>
                    <a:pt x="269" y="13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48"/>
                    <a:pt x="194" y="158"/>
                    <a:pt x="167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75" y="158"/>
                    <a:pt x="66" y="148"/>
                    <a:pt x="66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black">
            <a:xfrm>
              <a:off x="4896086" y="-1110653"/>
              <a:ext cx="259649" cy="209068"/>
            </a:xfrm>
            <a:custGeom>
              <a:avLst/>
              <a:gdLst>
                <a:gd name="T0" fmla="*/ 65 w 261"/>
                <a:gd name="T1" fmla="*/ 52 h 210"/>
                <a:gd name="T2" fmla="*/ 168 w 261"/>
                <a:gd name="T3" fmla="*/ 52 h 210"/>
                <a:gd name="T4" fmla="*/ 198 w 261"/>
                <a:gd name="T5" fmla="*/ 74 h 210"/>
                <a:gd name="T6" fmla="*/ 198 w 261"/>
                <a:gd name="T7" fmla="*/ 81 h 210"/>
                <a:gd name="T8" fmla="*/ 173 w 261"/>
                <a:gd name="T9" fmla="*/ 103 h 210"/>
                <a:gd name="T10" fmla="*/ 65 w 261"/>
                <a:gd name="T11" fmla="*/ 103 h 210"/>
                <a:gd name="T12" fmla="*/ 65 w 261"/>
                <a:gd name="T13" fmla="*/ 52 h 210"/>
                <a:gd name="T14" fmla="*/ 0 w 261"/>
                <a:gd name="T15" fmla="*/ 210 h 210"/>
                <a:gd name="T16" fmla="*/ 65 w 261"/>
                <a:gd name="T17" fmla="*/ 210 h 210"/>
                <a:gd name="T18" fmla="*/ 65 w 261"/>
                <a:gd name="T19" fmla="*/ 155 h 210"/>
                <a:gd name="T20" fmla="*/ 168 w 261"/>
                <a:gd name="T21" fmla="*/ 155 h 210"/>
                <a:gd name="T22" fmla="*/ 195 w 261"/>
                <a:gd name="T23" fmla="*/ 185 h 210"/>
                <a:gd name="T24" fmla="*/ 195 w 261"/>
                <a:gd name="T25" fmla="*/ 210 h 210"/>
                <a:gd name="T26" fmla="*/ 260 w 261"/>
                <a:gd name="T27" fmla="*/ 210 h 210"/>
                <a:gd name="T28" fmla="*/ 260 w 261"/>
                <a:gd name="T29" fmla="*/ 174 h 210"/>
                <a:gd name="T30" fmla="*/ 225 w 261"/>
                <a:gd name="T31" fmla="*/ 128 h 210"/>
                <a:gd name="T32" fmla="*/ 225 w 261"/>
                <a:gd name="T33" fmla="*/ 127 h 210"/>
                <a:gd name="T34" fmla="*/ 261 w 261"/>
                <a:gd name="T35" fmla="*/ 76 h 210"/>
                <a:gd name="T36" fmla="*/ 261 w 261"/>
                <a:gd name="T37" fmla="*/ 62 h 210"/>
                <a:gd name="T38" fmla="*/ 197 w 261"/>
                <a:gd name="T39" fmla="*/ 0 h 210"/>
                <a:gd name="T40" fmla="*/ 0 w 261"/>
                <a:gd name="T41" fmla="*/ 0 h 210"/>
                <a:gd name="T42" fmla="*/ 0 w 261"/>
                <a:gd name="T4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210">
                  <a:moveTo>
                    <a:pt x="65" y="52"/>
                  </a:moveTo>
                  <a:cubicBezTo>
                    <a:pt x="168" y="52"/>
                    <a:pt x="168" y="52"/>
                    <a:pt x="168" y="52"/>
                  </a:cubicBezTo>
                  <a:cubicBezTo>
                    <a:pt x="188" y="52"/>
                    <a:pt x="198" y="56"/>
                    <a:pt x="198" y="7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8" y="96"/>
                    <a:pt x="191" y="103"/>
                    <a:pt x="173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52"/>
                    <a:pt x="65" y="52"/>
                    <a:pt x="65" y="52"/>
                  </a:cubicBezTo>
                  <a:close/>
                  <a:moveTo>
                    <a:pt x="0" y="210"/>
                  </a:moveTo>
                  <a:cubicBezTo>
                    <a:pt x="65" y="210"/>
                    <a:pt x="65" y="210"/>
                    <a:pt x="65" y="210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88" y="155"/>
                    <a:pt x="195" y="163"/>
                    <a:pt x="195" y="185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260" y="210"/>
                    <a:pt x="260" y="210"/>
                    <a:pt x="260" y="210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40"/>
                    <a:pt x="244" y="131"/>
                    <a:pt x="225" y="128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55" y="120"/>
                    <a:pt x="261" y="104"/>
                    <a:pt x="261" y="7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1" y="25"/>
                    <a:pt x="248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5184819" y="-1110653"/>
              <a:ext cx="247847" cy="209068"/>
            </a:xfrm>
            <a:custGeom>
              <a:avLst/>
              <a:gdLst>
                <a:gd name="T0" fmla="*/ 0 w 588"/>
                <a:gd name="T1" fmla="*/ 123 h 496"/>
                <a:gd name="T2" fmla="*/ 217 w 588"/>
                <a:gd name="T3" fmla="*/ 123 h 496"/>
                <a:gd name="T4" fmla="*/ 217 w 588"/>
                <a:gd name="T5" fmla="*/ 496 h 496"/>
                <a:gd name="T6" fmla="*/ 371 w 588"/>
                <a:gd name="T7" fmla="*/ 496 h 496"/>
                <a:gd name="T8" fmla="*/ 371 w 588"/>
                <a:gd name="T9" fmla="*/ 123 h 496"/>
                <a:gd name="T10" fmla="*/ 588 w 588"/>
                <a:gd name="T11" fmla="*/ 123 h 496"/>
                <a:gd name="T12" fmla="*/ 588 w 588"/>
                <a:gd name="T13" fmla="*/ 0 h 496"/>
                <a:gd name="T14" fmla="*/ 0 w 588"/>
                <a:gd name="T15" fmla="*/ 0 h 496"/>
                <a:gd name="T16" fmla="*/ 0 w 588"/>
                <a:gd name="T17" fmla="*/ 123 h 496"/>
                <a:gd name="T18" fmla="*/ 0 w 588"/>
                <a:gd name="T19" fmla="*/ 1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96">
                  <a:moveTo>
                    <a:pt x="0" y="123"/>
                  </a:moveTo>
                  <a:lnTo>
                    <a:pt x="217" y="123"/>
                  </a:lnTo>
                  <a:lnTo>
                    <a:pt x="217" y="496"/>
                  </a:lnTo>
                  <a:lnTo>
                    <a:pt x="371" y="496"/>
                  </a:lnTo>
                  <a:lnTo>
                    <a:pt x="371" y="123"/>
                  </a:lnTo>
                  <a:lnTo>
                    <a:pt x="588" y="123"/>
                  </a:lnTo>
                  <a:lnTo>
                    <a:pt x="588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5456692" y="-1112761"/>
              <a:ext cx="290419" cy="213283"/>
            </a:xfrm>
            <a:custGeom>
              <a:avLst/>
              <a:gdLst>
                <a:gd name="T0" fmla="*/ 0 w 292"/>
                <a:gd name="T1" fmla="*/ 138 h 214"/>
                <a:gd name="T2" fmla="*/ 94 w 292"/>
                <a:gd name="T3" fmla="*/ 214 h 214"/>
                <a:gd name="T4" fmla="*/ 198 w 292"/>
                <a:gd name="T5" fmla="*/ 214 h 214"/>
                <a:gd name="T6" fmla="*/ 292 w 292"/>
                <a:gd name="T7" fmla="*/ 138 h 214"/>
                <a:gd name="T8" fmla="*/ 292 w 292"/>
                <a:gd name="T9" fmla="*/ 76 h 214"/>
                <a:gd name="T10" fmla="*/ 198 w 292"/>
                <a:gd name="T11" fmla="*/ 0 h 214"/>
                <a:gd name="T12" fmla="*/ 94 w 292"/>
                <a:gd name="T13" fmla="*/ 0 h 214"/>
                <a:gd name="T14" fmla="*/ 0 w 292"/>
                <a:gd name="T15" fmla="*/ 76 h 214"/>
                <a:gd name="T16" fmla="*/ 0 w 292"/>
                <a:gd name="T17" fmla="*/ 138 h 214"/>
                <a:gd name="T18" fmla="*/ 67 w 292"/>
                <a:gd name="T19" fmla="*/ 96 h 214"/>
                <a:gd name="T20" fmla="*/ 108 w 292"/>
                <a:gd name="T21" fmla="*/ 54 h 214"/>
                <a:gd name="T22" fmla="*/ 184 w 292"/>
                <a:gd name="T23" fmla="*/ 54 h 214"/>
                <a:gd name="T24" fmla="*/ 225 w 292"/>
                <a:gd name="T25" fmla="*/ 96 h 214"/>
                <a:gd name="T26" fmla="*/ 225 w 292"/>
                <a:gd name="T27" fmla="*/ 118 h 214"/>
                <a:gd name="T28" fmla="*/ 188 w 292"/>
                <a:gd name="T29" fmla="*/ 160 h 214"/>
                <a:gd name="T30" fmla="*/ 104 w 292"/>
                <a:gd name="T31" fmla="*/ 160 h 214"/>
                <a:gd name="T32" fmla="*/ 67 w 292"/>
                <a:gd name="T33" fmla="*/ 118 h 214"/>
                <a:gd name="T34" fmla="*/ 67 w 292"/>
                <a:gd name="T35" fmla="*/ 9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14">
                  <a:moveTo>
                    <a:pt x="0" y="138"/>
                  </a:moveTo>
                  <a:cubicBezTo>
                    <a:pt x="0" y="200"/>
                    <a:pt x="35" y="214"/>
                    <a:pt x="94" y="214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57" y="214"/>
                    <a:pt x="292" y="200"/>
                    <a:pt x="292" y="138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14"/>
                    <a:pt x="257" y="0"/>
                    <a:pt x="19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35" y="0"/>
                    <a:pt x="0" y="14"/>
                    <a:pt x="0" y="76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67" y="96"/>
                  </a:moveTo>
                  <a:cubicBezTo>
                    <a:pt x="67" y="70"/>
                    <a:pt x="73" y="54"/>
                    <a:pt x="108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219" y="54"/>
                    <a:pt x="225" y="70"/>
                    <a:pt x="225" y="96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49"/>
                    <a:pt x="219" y="160"/>
                    <a:pt x="188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73" y="160"/>
                    <a:pt x="67" y="149"/>
                    <a:pt x="67" y="118"/>
                  </a:cubicBezTo>
                  <a:cubicBezTo>
                    <a:pt x="67" y="96"/>
                    <a:pt x="67" y="96"/>
                    <a:pt x="67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644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 userDrawn="1"/>
        </p:nvGrpSpPr>
        <p:grpSpPr bwMode="black">
          <a:xfrm>
            <a:off x="7260438" y="6468077"/>
            <a:ext cx="1499559" cy="105663"/>
            <a:chOff x="3049039" y="-1112761"/>
            <a:chExt cx="3026848" cy="213284"/>
          </a:xfrm>
          <a:solidFill>
            <a:schemeClr val="accent1"/>
          </a:solidFill>
        </p:grpSpPr>
        <p:sp>
          <p:nvSpPr>
            <p:cNvPr id="89" name="Freeform 88"/>
            <p:cNvSpPr>
              <a:spLocks/>
            </p:cNvSpPr>
            <p:nvPr/>
          </p:nvSpPr>
          <p:spPr bwMode="black">
            <a:xfrm>
              <a:off x="5787154" y="-1110653"/>
              <a:ext cx="288733" cy="209068"/>
            </a:xfrm>
            <a:custGeom>
              <a:avLst/>
              <a:gdLst>
                <a:gd name="T0" fmla="*/ 0 w 685"/>
                <a:gd name="T1" fmla="*/ 496 h 496"/>
                <a:gd name="T2" fmla="*/ 154 w 685"/>
                <a:gd name="T3" fmla="*/ 496 h 496"/>
                <a:gd name="T4" fmla="*/ 154 w 685"/>
                <a:gd name="T5" fmla="*/ 135 h 496"/>
                <a:gd name="T6" fmla="*/ 156 w 685"/>
                <a:gd name="T7" fmla="*/ 135 h 496"/>
                <a:gd name="T8" fmla="*/ 446 w 685"/>
                <a:gd name="T9" fmla="*/ 496 h 496"/>
                <a:gd name="T10" fmla="*/ 685 w 685"/>
                <a:gd name="T11" fmla="*/ 496 h 496"/>
                <a:gd name="T12" fmla="*/ 685 w 685"/>
                <a:gd name="T13" fmla="*/ 0 h 496"/>
                <a:gd name="T14" fmla="*/ 531 w 685"/>
                <a:gd name="T15" fmla="*/ 0 h 496"/>
                <a:gd name="T16" fmla="*/ 531 w 685"/>
                <a:gd name="T17" fmla="*/ 361 h 496"/>
                <a:gd name="T18" fmla="*/ 529 w 685"/>
                <a:gd name="T19" fmla="*/ 361 h 496"/>
                <a:gd name="T20" fmla="*/ 239 w 685"/>
                <a:gd name="T21" fmla="*/ 0 h 496"/>
                <a:gd name="T22" fmla="*/ 0 w 685"/>
                <a:gd name="T23" fmla="*/ 0 h 496"/>
                <a:gd name="T24" fmla="*/ 0 w 685"/>
                <a:gd name="T25" fmla="*/ 496 h 496"/>
                <a:gd name="T26" fmla="*/ 0 w 68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496">
                  <a:moveTo>
                    <a:pt x="0" y="496"/>
                  </a:moveTo>
                  <a:lnTo>
                    <a:pt x="154" y="496"/>
                  </a:lnTo>
                  <a:lnTo>
                    <a:pt x="154" y="135"/>
                  </a:lnTo>
                  <a:lnTo>
                    <a:pt x="156" y="135"/>
                  </a:lnTo>
                  <a:lnTo>
                    <a:pt x="446" y="496"/>
                  </a:lnTo>
                  <a:lnTo>
                    <a:pt x="685" y="496"/>
                  </a:lnTo>
                  <a:lnTo>
                    <a:pt x="685" y="0"/>
                  </a:lnTo>
                  <a:lnTo>
                    <a:pt x="531" y="0"/>
                  </a:lnTo>
                  <a:lnTo>
                    <a:pt x="531" y="361"/>
                  </a:lnTo>
                  <a:lnTo>
                    <a:pt x="529" y="361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black">
            <a:xfrm>
              <a:off x="3049039" y="-1110653"/>
              <a:ext cx="267658" cy="209068"/>
            </a:xfrm>
            <a:custGeom>
              <a:avLst/>
              <a:gdLst>
                <a:gd name="T0" fmla="*/ 0 w 635"/>
                <a:gd name="T1" fmla="*/ 496 h 496"/>
                <a:gd name="T2" fmla="*/ 153 w 635"/>
                <a:gd name="T3" fmla="*/ 496 h 496"/>
                <a:gd name="T4" fmla="*/ 153 w 635"/>
                <a:gd name="T5" fmla="*/ 309 h 496"/>
                <a:gd name="T6" fmla="*/ 479 w 635"/>
                <a:gd name="T7" fmla="*/ 309 h 496"/>
                <a:gd name="T8" fmla="*/ 479 w 635"/>
                <a:gd name="T9" fmla="*/ 496 h 496"/>
                <a:gd name="T10" fmla="*/ 635 w 635"/>
                <a:gd name="T11" fmla="*/ 496 h 496"/>
                <a:gd name="T12" fmla="*/ 635 w 635"/>
                <a:gd name="T13" fmla="*/ 0 h 496"/>
                <a:gd name="T14" fmla="*/ 479 w 635"/>
                <a:gd name="T15" fmla="*/ 0 h 496"/>
                <a:gd name="T16" fmla="*/ 479 w 635"/>
                <a:gd name="T17" fmla="*/ 177 h 496"/>
                <a:gd name="T18" fmla="*/ 153 w 635"/>
                <a:gd name="T19" fmla="*/ 177 h 496"/>
                <a:gd name="T20" fmla="*/ 153 w 635"/>
                <a:gd name="T21" fmla="*/ 0 h 496"/>
                <a:gd name="T22" fmla="*/ 0 w 635"/>
                <a:gd name="T23" fmla="*/ 0 h 496"/>
                <a:gd name="T24" fmla="*/ 0 w 635"/>
                <a:gd name="T25" fmla="*/ 496 h 496"/>
                <a:gd name="T26" fmla="*/ 0 w 63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496">
                  <a:moveTo>
                    <a:pt x="0" y="496"/>
                  </a:moveTo>
                  <a:lnTo>
                    <a:pt x="153" y="496"/>
                  </a:lnTo>
                  <a:lnTo>
                    <a:pt x="153" y="309"/>
                  </a:lnTo>
                  <a:lnTo>
                    <a:pt x="479" y="309"/>
                  </a:lnTo>
                  <a:lnTo>
                    <a:pt x="479" y="496"/>
                  </a:lnTo>
                  <a:lnTo>
                    <a:pt x="635" y="496"/>
                  </a:lnTo>
                  <a:lnTo>
                    <a:pt x="635" y="0"/>
                  </a:lnTo>
                  <a:lnTo>
                    <a:pt x="479" y="0"/>
                  </a:lnTo>
                  <a:lnTo>
                    <a:pt x="479" y="177"/>
                  </a:lnTo>
                  <a:lnTo>
                    <a:pt x="153" y="177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black">
            <a:xfrm>
              <a:off x="3339458" y="-1110653"/>
              <a:ext cx="316974" cy="209068"/>
            </a:xfrm>
            <a:custGeom>
              <a:avLst/>
              <a:gdLst>
                <a:gd name="T0" fmla="*/ 0 w 752"/>
                <a:gd name="T1" fmla="*/ 496 h 496"/>
                <a:gd name="T2" fmla="*/ 173 w 752"/>
                <a:gd name="T3" fmla="*/ 496 h 496"/>
                <a:gd name="T4" fmla="*/ 218 w 752"/>
                <a:gd name="T5" fmla="*/ 409 h 496"/>
                <a:gd name="T6" fmla="*/ 532 w 752"/>
                <a:gd name="T7" fmla="*/ 409 h 496"/>
                <a:gd name="T8" fmla="*/ 579 w 752"/>
                <a:gd name="T9" fmla="*/ 496 h 496"/>
                <a:gd name="T10" fmla="*/ 752 w 752"/>
                <a:gd name="T11" fmla="*/ 496 h 496"/>
                <a:gd name="T12" fmla="*/ 473 w 752"/>
                <a:gd name="T13" fmla="*/ 0 h 496"/>
                <a:gd name="T14" fmla="*/ 272 w 752"/>
                <a:gd name="T15" fmla="*/ 0 h 496"/>
                <a:gd name="T16" fmla="*/ 0 w 752"/>
                <a:gd name="T17" fmla="*/ 496 h 496"/>
                <a:gd name="T18" fmla="*/ 0 w 752"/>
                <a:gd name="T19" fmla="*/ 496 h 496"/>
                <a:gd name="T20" fmla="*/ 374 w 752"/>
                <a:gd name="T21" fmla="*/ 116 h 496"/>
                <a:gd name="T22" fmla="*/ 473 w 752"/>
                <a:gd name="T23" fmla="*/ 302 h 496"/>
                <a:gd name="T24" fmla="*/ 274 w 752"/>
                <a:gd name="T25" fmla="*/ 302 h 496"/>
                <a:gd name="T26" fmla="*/ 374 w 752"/>
                <a:gd name="T27" fmla="*/ 116 h 496"/>
                <a:gd name="T28" fmla="*/ 374 w 752"/>
                <a:gd name="T29" fmla="*/ 1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2" h="496">
                  <a:moveTo>
                    <a:pt x="0" y="496"/>
                  </a:moveTo>
                  <a:lnTo>
                    <a:pt x="173" y="496"/>
                  </a:lnTo>
                  <a:lnTo>
                    <a:pt x="218" y="409"/>
                  </a:lnTo>
                  <a:lnTo>
                    <a:pt x="532" y="409"/>
                  </a:lnTo>
                  <a:lnTo>
                    <a:pt x="579" y="496"/>
                  </a:lnTo>
                  <a:lnTo>
                    <a:pt x="752" y="496"/>
                  </a:lnTo>
                  <a:lnTo>
                    <a:pt x="473" y="0"/>
                  </a:lnTo>
                  <a:lnTo>
                    <a:pt x="272" y="0"/>
                  </a:lnTo>
                  <a:lnTo>
                    <a:pt x="0" y="496"/>
                  </a:lnTo>
                  <a:lnTo>
                    <a:pt x="0" y="496"/>
                  </a:lnTo>
                  <a:close/>
                  <a:moveTo>
                    <a:pt x="374" y="116"/>
                  </a:moveTo>
                  <a:lnTo>
                    <a:pt x="473" y="302"/>
                  </a:lnTo>
                  <a:lnTo>
                    <a:pt x="274" y="302"/>
                  </a:lnTo>
                  <a:lnTo>
                    <a:pt x="374" y="116"/>
                  </a:lnTo>
                  <a:lnTo>
                    <a:pt x="374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3679193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3918188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4160134" y="-1110653"/>
              <a:ext cx="65755" cy="209068"/>
            </a:xfrm>
            <a:custGeom>
              <a:avLst/>
              <a:gdLst>
                <a:gd name="T0" fmla="*/ 0 w 156"/>
                <a:gd name="T1" fmla="*/ 496 h 496"/>
                <a:gd name="T2" fmla="*/ 156 w 156"/>
                <a:gd name="T3" fmla="*/ 496 h 496"/>
                <a:gd name="T4" fmla="*/ 156 w 156"/>
                <a:gd name="T5" fmla="*/ 0 h 496"/>
                <a:gd name="T6" fmla="*/ 0 w 156"/>
                <a:gd name="T7" fmla="*/ 0 h 496"/>
                <a:gd name="T8" fmla="*/ 0 w 156"/>
                <a:gd name="T9" fmla="*/ 496 h 496"/>
                <a:gd name="T10" fmla="*/ 0 w 156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496">
                  <a:moveTo>
                    <a:pt x="0" y="496"/>
                  </a:moveTo>
                  <a:lnTo>
                    <a:pt x="156" y="49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black">
            <a:xfrm>
              <a:off x="4273519" y="-1110653"/>
              <a:ext cx="271873" cy="209068"/>
            </a:xfrm>
            <a:custGeom>
              <a:avLst/>
              <a:gdLst>
                <a:gd name="T0" fmla="*/ 0 w 273"/>
                <a:gd name="T1" fmla="*/ 210 h 210"/>
                <a:gd name="T2" fmla="*/ 208 w 273"/>
                <a:gd name="T3" fmla="*/ 210 h 210"/>
                <a:gd name="T4" fmla="*/ 273 w 273"/>
                <a:gd name="T5" fmla="*/ 154 h 210"/>
                <a:gd name="T6" fmla="*/ 234 w 273"/>
                <a:gd name="T7" fmla="*/ 104 h 210"/>
                <a:gd name="T8" fmla="*/ 234 w 273"/>
                <a:gd name="T9" fmla="*/ 103 h 210"/>
                <a:gd name="T10" fmla="*/ 265 w 273"/>
                <a:gd name="T11" fmla="*/ 55 h 210"/>
                <a:gd name="T12" fmla="*/ 188 w 273"/>
                <a:gd name="T13" fmla="*/ 0 h 210"/>
                <a:gd name="T14" fmla="*/ 0 w 273"/>
                <a:gd name="T15" fmla="*/ 0 h 210"/>
                <a:gd name="T16" fmla="*/ 0 w 273"/>
                <a:gd name="T17" fmla="*/ 210 h 210"/>
                <a:gd name="T18" fmla="*/ 65 w 273"/>
                <a:gd name="T19" fmla="*/ 127 h 210"/>
                <a:gd name="T20" fmla="*/ 182 w 273"/>
                <a:gd name="T21" fmla="*/ 127 h 210"/>
                <a:gd name="T22" fmla="*/ 206 w 273"/>
                <a:gd name="T23" fmla="*/ 144 h 210"/>
                <a:gd name="T24" fmla="*/ 182 w 273"/>
                <a:gd name="T25" fmla="*/ 160 h 210"/>
                <a:gd name="T26" fmla="*/ 65 w 273"/>
                <a:gd name="T27" fmla="*/ 160 h 210"/>
                <a:gd name="T28" fmla="*/ 65 w 273"/>
                <a:gd name="T29" fmla="*/ 127 h 210"/>
                <a:gd name="T30" fmla="*/ 65 w 273"/>
                <a:gd name="T31" fmla="*/ 50 h 210"/>
                <a:gd name="T32" fmla="*/ 181 w 273"/>
                <a:gd name="T33" fmla="*/ 50 h 210"/>
                <a:gd name="T34" fmla="*/ 200 w 273"/>
                <a:gd name="T35" fmla="*/ 67 h 210"/>
                <a:gd name="T36" fmla="*/ 181 w 273"/>
                <a:gd name="T37" fmla="*/ 83 h 210"/>
                <a:gd name="T38" fmla="*/ 65 w 273"/>
                <a:gd name="T39" fmla="*/ 83 h 210"/>
                <a:gd name="T40" fmla="*/ 65 w 273"/>
                <a:gd name="T41" fmla="*/ 5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10">
                  <a:moveTo>
                    <a:pt x="0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45" y="210"/>
                    <a:pt x="273" y="200"/>
                    <a:pt x="273" y="154"/>
                  </a:cubicBezTo>
                  <a:cubicBezTo>
                    <a:pt x="273" y="123"/>
                    <a:pt x="262" y="108"/>
                    <a:pt x="234" y="104"/>
                  </a:cubicBezTo>
                  <a:cubicBezTo>
                    <a:pt x="234" y="103"/>
                    <a:pt x="234" y="103"/>
                    <a:pt x="234" y="103"/>
                  </a:cubicBezTo>
                  <a:cubicBezTo>
                    <a:pt x="252" y="98"/>
                    <a:pt x="265" y="91"/>
                    <a:pt x="265" y="55"/>
                  </a:cubicBezTo>
                  <a:cubicBezTo>
                    <a:pt x="265" y="14"/>
                    <a:pt x="240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65" y="127"/>
                  </a:moveTo>
                  <a:cubicBezTo>
                    <a:pt x="182" y="127"/>
                    <a:pt x="182" y="127"/>
                    <a:pt x="182" y="127"/>
                  </a:cubicBezTo>
                  <a:cubicBezTo>
                    <a:pt x="196" y="127"/>
                    <a:pt x="206" y="130"/>
                    <a:pt x="206" y="144"/>
                  </a:cubicBezTo>
                  <a:cubicBezTo>
                    <a:pt x="206" y="156"/>
                    <a:pt x="196" y="160"/>
                    <a:pt x="182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27"/>
                    <a:pt x="65" y="127"/>
                    <a:pt x="65" y="127"/>
                  </a:cubicBezTo>
                  <a:close/>
                  <a:moveTo>
                    <a:pt x="65" y="50"/>
                  </a:moveTo>
                  <a:cubicBezTo>
                    <a:pt x="181" y="50"/>
                    <a:pt x="181" y="50"/>
                    <a:pt x="181" y="50"/>
                  </a:cubicBezTo>
                  <a:cubicBezTo>
                    <a:pt x="193" y="50"/>
                    <a:pt x="200" y="55"/>
                    <a:pt x="200" y="67"/>
                  </a:cubicBezTo>
                  <a:cubicBezTo>
                    <a:pt x="200" y="79"/>
                    <a:pt x="193" y="83"/>
                    <a:pt x="181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50"/>
                    <a:pt x="65" y="50"/>
                    <a:pt x="6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4584171" y="-1110653"/>
              <a:ext cx="268079" cy="211176"/>
            </a:xfrm>
            <a:custGeom>
              <a:avLst/>
              <a:gdLst>
                <a:gd name="T0" fmla="*/ 0 w 269"/>
                <a:gd name="T1" fmla="*/ 135 h 212"/>
                <a:gd name="T2" fmla="*/ 88 w 269"/>
                <a:gd name="T3" fmla="*/ 212 h 212"/>
                <a:gd name="T4" fmla="*/ 181 w 269"/>
                <a:gd name="T5" fmla="*/ 212 h 212"/>
                <a:gd name="T6" fmla="*/ 269 w 269"/>
                <a:gd name="T7" fmla="*/ 135 h 212"/>
                <a:gd name="T8" fmla="*/ 269 w 269"/>
                <a:gd name="T9" fmla="*/ 0 h 212"/>
                <a:gd name="T10" fmla="*/ 203 w 269"/>
                <a:gd name="T11" fmla="*/ 0 h 212"/>
                <a:gd name="T12" fmla="*/ 203 w 269"/>
                <a:gd name="T13" fmla="*/ 121 h 212"/>
                <a:gd name="T14" fmla="*/ 167 w 269"/>
                <a:gd name="T15" fmla="*/ 158 h 212"/>
                <a:gd name="T16" fmla="*/ 102 w 269"/>
                <a:gd name="T17" fmla="*/ 158 h 212"/>
                <a:gd name="T18" fmla="*/ 66 w 269"/>
                <a:gd name="T19" fmla="*/ 121 h 212"/>
                <a:gd name="T20" fmla="*/ 66 w 269"/>
                <a:gd name="T21" fmla="*/ 0 h 212"/>
                <a:gd name="T22" fmla="*/ 0 w 269"/>
                <a:gd name="T23" fmla="*/ 0 h 212"/>
                <a:gd name="T24" fmla="*/ 0 w 269"/>
                <a:gd name="T25" fmla="*/ 13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212">
                  <a:moveTo>
                    <a:pt x="0" y="135"/>
                  </a:moveTo>
                  <a:cubicBezTo>
                    <a:pt x="0" y="187"/>
                    <a:pt x="28" y="212"/>
                    <a:pt x="88" y="212"/>
                  </a:cubicBezTo>
                  <a:cubicBezTo>
                    <a:pt x="181" y="212"/>
                    <a:pt x="181" y="212"/>
                    <a:pt x="181" y="212"/>
                  </a:cubicBezTo>
                  <a:cubicBezTo>
                    <a:pt x="241" y="212"/>
                    <a:pt x="269" y="187"/>
                    <a:pt x="269" y="13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48"/>
                    <a:pt x="194" y="158"/>
                    <a:pt x="167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75" y="158"/>
                    <a:pt x="66" y="148"/>
                    <a:pt x="66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6"/>
            <p:cNvSpPr>
              <a:spLocks noEditPoints="1"/>
            </p:cNvSpPr>
            <p:nvPr/>
          </p:nvSpPr>
          <p:spPr bwMode="black">
            <a:xfrm>
              <a:off x="4896086" y="-1110653"/>
              <a:ext cx="259649" cy="209068"/>
            </a:xfrm>
            <a:custGeom>
              <a:avLst/>
              <a:gdLst>
                <a:gd name="T0" fmla="*/ 65 w 261"/>
                <a:gd name="T1" fmla="*/ 52 h 210"/>
                <a:gd name="T2" fmla="*/ 168 w 261"/>
                <a:gd name="T3" fmla="*/ 52 h 210"/>
                <a:gd name="T4" fmla="*/ 198 w 261"/>
                <a:gd name="T5" fmla="*/ 74 h 210"/>
                <a:gd name="T6" fmla="*/ 198 w 261"/>
                <a:gd name="T7" fmla="*/ 81 h 210"/>
                <a:gd name="T8" fmla="*/ 173 w 261"/>
                <a:gd name="T9" fmla="*/ 103 h 210"/>
                <a:gd name="T10" fmla="*/ 65 w 261"/>
                <a:gd name="T11" fmla="*/ 103 h 210"/>
                <a:gd name="T12" fmla="*/ 65 w 261"/>
                <a:gd name="T13" fmla="*/ 52 h 210"/>
                <a:gd name="T14" fmla="*/ 0 w 261"/>
                <a:gd name="T15" fmla="*/ 210 h 210"/>
                <a:gd name="T16" fmla="*/ 65 w 261"/>
                <a:gd name="T17" fmla="*/ 210 h 210"/>
                <a:gd name="T18" fmla="*/ 65 w 261"/>
                <a:gd name="T19" fmla="*/ 155 h 210"/>
                <a:gd name="T20" fmla="*/ 168 w 261"/>
                <a:gd name="T21" fmla="*/ 155 h 210"/>
                <a:gd name="T22" fmla="*/ 195 w 261"/>
                <a:gd name="T23" fmla="*/ 185 h 210"/>
                <a:gd name="T24" fmla="*/ 195 w 261"/>
                <a:gd name="T25" fmla="*/ 210 h 210"/>
                <a:gd name="T26" fmla="*/ 260 w 261"/>
                <a:gd name="T27" fmla="*/ 210 h 210"/>
                <a:gd name="T28" fmla="*/ 260 w 261"/>
                <a:gd name="T29" fmla="*/ 174 h 210"/>
                <a:gd name="T30" fmla="*/ 225 w 261"/>
                <a:gd name="T31" fmla="*/ 128 h 210"/>
                <a:gd name="T32" fmla="*/ 225 w 261"/>
                <a:gd name="T33" fmla="*/ 127 h 210"/>
                <a:gd name="T34" fmla="*/ 261 w 261"/>
                <a:gd name="T35" fmla="*/ 76 h 210"/>
                <a:gd name="T36" fmla="*/ 261 w 261"/>
                <a:gd name="T37" fmla="*/ 62 h 210"/>
                <a:gd name="T38" fmla="*/ 197 w 261"/>
                <a:gd name="T39" fmla="*/ 0 h 210"/>
                <a:gd name="T40" fmla="*/ 0 w 261"/>
                <a:gd name="T41" fmla="*/ 0 h 210"/>
                <a:gd name="T42" fmla="*/ 0 w 261"/>
                <a:gd name="T4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210">
                  <a:moveTo>
                    <a:pt x="65" y="52"/>
                  </a:moveTo>
                  <a:cubicBezTo>
                    <a:pt x="168" y="52"/>
                    <a:pt x="168" y="52"/>
                    <a:pt x="168" y="52"/>
                  </a:cubicBezTo>
                  <a:cubicBezTo>
                    <a:pt x="188" y="52"/>
                    <a:pt x="198" y="56"/>
                    <a:pt x="198" y="7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8" y="96"/>
                    <a:pt x="191" y="103"/>
                    <a:pt x="173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52"/>
                    <a:pt x="65" y="52"/>
                    <a:pt x="65" y="52"/>
                  </a:cubicBezTo>
                  <a:close/>
                  <a:moveTo>
                    <a:pt x="0" y="210"/>
                  </a:moveTo>
                  <a:cubicBezTo>
                    <a:pt x="65" y="210"/>
                    <a:pt x="65" y="210"/>
                    <a:pt x="65" y="210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88" y="155"/>
                    <a:pt x="195" y="163"/>
                    <a:pt x="195" y="185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260" y="210"/>
                    <a:pt x="260" y="210"/>
                    <a:pt x="260" y="210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40"/>
                    <a:pt x="244" y="131"/>
                    <a:pt x="225" y="128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55" y="120"/>
                    <a:pt x="261" y="104"/>
                    <a:pt x="261" y="7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1" y="25"/>
                    <a:pt x="248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5184819" y="-1110653"/>
              <a:ext cx="247847" cy="209068"/>
            </a:xfrm>
            <a:custGeom>
              <a:avLst/>
              <a:gdLst>
                <a:gd name="T0" fmla="*/ 0 w 588"/>
                <a:gd name="T1" fmla="*/ 123 h 496"/>
                <a:gd name="T2" fmla="*/ 217 w 588"/>
                <a:gd name="T3" fmla="*/ 123 h 496"/>
                <a:gd name="T4" fmla="*/ 217 w 588"/>
                <a:gd name="T5" fmla="*/ 496 h 496"/>
                <a:gd name="T6" fmla="*/ 371 w 588"/>
                <a:gd name="T7" fmla="*/ 496 h 496"/>
                <a:gd name="T8" fmla="*/ 371 w 588"/>
                <a:gd name="T9" fmla="*/ 123 h 496"/>
                <a:gd name="T10" fmla="*/ 588 w 588"/>
                <a:gd name="T11" fmla="*/ 123 h 496"/>
                <a:gd name="T12" fmla="*/ 588 w 588"/>
                <a:gd name="T13" fmla="*/ 0 h 496"/>
                <a:gd name="T14" fmla="*/ 0 w 588"/>
                <a:gd name="T15" fmla="*/ 0 h 496"/>
                <a:gd name="T16" fmla="*/ 0 w 588"/>
                <a:gd name="T17" fmla="*/ 123 h 496"/>
                <a:gd name="T18" fmla="*/ 0 w 588"/>
                <a:gd name="T19" fmla="*/ 1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96">
                  <a:moveTo>
                    <a:pt x="0" y="123"/>
                  </a:moveTo>
                  <a:lnTo>
                    <a:pt x="217" y="123"/>
                  </a:lnTo>
                  <a:lnTo>
                    <a:pt x="217" y="496"/>
                  </a:lnTo>
                  <a:lnTo>
                    <a:pt x="371" y="496"/>
                  </a:lnTo>
                  <a:lnTo>
                    <a:pt x="371" y="123"/>
                  </a:lnTo>
                  <a:lnTo>
                    <a:pt x="588" y="123"/>
                  </a:lnTo>
                  <a:lnTo>
                    <a:pt x="588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8"/>
            <p:cNvSpPr>
              <a:spLocks noEditPoints="1"/>
            </p:cNvSpPr>
            <p:nvPr/>
          </p:nvSpPr>
          <p:spPr bwMode="black">
            <a:xfrm>
              <a:off x="5456692" y="-1112761"/>
              <a:ext cx="290419" cy="213283"/>
            </a:xfrm>
            <a:custGeom>
              <a:avLst/>
              <a:gdLst>
                <a:gd name="T0" fmla="*/ 0 w 292"/>
                <a:gd name="T1" fmla="*/ 138 h 214"/>
                <a:gd name="T2" fmla="*/ 94 w 292"/>
                <a:gd name="T3" fmla="*/ 214 h 214"/>
                <a:gd name="T4" fmla="*/ 198 w 292"/>
                <a:gd name="T5" fmla="*/ 214 h 214"/>
                <a:gd name="T6" fmla="*/ 292 w 292"/>
                <a:gd name="T7" fmla="*/ 138 h 214"/>
                <a:gd name="T8" fmla="*/ 292 w 292"/>
                <a:gd name="T9" fmla="*/ 76 h 214"/>
                <a:gd name="T10" fmla="*/ 198 w 292"/>
                <a:gd name="T11" fmla="*/ 0 h 214"/>
                <a:gd name="T12" fmla="*/ 94 w 292"/>
                <a:gd name="T13" fmla="*/ 0 h 214"/>
                <a:gd name="T14" fmla="*/ 0 w 292"/>
                <a:gd name="T15" fmla="*/ 76 h 214"/>
                <a:gd name="T16" fmla="*/ 0 w 292"/>
                <a:gd name="T17" fmla="*/ 138 h 214"/>
                <a:gd name="T18" fmla="*/ 67 w 292"/>
                <a:gd name="T19" fmla="*/ 96 h 214"/>
                <a:gd name="T20" fmla="*/ 108 w 292"/>
                <a:gd name="T21" fmla="*/ 54 h 214"/>
                <a:gd name="T22" fmla="*/ 184 w 292"/>
                <a:gd name="T23" fmla="*/ 54 h 214"/>
                <a:gd name="T24" fmla="*/ 225 w 292"/>
                <a:gd name="T25" fmla="*/ 96 h 214"/>
                <a:gd name="T26" fmla="*/ 225 w 292"/>
                <a:gd name="T27" fmla="*/ 118 h 214"/>
                <a:gd name="T28" fmla="*/ 188 w 292"/>
                <a:gd name="T29" fmla="*/ 160 h 214"/>
                <a:gd name="T30" fmla="*/ 104 w 292"/>
                <a:gd name="T31" fmla="*/ 160 h 214"/>
                <a:gd name="T32" fmla="*/ 67 w 292"/>
                <a:gd name="T33" fmla="*/ 118 h 214"/>
                <a:gd name="T34" fmla="*/ 67 w 292"/>
                <a:gd name="T35" fmla="*/ 9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14">
                  <a:moveTo>
                    <a:pt x="0" y="138"/>
                  </a:moveTo>
                  <a:cubicBezTo>
                    <a:pt x="0" y="200"/>
                    <a:pt x="35" y="214"/>
                    <a:pt x="94" y="214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57" y="214"/>
                    <a:pt x="292" y="200"/>
                    <a:pt x="292" y="138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14"/>
                    <a:pt x="257" y="0"/>
                    <a:pt x="19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35" y="0"/>
                    <a:pt x="0" y="14"/>
                    <a:pt x="0" y="76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67" y="96"/>
                  </a:moveTo>
                  <a:cubicBezTo>
                    <a:pt x="67" y="70"/>
                    <a:pt x="73" y="54"/>
                    <a:pt x="108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219" y="54"/>
                    <a:pt x="225" y="70"/>
                    <a:pt x="225" y="96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49"/>
                    <a:pt x="219" y="160"/>
                    <a:pt x="188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73" y="160"/>
                    <a:pt x="67" y="149"/>
                    <a:pt x="67" y="118"/>
                  </a:cubicBezTo>
                  <a:cubicBezTo>
                    <a:pt x="67" y="96"/>
                    <a:pt x="67" y="96"/>
                    <a:pt x="67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3999" cy="62198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7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8364537" cy="849312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95288" y="1296988"/>
            <a:ext cx="8364537" cy="4891087"/>
          </a:xfrm>
        </p:spPr>
        <p:txBody>
          <a:bodyPr/>
          <a:lstStyle>
            <a:lvl1pPr marL="228600" indent="-2286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1pPr>
            <a:lvl2pPr marL="517525" indent="-228600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2pPr>
            <a:lvl3pPr marL="746125" indent="-169863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3pPr>
            <a:lvl4pPr marL="1314450" indent="-231775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4pPr>
            <a:lvl5pPr marL="1597025" indent="-220663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Footnotes are 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2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8364537" cy="8493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9" y="1296988"/>
            <a:ext cx="4160250" cy="4891087"/>
          </a:xfrm>
        </p:spPr>
        <p:txBody>
          <a:bodyPr>
            <a:normAutofit/>
          </a:bodyPr>
          <a:lstStyle>
            <a:lvl1pPr marL="228600" indent="-228600"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1pPr>
            <a:lvl2pPr marL="517525" indent="-228600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2200">
                <a:solidFill>
                  <a:schemeClr val="tx1"/>
                </a:solidFill>
              </a:defRPr>
            </a:lvl2pPr>
            <a:lvl3pPr marL="746125" indent="-169863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3pPr>
            <a:lvl4pPr marL="1314450" indent="-231775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4pPr>
            <a:lvl5pPr marL="1600200" indent="-223838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1296988"/>
            <a:ext cx="4160838" cy="4891087"/>
          </a:xfrm>
        </p:spPr>
        <p:txBody>
          <a:bodyPr>
            <a:normAutofit/>
          </a:bodyPr>
          <a:lstStyle>
            <a:lvl1pPr marL="228600" indent="-228600"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200">
                <a:solidFill>
                  <a:schemeClr val="tx1"/>
                </a:solidFill>
              </a:defRPr>
            </a:lvl1pPr>
            <a:lvl2pPr marL="517525" indent="-228600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2200">
                <a:solidFill>
                  <a:schemeClr val="tx1"/>
                </a:solidFill>
              </a:defRPr>
            </a:lvl2pPr>
            <a:lvl3pPr marL="914400" indent="-228600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</a:defRPr>
            </a:lvl3pPr>
            <a:lvl4pPr marL="1544638" indent="-230188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4pPr>
            <a:lvl5pPr marL="1889125" indent="-228600">
              <a:spcBef>
                <a:spcPts val="3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Footnotes are 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395288"/>
            <a:ext cx="8364537" cy="8493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Footnotes are 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7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95288" y="395288"/>
            <a:ext cx="8369299" cy="849312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395288" y="1296988"/>
            <a:ext cx="8369299" cy="4891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675" y="6307137"/>
            <a:ext cx="5972418" cy="1555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Footnotes are 8pt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472193" y="6514273"/>
            <a:ext cx="199615" cy="9233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AE41A-6C46-46B9-AE84-74847143DEEF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‹#›</a:t>
            </a:fld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9" name="Group 18"/>
          <p:cNvGrpSpPr/>
          <p:nvPr userDrawn="1"/>
        </p:nvGrpSpPr>
        <p:grpSpPr bwMode="black">
          <a:xfrm>
            <a:off x="7260438" y="6468077"/>
            <a:ext cx="1499559" cy="105663"/>
            <a:chOff x="3049039" y="-1112761"/>
            <a:chExt cx="3026848" cy="213284"/>
          </a:xfrm>
          <a:solidFill>
            <a:schemeClr val="accent1"/>
          </a:solidFill>
        </p:grpSpPr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5787154" y="-1110653"/>
              <a:ext cx="288733" cy="209068"/>
            </a:xfrm>
            <a:custGeom>
              <a:avLst/>
              <a:gdLst>
                <a:gd name="T0" fmla="*/ 0 w 685"/>
                <a:gd name="T1" fmla="*/ 496 h 496"/>
                <a:gd name="T2" fmla="*/ 154 w 685"/>
                <a:gd name="T3" fmla="*/ 496 h 496"/>
                <a:gd name="T4" fmla="*/ 154 w 685"/>
                <a:gd name="T5" fmla="*/ 135 h 496"/>
                <a:gd name="T6" fmla="*/ 156 w 685"/>
                <a:gd name="T7" fmla="*/ 135 h 496"/>
                <a:gd name="T8" fmla="*/ 446 w 685"/>
                <a:gd name="T9" fmla="*/ 496 h 496"/>
                <a:gd name="T10" fmla="*/ 685 w 685"/>
                <a:gd name="T11" fmla="*/ 496 h 496"/>
                <a:gd name="T12" fmla="*/ 685 w 685"/>
                <a:gd name="T13" fmla="*/ 0 h 496"/>
                <a:gd name="T14" fmla="*/ 531 w 685"/>
                <a:gd name="T15" fmla="*/ 0 h 496"/>
                <a:gd name="T16" fmla="*/ 531 w 685"/>
                <a:gd name="T17" fmla="*/ 361 h 496"/>
                <a:gd name="T18" fmla="*/ 529 w 685"/>
                <a:gd name="T19" fmla="*/ 361 h 496"/>
                <a:gd name="T20" fmla="*/ 239 w 685"/>
                <a:gd name="T21" fmla="*/ 0 h 496"/>
                <a:gd name="T22" fmla="*/ 0 w 685"/>
                <a:gd name="T23" fmla="*/ 0 h 496"/>
                <a:gd name="T24" fmla="*/ 0 w 685"/>
                <a:gd name="T25" fmla="*/ 496 h 496"/>
                <a:gd name="T26" fmla="*/ 0 w 68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496">
                  <a:moveTo>
                    <a:pt x="0" y="496"/>
                  </a:moveTo>
                  <a:lnTo>
                    <a:pt x="154" y="496"/>
                  </a:lnTo>
                  <a:lnTo>
                    <a:pt x="154" y="135"/>
                  </a:lnTo>
                  <a:lnTo>
                    <a:pt x="156" y="135"/>
                  </a:lnTo>
                  <a:lnTo>
                    <a:pt x="446" y="496"/>
                  </a:lnTo>
                  <a:lnTo>
                    <a:pt x="685" y="496"/>
                  </a:lnTo>
                  <a:lnTo>
                    <a:pt x="685" y="0"/>
                  </a:lnTo>
                  <a:lnTo>
                    <a:pt x="531" y="0"/>
                  </a:lnTo>
                  <a:lnTo>
                    <a:pt x="531" y="361"/>
                  </a:lnTo>
                  <a:lnTo>
                    <a:pt x="529" y="361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3049039" y="-1110653"/>
              <a:ext cx="267658" cy="209068"/>
            </a:xfrm>
            <a:custGeom>
              <a:avLst/>
              <a:gdLst>
                <a:gd name="T0" fmla="*/ 0 w 635"/>
                <a:gd name="T1" fmla="*/ 496 h 496"/>
                <a:gd name="T2" fmla="*/ 153 w 635"/>
                <a:gd name="T3" fmla="*/ 496 h 496"/>
                <a:gd name="T4" fmla="*/ 153 w 635"/>
                <a:gd name="T5" fmla="*/ 309 h 496"/>
                <a:gd name="T6" fmla="*/ 479 w 635"/>
                <a:gd name="T7" fmla="*/ 309 h 496"/>
                <a:gd name="T8" fmla="*/ 479 w 635"/>
                <a:gd name="T9" fmla="*/ 496 h 496"/>
                <a:gd name="T10" fmla="*/ 635 w 635"/>
                <a:gd name="T11" fmla="*/ 496 h 496"/>
                <a:gd name="T12" fmla="*/ 635 w 635"/>
                <a:gd name="T13" fmla="*/ 0 h 496"/>
                <a:gd name="T14" fmla="*/ 479 w 635"/>
                <a:gd name="T15" fmla="*/ 0 h 496"/>
                <a:gd name="T16" fmla="*/ 479 w 635"/>
                <a:gd name="T17" fmla="*/ 177 h 496"/>
                <a:gd name="T18" fmla="*/ 153 w 635"/>
                <a:gd name="T19" fmla="*/ 177 h 496"/>
                <a:gd name="T20" fmla="*/ 153 w 635"/>
                <a:gd name="T21" fmla="*/ 0 h 496"/>
                <a:gd name="T22" fmla="*/ 0 w 635"/>
                <a:gd name="T23" fmla="*/ 0 h 496"/>
                <a:gd name="T24" fmla="*/ 0 w 635"/>
                <a:gd name="T25" fmla="*/ 496 h 496"/>
                <a:gd name="T26" fmla="*/ 0 w 63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496">
                  <a:moveTo>
                    <a:pt x="0" y="496"/>
                  </a:moveTo>
                  <a:lnTo>
                    <a:pt x="153" y="496"/>
                  </a:lnTo>
                  <a:lnTo>
                    <a:pt x="153" y="309"/>
                  </a:lnTo>
                  <a:lnTo>
                    <a:pt x="479" y="309"/>
                  </a:lnTo>
                  <a:lnTo>
                    <a:pt x="479" y="496"/>
                  </a:lnTo>
                  <a:lnTo>
                    <a:pt x="635" y="496"/>
                  </a:lnTo>
                  <a:lnTo>
                    <a:pt x="635" y="0"/>
                  </a:lnTo>
                  <a:lnTo>
                    <a:pt x="479" y="0"/>
                  </a:lnTo>
                  <a:lnTo>
                    <a:pt x="479" y="177"/>
                  </a:lnTo>
                  <a:lnTo>
                    <a:pt x="153" y="177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black">
            <a:xfrm>
              <a:off x="3339458" y="-1110653"/>
              <a:ext cx="316974" cy="209068"/>
            </a:xfrm>
            <a:custGeom>
              <a:avLst/>
              <a:gdLst>
                <a:gd name="T0" fmla="*/ 0 w 752"/>
                <a:gd name="T1" fmla="*/ 496 h 496"/>
                <a:gd name="T2" fmla="*/ 173 w 752"/>
                <a:gd name="T3" fmla="*/ 496 h 496"/>
                <a:gd name="T4" fmla="*/ 218 w 752"/>
                <a:gd name="T5" fmla="*/ 409 h 496"/>
                <a:gd name="T6" fmla="*/ 532 w 752"/>
                <a:gd name="T7" fmla="*/ 409 h 496"/>
                <a:gd name="T8" fmla="*/ 579 w 752"/>
                <a:gd name="T9" fmla="*/ 496 h 496"/>
                <a:gd name="T10" fmla="*/ 752 w 752"/>
                <a:gd name="T11" fmla="*/ 496 h 496"/>
                <a:gd name="T12" fmla="*/ 473 w 752"/>
                <a:gd name="T13" fmla="*/ 0 h 496"/>
                <a:gd name="T14" fmla="*/ 272 w 752"/>
                <a:gd name="T15" fmla="*/ 0 h 496"/>
                <a:gd name="T16" fmla="*/ 0 w 752"/>
                <a:gd name="T17" fmla="*/ 496 h 496"/>
                <a:gd name="T18" fmla="*/ 0 w 752"/>
                <a:gd name="T19" fmla="*/ 496 h 496"/>
                <a:gd name="T20" fmla="*/ 374 w 752"/>
                <a:gd name="T21" fmla="*/ 116 h 496"/>
                <a:gd name="T22" fmla="*/ 473 w 752"/>
                <a:gd name="T23" fmla="*/ 302 h 496"/>
                <a:gd name="T24" fmla="*/ 274 w 752"/>
                <a:gd name="T25" fmla="*/ 302 h 496"/>
                <a:gd name="T26" fmla="*/ 374 w 752"/>
                <a:gd name="T27" fmla="*/ 116 h 496"/>
                <a:gd name="T28" fmla="*/ 374 w 752"/>
                <a:gd name="T29" fmla="*/ 1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2" h="496">
                  <a:moveTo>
                    <a:pt x="0" y="496"/>
                  </a:moveTo>
                  <a:lnTo>
                    <a:pt x="173" y="496"/>
                  </a:lnTo>
                  <a:lnTo>
                    <a:pt x="218" y="409"/>
                  </a:lnTo>
                  <a:lnTo>
                    <a:pt x="532" y="409"/>
                  </a:lnTo>
                  <a:lnTo>
                    <a:pt x="579" y="496"/>
                  </a:lnTo>
                  <a:lnTo>
                    <a:pt x="752" y="496"/>
                  </a:lnTo>
                  <a:lnTo>
                    <a:pt x="473" y="0"/>
                  </a:lnTo>
                  <a:lnTo>
                    <a:pt x="272" y="0"/>
                  </a:lnTo>
                  <a:lnTo>
                    <a:pt x="0" y="496"/>
                  </a:lnTo>
                  <a:lnTo>
                    <a:pt x="0" y="496"/>
                  </a:lnTo>
                  <a:close/>
                  <a:moveTo>
                    <a:pt x="374" y="116"/>
                  </a:moveTo>
                  <a:lnTo>
                    <a:pt x="473" y="302"/>
                  </a:lnTo>
                  <a:lnTo>
                    <a:pt x="274" y="302"/>
                  </a:lnTo>
                  <a:lnTo>
                    <a:pt x="374" y="116"/>
                  </a:lnTo>
                  <a:lnTo>
                    <a:pt x="374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3679193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3918188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4160134" y="-1110653"/>
              <a:ext cx="65755" cy="209068"/>
            </a:xfrm>
            <a:custGeom>
              <a:avLst/>
              <a:gdLst>
                <a:gd name="T0" fmla="*/ 0 w 156"/>
                <a:gd name="T1" fmla="*/ 496 h 496"/>
                <a:gd name="T2" fmla="*/ 156 w 156"/>
                <a:gd name="T3" fmla="*/ 496 h 496"/>
                <a:gd name="T4" fmla="*/ 156 w 156"/>
                <a:gd name="T5" fmla="*/ 0 h 496"/>
                <a:gd name="T6" fmla="*/ 0 w 156"/>
                <a:gd name="T7" fmla="*/ 0 h 496"/>
                <a:gd name="T8" fmla="*/ 0 w 156"/>
                <a:gd name="T9" fmla="*/ 496 h 496"/>
                <a:gd name="T10" fmla="*/ 0 w 156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496">
                  <a:moveTo>
                    <a:pt x="0" y="496"/>
                  </a:moveTo>
                  <a:lnTo>
                    <a:pt x="156" y="49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black">
            <a:xfrm>
              <a:off x="4273519" y="-1110653"/>
              <a:ext cx="271873" cy="209068"/>
            </a:xfrm>
            <a:custGeom>
              <a:avLst/>
              <a:gdLst>
                <a:gd name="T0" fmla="*/ 0 w 273"/>
                <a:gd name="T1" fmla="*/ 210 h 210"/>
                <a:gd name="T2" fmla="*/ 208 w 273"/>
                <a:gd name="T3" fmla="*/ 210 h 210"/>
                <a:gd name="T4" fmla="*/ 273 w 273"/>
                <a:gd name="T5" fmla="*/ 154 h 210"/>
                <a:gd name="T6" fmla="*/ 234 w 273"/>
                <a:gd name="T7" fmla="*/ 104 h 210"/>
                <a:gd name="T8" fmla="*/ 234 w 273"/>
                <a:gd name="T9" fmla="*/ 103 h 210"/>
                <a:gd name="T10" fmla="*/ 265 w 273"/>
                <a:gd name="T11" fmla="*/ 55 h 210"/>
                <a:gd name="T12" fmla="*/ 188 w 273"/>
                <a:gd name="T13" fmla="*/ 0 h 210"/>
                <a:gd name="T14" fmla="*/ 0 w 273"/>
                <a:gd name="T15" fmla="*/ 0 h 210"/>
                <a:gd name="T16" fmla="*/ 0 w 273"/>
                <a:gd name="T17" fmla="*/ 210 h 210"/>
                <a:gd name="T18" fmla="*/ 65 w 273"/>
                <a:gd name="T19" fmla="*/ 127 h 210"/>
                <a:gd name="T20" fmla="*/ 182 w 273"/>
                <a:gd name="T21" fmla="*/ 127 h 210"/>
                <a:gd name="T22" fmla="*/ 206 w 273"/>
                <a:gd name="T23" fmla="*/ 144 h 210"/>
                <a:gd name="T24" fmla="*/ 182 w 273"/>
                <a:gd name="T25" fmla="*/ 160 h 210"/>
                <a:gd name="T26" fmla="*/ 65 w 273"/>
                <a:gd name="T27" fmla="*/ 160 h 210"/>
                <a:gd name="T28" fmla="*/ 65 w 273"/>
                <a:gd name="T29" fmla="*/ 127 h 210"/>
                <a:gd name="T30" fmla="*/ 65 w 273"/>
                <a:gd name="T31" fmla="*/ 50 h 210"/>
                <a:gd name="T32" fmla="*/ 181 w 273"/>
                <a:gd name="T33" fmla="*/ 50 h 210"/>
                <a:gd name="T34" fmla="*/ 200 w 273"/>
                <a:gd name="T35" fmla="*/ 67 h 210"/>
                <a:gd name="T36" fmla="*/ 181 w 273"/>
                <a:gd name="T37" fmla="*/ 83 h 210"/>
                <a:gd name="T38" fmla="*/ 65 w 273"/>
                <a:gd name="T39" fmla="*/ 83 h 210"/>
                <a:gd name="T40" fmla="*/ 65 w 273"/>
                <a:gd name="T41" fmla="*/ 5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10">
                  <a:moveTo>
                    <a:pt x="0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45" y="210"/>
                    <a:pt x="273" y="200"/>
                    <a:pt x="273" y="154"/>
                  </a:cubicBezTo>
                  <a:cubicBezTo>
                    <a:pt x="273" y="123"/>
                    <a:pt x="262" y="108"/>
                    <a:pt x="234" y="104"/>
                  </a:cubicBezTo>
                  <a:cubicBezTo>
                    <a:pt x="234" y="103"/>
                    <a:pt x="234" y="103"/>
                    <a:pt x="234" y="103"/>
                  </a:cubicBezTo>
                  <a:cubicBezTo>
                    <a:pt x="252" y="98"/>
                    <a:pt x="265" y="91"/>
                    <a:pt x="265" y="55"/>
                  </a:cubicBezTo>
                  <a:cubicBezTo>
                    <a:pt x="265" y="14"/>
                    <a:pt x="240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65" y="127"/>
                  </a:moveTo>
                  <a:cubicBezTo>
                    <a:pt x="182" y="127"/>
                    <a:pt x="182" y="127"/>
                    <a:pt x="182" y="127"/>
                  </a:cubicBezTo>
                  <a:cubicBezTo>
                    <a:pt x="196" y="127"/>
                    <a:pt x="206" y="130"/>
                    <a:pt x="206" y="144"/>
                  </a:cubicBezTo>
                  <a:cubicBezTo>
                    <a:pt x="206" y="156"/>
                    <a:pt x="196" y="160"/>
                    <a:pt x="182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27"/>
                    <a:pt x="65" y="127"/>
                    <a:pt x="65" y="127"/>
                  </a:cubicBezTo>
                  <a:close/>
                  <a:moveTo>
                    <a:pt x="65" y="50"/>
                  </a:moveTo>
                  <a:cubicBezTo>
                    <a:pt x="181" y="50"/>
                    <a:pt x="181" y="50"/>
                    <a:pt x="181" y="50"/>
                  </a:cubicBezTo>
                  <a:cubicBezTo>
                    <a:pt x="193" y="50"/>
                    <a:pt x="200" y="55"/>
                    <a:pt x="200" y="67"/>
                  </a:cubicBezTo>
                  <a:cubicBezTo>
                    <a:pt x="200" y="79"/>
                    <a:pt x="193" y="83"/>
                    <a:pt x="181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50"/>
                    <a:pt x="65" y="50"/>
                    <a:pt x="6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4584171" y="-1110653"/>
              <a:ext cx="268079" cy="211176"/>
            </a:xfrm>
            <a:custGeom>
              <a:avLst/>
              <a:gdLst>
                <a:gd name="T0" fmla="*/ 0 w 269"/>
                <a:gd name="T1" fmla="*/ 135 h 212"/>
                <a:gd name="T2" fmla="*/ 88 w 269"/>
                <a:gd name="T3" fmla="*/ 212 h 212"/>
                <a:gd name="T4" fmla="*/ 181 w 269"/>
                <a:gd name="T5" fmla="*/ 212 h 212"/>
                <a:gd name="T6" fmla="*/ 269 w 269"/>
                <a:gd name="T7" fmla="*/ 135 h 212"/>
                <a:gd name="T8" fmla="*/ 269 w 269"/>
                <a:gd name="T9" fmla="*/ 0 h 212"/>
                <a:gd name="T10" fmla="*/ 203 w 269"/>
                <a:gd name="T11" fmla="*/ 0 h 212"/>
                <a:gd name="T12" fmla="*/ 203 w 269"/>
                <a:gd name="T13" fmla="*/ 121 h 212"/>
                <a:gd name="T14" fmla="*/ 167 w 269"/>
                <a:gd name="T15" fmla="*/ 158 h 212"/>
                <a:gd name="T16" fmla="*/ 102 w 269"/>
                <a:gd name="T17" fmla="*/ 158 h 212"/>
                <a:gd name="T18" fmla="*/ 66 w 269"/>
                <a:gd name="T19" fmla="*/ 121 h 212"/>
                <a:gd name="T20" fmla="*/ 66 w 269"/>
                <a:gd name="T21" fmla="*/ 0 h 212"/>
                <a:gd name="T22" fmla="*/ 0 w 269"/>
                <a:gd name="T23" fmla="*/ 0 h 212"/>
                <a:gd name="T24" fmla="*/ 0 w 269"/>
                <a:gd name="T25" fmla="*/ 13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212">
                  <a:moveTo>
                    <a:pt x="0" y="135"/>
                  </a:moveTo>
                  <a:cubicBezTo>
                    <a:pt x="0" y="187"/>
                    <a:pt x="28" y="212"/>
                    <a:pt x="88" y="212"/>
                  </a:cubicBezTo>
                  <a:cubicBezTo>
                    <a:pt x="181" y="212"/>
                    <a:pt x="181" y="212"/>
                    <a:pt x="181" y="212"/>
                  </a:cubicBezTo>
                  <a:cubicBezTo>
                    <a:pt x="241" y="212"/>
                    <a:pt x="269" y="187"/>
                    <a:pt x="269" y="13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48"/>
                    <a:pt x="194" y="158"/>
                    <a:pt x="167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75" y="158"/>
                    <a:pt x="66" y="148"/>
                    <a:pt x="66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black">
            <a:xfrm>
              <a:off x="4896086" y="-1110653"/>
              <a:ext cx="259649" cy="209068"/>
            </a:xfrm>
            <a:custGeom>
              <a:avLst/>
              <a:gdLst>
                <a:gd name="T0" fmla="*/ 65 w 261"/>
                <a:gd name="T1" fmla="*/ 52 h 210"/>
                <a:gd name="T2" fmla="*/ 168 w 261"/>
                <a:gd name="T3" fmla="*/ 52 h 210"/>
                <a:gd name="T4" fmla="*/ 198 w 261"/>
                <a:gd name="T5" fmla="*/ 74 h 210"/>
                <a:gd name="T6" fmla="*/ 198 w 261"/>
                <a:gd name="T7" fmla="*/ 81 h 210"/>
                <a:gd name="T8" fmla="*/ 173 w 261"/>
                <a:gd name="T9" fmla="*/ 103 h 210"/>
                <a:gd name="T10" fmla="*/ 65 w 261"/>
                <a:gd name="T11" fmla="*/ 103 h 210"/>
                <a:gd name="T12" fmla="*/ 65 w 261"/>
                <a:gd name="T13" fmla="*/ 52 h 210"/>
                <a:gd name="T14" fmla="*/ 0 w 261"/>
                <a:gd name="T15" fmla="*/ 210 h 210"/>
                <a:gd name="T16" fmla="*/ 65 w 261"/>
                <a:gd name="T17" fmla="*/ 210 h 210"/>
                <a:gd name="T18" fmla="*/ 65 w 261"/>
                <a:gd name="T19" fmla="*/ 155 h 210"/>
                <a:gd name="T20" fmla="*/ 168 w 261"/>
                <a:gd name="T21" fmla="*/ 155 h 210"/>
                <a:gd name="T22" fmla="*/ 195 w 261"/>
                <a:gd name="T23" fmla="*/ 185 h 210"/>
                <a:gd name="T24" fmla="*/ 195 w 261"/>
                <a:gd name="T25" fmla="*/ 210 h 210"/>
                <a:gd name="T26" fmla="*/ 260 w 261"/>
                <a:gd name="T27" fmla="*/ 210 h 210"/>
                <a:gd name="T28" fmla="*/ 260 w 261"/>
                <a:gd name="T29" fmla="*/ 174 h 210"/>
                <a:gd name="T30" fmla="*/ 225 w 261"/>
                <a:gd name="T31" fmla="*/ 128 h 210"/>
                <a:gd name="T32" fmla="*/ 225 w 261"/>
                <a:gd name="T33" fmla="*/ 127 h 210"/>
                <a:gd name="T34" fmla="*/ 261 w 261"/>
                <a:gd name="T35" fmla="*/ 76 h 210"/>
                <a:gd name="T36" fmla="*/ 261 w 261"/>
                <a:gd name="T37" fmla="*/ 62 h 210"/>
                <a:gd name="T38" fmla="*/ 197 w 261"/>
                <a:gd name="T39" fmla="*/ 0 h 210"/>
                <a:gd name="T40" fmla="*/ 0 w 261"/>
                <a:gd name="T41" fmla="*/ 0 h 210"/>
                <a:gd name="T42" fmla="*/ 0 w 261"/>
                <a:gd name="T4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210">
                  <a:moveTo>
                    <a:pt x="65" y="52"/>
                  </a:moveTo>
                  <a:cubicBezTo>
                    <a:pt x="168" y="52"/>
                    <a:pt x="168" y="52"/>
                    <a:pt x="168" y="52"/>
                  </a:cubicBezTo>
                  <a:cubicBezTo>
                    <a:pt x="188" y="52"/>
                    <a:pt x="198" y="56"/>
                    <a:pt x="198" y="7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8" y="96"/>
                    <a:pt x="191" y="103"/>
                    <a:pt x="173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52"/>
                    <a:pt x="65" y="52"/>
                    <a:pt x="65" y="52"/>
                  </a:cubicBezTo>
                  <a:close/>
                  <a:moveTo>
                    <a:pt x="0" y="210"/>
                  </a:moveTo>
                  <a:cubicBezTo>
                    <a:pt x="65" y="210"/>
                    <a:pt x="65" y="210"/>
                    <a:pt x="65" y="210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88" y="155"/>
                    <a:pt x="195" y="163"/>
                    <a:pt x="195" y="185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260" y="210"/>
                    <a:pt x="260" y="210"/>
                    <a:pt x="260" y="210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40"/>
                    <a:pt x="244" y="131"/>
                    <a:pt x="225" y="128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55" y="120"/>
                    <a:pt x="261" y="104"/>
                    <a:pt x="261" y="7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1" y="25"/>
                    <a:pt x="248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5184819" y="-1110653"/>
              <a:ext cx="247847" cy="209068"/>
            </a:xfrm>
            <a:custGeom>
              <a:avLst/>
              <a:gdLst>
                <a:gd name="T0" fmla="*/ 0 w 588"/>
                <a:gd name="T1" fmla="*/ 123 h 496"/>
                <a:gd name="T2" fmla="*/ 217 w 588"/>
                <a:gd name="T3" fmla="*/ 123 h 496"/>
                <a:gd name="T4" fmla="*/ 217 w 588"/>
                <a:gd name="T5" fmla="*/ 496 h 496"/>
                <a:gd name="T6" fmla="*/ 371 w 588"/>
                <a:gd name="T7" fmla="*/ 496 h 496"/>
                <a:gd name="T8" fmla="*/ 371 w 588"/>
                <a:gd name="T9" fmla="*/ 123 h 496"/>
                <a:gd name="T10" fmla="*/ 588 w 588"/>
                <a:gd name="T11" fmla="*/ 123 h 496"/>
                <a:gd name="T12" fmla="*/ 588 w 588"/>
                <a:gd name="T13" fmla="*/ 0 h 496"/>
                <a:gd name="T14" fmla="*/ 0 w 588"/>
                <a:gd name="T15" fmla="*/ 0 h 496"/>
                <a:gd name="T16" fmla="*/ 0 w 588"/>
                <a:gd name="T17" fmla="*/ 123 h 496"/>
                <a:gd name="T18" fmla="*/ 0 w 588"/>
                <a:gd name="T19" fmla="*/ 1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96">
                  <a:moveTo>
                    <a:pt x="0" y="123"/>
                  </a:moveTo>
                  <a:lnTo>
                    <a:pt x="217" y="123"/>
                  </a:lnTo>
                  <a:lnTo>
                    <a:pt x="217" y="496"/>
                  </a:lnTo>
                  <a:lnTo>
                    <a:pt x="371" y="496"/>
                  </a:lnTo>
                  <a:lnTo>
                    <a:pt x="371" y="123"/>
                  </a:lnTo>
                  <a:lnTo>
                    <a:pt x="588" y="123"/>
                  </a:lnTo>
                  <a:lnTo>
                    <a:pt x="588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black">
            <a:xfrm>
              <a:off x="5456692" y="-1112761"/>
              <a:ext cx="290419" cy="213283"/>
            </a:xfrm>
            <a:custGeom>
              <a:avLst/>
              <a:gdLst>
                <a:gd name="T0" fmla="*/ 0 w 292"/>
                <a:gd name="T1" fmla="*/ 138 h 214"/>
                <a:gd name="T2" fmla="*/ 94 w 292"/>
                <a:gd name="T3" fmla="*/ 214 h 214"/>
                <a:gd name="T4" fmla="*/ 198 w 292"/>
                <a:gd name="T5" fmla="*/ 214 h 214"/>
                <a:gd name="T6" fmla="*/ 292 w 292"/>
                <a:gd name="T7" fmla="*/ 138 h 214"/>
                <a:gd name="T8" fmla="*/ 292 w 292"/>
                <a:gd name="T9" fmla="*/ 76 h 214"/>
                <a:gd name="T10" fmla="*/ 198 w 292"/>
                <a:gd name="T11" fmla="*/ 0 h 214"/>
                <a:gd name="T12" fmla="*/ 94 w 292"/>
                <a:gd name="T13" fmla="*/ 0 h 214"/>
                <a:gd name="T14" fmla="*/ 0 w 292"/>
                <a:gd name="T15" fmla="*/ 76 h 214"/>
                <a:gd name="T16" fmla="*/ 0 w 292"/>
                <a:gd name="T17" fmla="*/ 138 h 214"/>
                <a:gd name="T18" fmla="*/ 67 w 292"/>
                <a:gd name="T19" fmla="*/ 96 h 214"/>
                <a:gd name="T20" fmla="*/ 108 w 292"/>
                <a:gd name="T21" fmla="*/ 54 h 214"/>
                <a:gd name="T22" fmla="*/ 184 w 292"/>
                <a:gd name="T23" fmla="*/ 54 h 214"/>
                <a:gd name="T24" fmla="*/ 225 w 292"/>
                <a:gd name="T25" fmla="*/ 96 h 214"/>
                <a:gd name="T26" fmla="*/ 225 w 292"/>
                <a:gd name="T27" fmla="*/ 118 h 214"/>
                <a:gd name="T28" fmla="*/ 188 w 292"/>
                <a:gd name="T29" fmla="*/ 160 h 214"/>
                <a:gd name="T30" fmla="*/ 104 w 292"/>
                <a:gd name="T31" fmla="*/ 160 h 214"/>
                <a:gd name="T32" fmla="*/ 67 w 292"/>
                <a:gd name="T33" fmla="*/ 118 h 214"/>
                <a:gd name="T34" fmla="*/ 67 w 292"/>
                <a:gd name="T35" fmla="*/ 9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14">
                  <a:moveTo>
                    <a:pt x="0" y="138"/>
                  </a:moveTo>
                  <a:cubicBezTo>
                    <a:pt x="0" y="200"/>
                    <a:pt x="35" y="214"/>
                    <a:pt x="94" y="214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57" y="214"/>
                    <a:pt x="292" y="200"/>
                    <a:pt x="292" y="138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14"/>
                    <a:pt x="257" y="0"/>
                    <a:pt x="19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35" y="0"/>
                    <a:pt x="0" y="14"/>
                    <a:pt x="0" y="76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67" y="96"/>
                  </a:moveTo>
                  <a:cubicBezTo>
                    <a:pt x="67" y="70"/>
                    <a:pt x="73" y="54"/>
                    <a:pt x="108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219" y="54"/>
                    <a:pt x="225" y="70"/>
                    <a:pt x="225" y="96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49"/>
                    <a:pt x="219" y="160"/>
                    <a:pt x="188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73" y="160"/>
                    <a:pt x="67" y="149"/>
                    <a:pt x="67" y="118"/>
                  </a:cubicBezTo>
                  <a:cubicBezTo>
                    <a:pt x="67" y="96"/>
                    <a:pt x="67" y="96"/>
                    <a:pt x="67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160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2" r:id="rId2"/>
    <p:sldLayoutId id="2147483749" r:id="rId3"/>
    <p:sldLayoutId id="2147483738" r:id="rId4"/>
    <p:sldLayoutId id="2147483739" r:id="rId5"/>
    <p:sldLayoutId id="2147483741" r:id="rId6"/>
    <p:sldLayoutId id="2147483733" r:id="rId7"/>
    <p:sldLayoutId id="2147483672" r:id="rId8"/>
    <p:sldLayoutId id="2147483674" r:id="rId9"/>
    <p:sldLayoutId id="2147483675" r:id="rId10"/>
    <p:sldLayoutId id="2147483748" r:id="rId11"/>
    <p:sldLayoutId id="214748374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4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7525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6125" indent="-169863" algn="l" defTabSz="914400" rtl="0" eaLnBrk="1" latinLnBrk="0" hangingPunct="1">
        <a:spcBef>
          <a:spcPts val="0"/>
        </a:spcBef>
        <a:spcAft>
          <a:spcPts val="600"/>
        </a:spcAft>
        <a:buClr>
          <a:schemeClr val="tx2">
            <a:lumMod val="50000"/>
          </a:schemeClr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14450" indent="-231775" algn="l" defTabSz="914400" rtl="0" eaLnBrk="1" latinLnBrk="0" hangingPunct="1">
        <a:spcBef>
          <a:spcPts val="0"/>
        </a:spcBef>
        <a:spcAft>
          <a:spcPts val="60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97025" indent="-220663" algn="l" defTabSz="914400" rtl="0" eaLnBrk="1" latinLnBrk="0" hangingPunct="1">
        <a:spcBef>
          <a:spcPts val="0"/>
        </a:spcBef>
        <a:spcAft>
          <a:spcPts val="600"/>
        </a:spcAft>
        <a:buClr>
          <a:schemeClr val="tx2">
            <a:lumMod val="50000"/>
          </a:schemeClr>
        </a:buClr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95288" y="395288"/>
            <a:ext cx="8369299" cy="849312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395288" y="1296988"/>
            <a:ext cx="8369299" cy="4891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675" y="6307137"/>
            <a:ext cx="5972418" cy="1555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Footnotes are 8pt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4472193" y="6514273"/>
            <a:ext cx="199615" cy="9233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AE41A-6C46-46B9-AE84-74847143DEEF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‹#›</a:t>
            </a:fld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 bwMode="black">
          <a:xfrm>
            <a:off x="7260438" y="6468077"/>
            <a:ext cx="1499559" cy="105663"/>
            <a:chOff x="3049039" y="-1112761"/>
            <a:chExt cx="3026848" cy="213284"/>
          </a:xfrm>
          <a:solidFill>
            <a:schemeClr val="accent1"/>
          </a:solidFill>
        </p:grpSpPr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5787154" y="-1110653"/>
              <a:ext cx="288733" cy="209068"/>
            </a:xfrm>
            <a:custGeom>
              <a:avLst/>
              <a:gdLst>
                <a:gd name="T0" fmla="*/ 0 w 685"/>
                <a:gd name="T1" fmla="*/ 496 h 496"/>
                <a:gd name="T2" fmla="*/ 154 w 685"/>
                <a:gd name="T3" fmla="*/ 496 h 496"/>
                <a:gd name="T4" fmla="*/ 154 w 685"/>
                <a:gd name="T5" fmla="*/ 135 h 496"/>
                <a:gd name="T6" fmla="*/ 156 w 685"/>
                <a:gd name="T7" fmla="*/ 135 h 496"/>
                <a:gd name="T8" fmla="*/ 446 w 685"/>
                <a:gd name="T9" fmla="*/ 496 h 496"/>
                <a:gd name="T10" fmla="*/ 685 w 685"/>
                <a:gd name="T11" fmla="*/ 496 h 496"/>
                <a:gd name="T12" fmla="*/ 685 w 685"/>
                <a:gd name="T13" fmla="*/ 0 h 496"/>
                <a:gd name="T14" fmla="*/ 531 w 685"/>
                <a:gd name="T15" fmla="*/ 0 h 496"/>
                <a:gd name="T16" fmla="*/ 531 w 685"/>
                <a:gd name="T17" fmla="*/ 361 h 496"/>
                <a:gd name="T18" fmla="*/ 529 w 685"/>
                <a:gd name="T19" fmla="*/ 361 h 496"/>
                <a:gd name="T20" fmla="*/ 239 w 685"/>
                <a:gd name="T21" fmla="*/ 0 h 496"/>
                <a:gd name="T22" fmla="*/ 0 w 685"/>
                <a:gd name="T23" fmla="*/ 0 h 496"/>
                <a:gd name="T24" fmla="*/ 0 w 685"/>
                <a:gd name="T25" fmla="*/ 496 h 496"/>
                <a:gd name="T26" fmla="*/ 0 w 68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496">
                  <a:moveTo>
                    <a:pt x="0" y="496"/>
                  </a:moveTo>
                  <a:lnTo>
                    <a:pt x="154" y="496"/>
                  </a:lnTo>
                  <a:lnTo>
                    <a:pt x="154" y="135"/>
                  </a:lnTo>
                  <a:lnTo>
                    <a:pt x="156" y="135"/>
                  </a:lnTo>
                  <a:lnTo>
                    <a:pt x="446" y="496"/>
                  </a:lnTo>
                  <a:lnTo>
                    <a:pt x="685" y="496"/>
                  </a:lnTo>
                  <a:lnTo>
                    <a:pt x="685" y="0"/>
                  </a:lnTo>
                  <a:lnTo>
                    <a:pt x="531" y="0"/>
                  </a:lnTo>
                  <a:lnTo>
                    <a:pt x="531" y="361"/>
                  </a:lnTo>
                  <a:lnTo>
                    <a:pt x="529" y="361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black">
            <a:xfrm>
              <a:off x="3049039" y="-1110653"/>
              <a:ext cx="267658" cy="209068"/>
            </a:xfrm>
            <a:custGeom>
              <a:avLst/>
              <a:gdLst>
                <a:gd name="T0" fmla="*/ 0 w 635"/>
                <a:gd name="T1" fmla="*/ 496 h 496"/>
                <a:gd name="T2" fmla="*/ 153 w 635"/>
                <a:gd name="T3" fmla="*/ 496 h 496"/>
                <a:gd name="T4" fmla="*/ 153 w 635"/>
                <a:gd name="T5" fmla="*/ 309 h 496"/>
                <a:gd name="T6" fmla="*/ 479 w 635"/>
                <a:gd name="T7" fmla="*/ 309 h 496"/>
                <a:gd name="T8" fmla="*/ 479 w 635"/>
                <a:gd name="T9" fmla="*/ 496 h 496"/>
                <a:gd name="T10" fmla="*/ 635 w 635"/>
                <a:gd name="T11" fmla="*/ 496 h 496"/>
                <a:gd name="T12" fmla="*/ 635 w 635"/>
                <a:gd name="T13" fmla="*/ 0 h 496"/>
                <a:gd name="T14" fmla="*/ 479 w 635"/>
                <a:gd name="T15" fmla="*/ 0 h 496"/>
                <a:gd name="T16" fmla="*/ 479 w 635"/>
                <a:gd name="T17" fmla="*/ 177 h 496"/>
                <a:gd name="T18" fmla="*/ 153 w 635"/>
                <a:gd name="T19" fmla="*/ 177 h 496"/>
                <a:gd name="T20" fmla="*/ 153 w 635"/>
                <a:gd name="T21" fmla="*/ 0 h 496"/>
                <a:gd name="T22" fmla="*/ 0 w 635"/>
                <a:gd name="T23" fmla="*/ 0 h 496"/>
                <a:gd name="T24" fmla="*/ 0 w 635"/>
                <a:gd name="T25" fmla="*/ 496 h 496"/>
                <a:gd name="T26" fmla="*/ 0 w 63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496">
                  <a:moveTo>
                    <a:pt x="0" y="496"/>
                  </a:moveTo>
                  <a:lnTo>
                    <a:pt x="153" y="496"/>
                  </a:lnTo>
                  <a:lnTo>
                    <a:pt x="153" y="309"/>
                  </a:lnTo>
                  <a:lnTo>
                    <a:pt x="479" y="309"/>
                  </a:lnTo>
                  <a:lnTo>
                    <a:pt x="479" y="496"/>
                  </a:lnTo>
                  <a:lnTo>
                    <a:pt x="635" y="496"/>
                  </a:lnTo>
                  <a:lnTo>
                    <a:pt x="635" y="0"/>
                  </a:lnTo>
                  <a:lnTo>
                    <a:pt x="479" y="0"/>
                  </a:lnTo>
                  <a:lnTo>
                    <a:pt x="479" y="177"/>
                  </a:lnTo>
                  <a:lnTo>
                    <a:pt x="153" y="177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black">
            <a:xfrm>
              <a:off x="3339458" y="-1110653"/>
              <a:ext cx="316974" cy="209068"/>
            </a:xfrm>
            <a:custGeom>
              <a:avLst/>
              <a:gdLst>
                <a:gd name="T0" fmla="*/ 0 w 752"/>
                <a:gd name="T1" fmla="*/ 496 h 496"/>
                <a:gd name="T2" fmla="*/ 173 w 752"/>
                <a:gd name="T3" fmla="*/ 496 h 496"/>
                <a:gd name="T4" fmla="*/ 218 w 752"/>
                <a:gd name="T5" fmla="*/ 409 h 496"/>
                <a:gd name="T6" fmla="*/ 532 w 752"/>
                <a:gd name="T7" fmla="*/ 409 h 496"/>
                <a:gd name="T8" fmla="*/ 579 w 752"/>
                <a:gd name="T9" fmla="*/ 496 h 496"/>
                <a:gd name="T10" fmla="*/ 752 w 752"/>
                <a:gd name="T11" fmla="*/ 496 h 496"/>
                <a:gd name="T12" fmla="*/ 473 w 752"/>
                <a:gd name="T13" fmla="*/ 0 h 496"/>
                <a:gd name="T14" fmla="*/ 272 w 752"/>
                <a:gd name="T15" fmla="*/ 0 h 496"/>
                <a:gd name="T16" fmla="*/ 0 w 752"/>
                <a:gd name="T17" fmla="*/ 496 h 496"/>
                <a:gd name="T18" fmla="*/ 0 w 752"/>
                <a:gd name="T19" fmla="*/ 496 h 496"/>
                <a:gd name="T20" fmla="*/ 374 w 752"/>
                <a:gd name="T21" fmla="*/ 116 h 496"/>
                <a:gd name="T22" fmla="*/ 473 w 752"/>
                <a:gd name="T23" fmla="*/ 302 h 496"/>
                <a:gd name="T24" fmla="*/ 274 w 752"/>
                <a:gd name="T25" fmla="*/ 302 h 496"/>
                <a:gd name="T26" fmla="*/ 374 w 752"/>
                <a:gd name="T27" fmla="*/ 116 h 496"/>
                <a:gd name="T28" fmla="*/ 374 w 752"/>
                <a:gd name="T29" fmla="*/ 1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2" h="496">
                  <a:moveTo>
                    <a:pt x="0" y="496"/>
                  </a:moveTo>
                  <a:lnTo>
                    <a:pt x="173" y="496"/>
                  </a:lnTo>
                  <a:lnTo>
                    <a:pt x="218" y="409"/>
                  </a:lnTo>
                  <a:lnTo>
                    <a:pt x="532" y="409"/>
                  </a:lnTo>
                  <a:lnTo>
                    <a:pt x="579" y="496"/>
                  </a:lnTo>
                  <a:lnTo>
                    <a:pt x="752" y="496"/>
                  </a:lnTo>
                  <a:lnTo>
                    <a:pt x="473" y="0"/>
                  </a:lnTo>
                  <a:lnTo>
                    <a:pt x="272" y="0"/>
                  </a:lnTo>
                  <a:lnTo>
                    <a:pt x="0" y="496"/>
                  </a:lnTo>
                  <a:lnTo>
                    <a:pt x="0" y="496"/>
                  </a:lnTo>
                  <a:close/>
                  <a:moveTo>
                    <a:pt x="374" y="116"/>
                  </a:moveTo>
                  <a:lnTo>
                    <a:pt x="473" y="302"/>
                  </a:lnTo>
                  <a:lnTo>
                    <a:pt x="274" y="302"/>
                  </a:lnTo>
                  <a:lnTo>
                    <a:pt x="374" y="116"/>
                  </a:lnTo>
                  <a:lnTo>
                    <a:pt x="374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">
            <a:xfrm>
              <a:off x="3679193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">
            <a:xfrm>
              <a:off x="3918188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">
            <a:xfrm>
              <a:off x="4160134" y="-1110653"/>
              <a:ext cx="65755" cy="209068"/>
            </a:xfrm>
            <a:custGeom>
              <a:avLst/>
              <a:gdLst>
                <a:gd name="T0" fmla="*/ 0 w 156"/>
                <a:gd name="T1" fmla="*/ 496 h 496"/>
                <a:gd name="T2" fmla="*/ 156 w 156"/>
                <a:gd name="T3" fmla="*/ 496 h 496"/>
                <a:gd name="T4" fmla="*/ 156 w 156"/>
                <a:gd name="T5" fmla="*/ 0 h 496"/>
                <a:gd name="T6" fmla="*/ 0 w 156"/>
                <a:gd name="T7" fmla="*/ 0 h 496"/>
                <a:gd name="T8" fmla="*/ 0 w 156"/>
                <a:gd name="T9" fmla="*/ 496 h 496"/>
                <a:gd name="T10" fmla="*/ 0 w 156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496">
                  <a:moveTo>
                    <a:pt x="0" y="496"/>
                  </a:moveTo>
                  <a:lnTo>
                    <a:pt x="156" y="49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black">
            <a:xfrm>
              <a:off x="4273519" y="-1110653"/>
              <a:ext cx="271873" cy="209068"/>
            </a:xfrm>
            <a:custGeom>
              <a:avLst/>
              <a:gdLst>
                <a:gd name="T0" fmla="*/ 0 w 273"/>
                <a:gd name="T1" fmla="*/ 210 h 210"/>
                <a:gd name="T2" fmla="*/ 208 w 273"/>
                <a:gd name="T3" fmla="*/ 210 h 210"/>
                <a:gd name="T4" fmla="*/ 273 w 273"/>
                <a:gd name="T5" fmla="*/ 154 h 210"/>
                <a:gd name="T6" fmla="*/ 234 w 273"/>
                <a:gd name="T7" fmla="*/ 104 h 210"/>
                <a:gd name="T8" fmla="*/ 234 w 273"/>
                <a:gd name="T9" fmla="*/ 103 h 210"/>
                <a:gd name="T10" fmla="*/ 265 w 273"/>
                <a:gd name="T11" fmla="*/ 55 h 210"/>
                <a:gd name="T12" fmla="*/ 188 w 273"/>
                <a:gd name="T13" fmla="*/ 0 h 210"/>
                <a:gd name="T14" fmla="*/ 0 w 273"/>
                <a:gd name="T15" fmla="*/ 0 h 210"/>
                <a:gd name="T16" fmla="*/ 0 w 273"/>
                <a:gd name="T17" fmla="*/ 210 h 210"/>
                <a:gd name="T18" fmla="*/ 65 w 273"/>
                <a:gd name="T19" fmla="*/ 127 h 210"/>
                <a:gd name="T20" fmla="*/ 182 w 273"/>
                <a:gd name="T21" fmla="*/ 127 h 210"/>
                <a:gd name="T22" fmla="*/ 206 w 273"/>
                <a:gd name="T23" fmla="*/ 144 h 210"/>
                <a:gd name="T24" fmla="*/ 182 w 273"/>
                <a:gd name="T25" fmla="*/ 160 h 210"/>
                <a:gd name="T26" fmla="*/ 65 w 273"/>
                <a:gd name="T27" fmla="*/ 160 h 210"/>
                <a:gd name="T28" fmla="*/ 65 w 273"/>
                <a:gd name="T29" fmla="*/ 127 h 210"/>
                <a:gd name="T30" fmla="*/ 65 w 273"/>
                <a:gd name="T31" fmla="*/ 50 h 210"/>
                <a:gd name="T32" fmla="*/ 181 w 273"/>
                <a:gd name="T33" fmla="*/ 50 h 210"/>
                <a:gd name="T34" fmla="*/ 200 w 273"/>
                <a:gd name="T35" fmla="*/ 67 h 210"/>
                <a:gd name="T36" fmla="*/ 181 w 273"/>
                <a:gd name="T37" fmla="*/ 83 h 210"/>
                <a:gd name="T38" fmla="*/ 65 w 273"/>
                <a:gd name="T39" fmla="*/ 83 h 210"/>
                <a:gd name="T40" fmla="*/ 65 w 273"/>
                <a:gd name="T41" fmla="*/ 5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10">
                  <a:moveTo>
                    <a:pt x="0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45" y="210"/>
                    <a:pt x="273" y="200"/>
                    <a:pt x="273" y="154"/>
                  </a:cubicBezTo>
                  <a:cubicBezTo>
                    <a:pt x="273" y="123"/>
                    <a:pt x="262" y="108"/>
                    <a:pt x="234" y="104"/>
                  </a:cubicBezTo>
                  <a:cubicBezTo>
                    <a:pt x="234" y="103"/>
                    <a:pt x="234" y="103"/>
                    <a:pt x="234" y="103"/>
                  </a:cubicBezTo>
                  <a:cubicBezTo>
                    <a:pt x="252" y="98"/>
                    <a:pt x="265" y="91"/>
                    <a:pt x="265" y="55"/>
                  </a:cubicBezTo>
                  <a:cubicBezTo>
                    <a:pt x="265" y="14"/>
                    <a:pt x="240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65" y="127"/>
                  </a:moveTo>
                  <a:cubicBezTo>
                    <a:pt x="182" y="127"/>
                    <a:pt x="182" y="127"/>
                    <a:pt x="182" y="127"/>
                  </a:cubicBezTo>
                  <a:cubicBezTo>
                    <a:pt x="196" y="127"/>
                    <a:pt x="206" y="130"/>
                    <a:pt x="206" y="144"/>
                  </a:cubicBezTo>
                  <a:cubicBezTo>
                    <a:pt x="206" y="156"/>
                    <a:pt x="196" y="160"/>
                    <a:pt x="182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27"/>
                    <a:pt x="65" y="127"/>
                    <a:pt x="65" y="127"/>
                  </a:cubicBezTo>
                  <a:close/>
                  <a:moveTo>
                    <a:pt x="65" y="50"/>
                  </a:moveTo>
                  <a:cubicBezTo>
                    <a:pt x="181" y="50"/>
                    <a:pt x="181" y="50"/>
                    <a:pt x="181" y="50"/>
                  </a:cubicBezTo>
                  <a:cubicBezTo>
                    <a:pt x="193" y="50"/>
                    <a:pt x="200" y="55"/>
                    <a:pt x="200" y="67"/>
                  </a:cubicBezTo>
                  <a:cubicBezTo>
                    <a:pt x="200" y="79"/>
                    <a:pt x="193" y="83"/>
                    <a:pt x="181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50"/>
                    <a:pt x="65" y="50"/>
                    <a:pt x="6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">
            <a:xfrm>
              <a:off x="4584171" y="-1110653"/>
              <a:ext cx="268079" cy="211176"/>
            </a:xfrm>
            <a:custGeom>
              <a:avLst/>
              <a:gdLst>
                <a:gd name="T0" fmla="*/ 0 w 269"/>
                <a:gd name="T1" fmla="*/ 135 h 212"/>
                <a:gd name="T2" fmla="*/ 88 w 269"/>
                <a:gd name="T3" fmla="*/ 212 h 212"/>
                <a:gd name="T4" fmla="*/ 181 w 269"/>
                <a:gd name="T5" fmla="*/ 212 h 212"/>
                <a:gd name="T6" fmla="*/ 269 w 269"/>
                <a:gd name="T7" fmla="*/ 135 h 212"/>
                <a:gd name="T8" fmla="*/ 269 w 269"/>
                <a:gd name="T9" fmla="*/ 0 h 212"/>
                <a:gd name="T10" fmla="*/ 203 w 269"/>
                <a:gd name="T11" fmla="*/ 0 h 212"/>
                <a:gd name="T12" fmla="*/ 203 w 269"/>
                <a:gd name="T13" fmla="*/ 121 h 212"/>
                <a:gd name="T14" fmla="*/ 167 w 269"/>
                <a:gd name="T15" fmla="*/ 158 h 212"/>
                <a:gd name="T16" fmla="*/ 102 w 269"/>
                <a:gd name="T17" fmla="*/ 158 h 212"/>
                <a:gd name="T18" fmla="*/ 66 w 269"/>
                <a:gd name="T19" fmla="*/ 121 h 212"/>
                <a:gd name="T20" fmla="*/ 66 w 269"/>
                <a:gd name="T21" fmla="*/ 0 h 212"/>
                <a:gd name="T22" fmla="*/ 0 w 269"/>
                <a:gd name="T23" fmla="*/ 0 h 212"/>
                <a:gd name="T24" fmla="*/ 0 w 269"/>
                <a:gd name="T25" fmla="*/ 13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212">
                  <a:moveTo>
                    <a:pt x="0" y="135"/>
                  </a:moveTo>
                  <a:cubicBezTo>
                    <a:pt x="0" y="187"/>
                    <a:pt x="28" y="212"/>
                    <a:pt x="88" y="212"/>
                  </a:cubicBezTo>
                  <a:cubicBezTo>
                    <a:pt x="181" y="212"/>
                    <a:pt x="181" y="212"/>
                    <a:pt x="181" y="212"/>
                  </a:cubicBezTo>
                  <a:cubicBezTo>
                    <a:pt x="241" y="212"/>
                    <a:pt x="269" y="187"/>
                    <a:pt x="269" y="13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48"/>
                    <a:pt x="194" y="158"/>
                    <a:pt x="167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75" y="158"/>
                    <a:pt x="66" y="148"/>
                    <a:pt x="66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black">
            <a:xfrm>
              <a:off x="4896086" y="-1110653"/>
              <a:ext cx="259649" cy="209068"/>
            </a:xfrm>
            <a:custGeom>
              <a:avLst/>
              <a:gdLst>
                <a:gd name="T0" fmla="*/ 65 w 261"/>
                <a:gd name="T1" fmla="*/ 52 h 210"/>
                <a:gd name="T2" fmla="*/ 168 w 261"/>
                <a:gd name="T3" fmla="*/ 52 h 210"/>
                <a:gd name="T4" fmla="*/ 198 w 261"/>
                <a:gd name="T5" fmla="*/ 74 h 210"/>
                <a:gd name="T6" fmla="*/ 198 w 261"/>
                <a:gd name="T7" fmla="*/ 81 h 210"/>
                <a:gd name="T8" fmla="*/ 173 w 261"/>
                <a:gd name="T9" fmla="*/ 103 h 210"/>
                <a:gd name="T10" fmla="*/ 65 w 261"/>
                <a:gd name="T11" fmla="*/ 103 h 210"/>
                <a:gd name="T12" fmla="*/ 65 w 261"/>
                <a:gd name="T13" fmla="*/ 52 h 210"/>
                <a:gd name="T14" fmla="*/ 0 w 261"/>
                <a:gd name="T15" fmla="*/ 210 h 210"/>
                <a:gd name="T16" fmla="*/ 65 w 261"/>
                <a:gd name="T17" fmla="*/ 210 h 210"/>
                <a:gd name="T18" fmla="*/ 65 w 261"/>
                <a:gd name="T19" fmla="*/ 155 h 210"/>
                <a:gd name="T20" fmla="*/ 168 w 261"/>
                <a:gd name="T21" fmla="*/ 155 h 210"/>
                <a:gd name="T22" fmla="*/ 195 w 261"/>
                <a:gd name="T23" fmla="*/ 185 h 210"/>
                <a:gd name="T24" fmla="*/ 195 w 261"/>
                <a:gd name="T25" fmla="*/ 210 h 210"/>
                <a:gd name="T26" fmla="*/ 260 w 261"/>
                <a:gd name="T27" fmla="*/ 210 h 210"/>
                <a:gd name="T28" fmla="*/ 260 w 261"/>
                <a:gd name="T29" fmla="*/ 174 h 210"/>
                <a:gd name="T30" fmla="*/ 225 w 261"/>
                <a:gd name="T31" fmla="*/ 128 h 210"/>
                <a:gd name="T32" fmla="*/ 225 w 261"/>
                <a:gd name="T33" fmla="*/ 127 h 210"/>
                <a:gd name="T34" fmla="*/ 261 w 261"/>
                <a:gd name="T35" fmla="*/ 76 h 210"/>
                <a:gd name="T36" fmla="*/ 261 w 261"/>
                <a:gd name="T37" fmla="*/ 62 h 210"/>
                <a:gd name="T38" fmla="*/ 197 w 261"/>
                <a:gd name="T39" fmla="*/ 0 h 210"/>
                <a:gd name="T40" fmla="*/ 0 w 261"/>
                <a:gd name="T41" fmla="*/ 0 h 210"/>
                <a:gd name="T42" fmla="*/ 0 w 261"/>
                <a:gd name="T4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210">
                  <a:moveTo>
                    <a:pt x="65" y="52"/>
                  </a:moveTo>
                  <a:cubicBezTo>
                    <a:pt x="168" y="52"/>
                    <a:pt x="168" y="52"/>
                    <a:pt x="168" y="52"/>
                  </a:cubicBezTo>
                  <a:cubicBezTo>
                    <a:pt x="188" y="52"/>
                    <a:pt x="198" y="56"/>
                    <a:pt x="198" y="7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8" y="96"/>
                    <a:pt x="191" y="103"/>
                    <a:pt x="173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52"/>
                    <a:pt x="65" y="52"/>
                    <a:pt x="65" y="52"/>
                  </a:cubicBezTo>
                  <a:close/>
                  <a:moveTo>
                    <a:pt x="0" y="210"/>
                  </a:moveTo>
                  <a:cubicBezTo>
                    <a:pt x="65" y="210"/>
                    <a:pt x="65" y="210"/>
                    <a:pt x="65" y="210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88" y="155"/>
                    <a:pt x="195" y="163"/>
                    <a:pt x="195" y="185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260" y="210"/>
                    <a:pt x="260" y="210"/>
                    <a:pt x="260" y="210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40"/>
                    <a:pt x="244" y="131"/>
                    <a:pt x="225" y="128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55" y="120"/>
                    <a:pt x="261" y="104"/>
                    <a:pt x="261" y="7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1" y="25"/>
                    <a:pt x="248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5184819" y="-1110653"/>
              <a:ext cx="247847" cy="209068"/>
            </a:xfrm>
            <a:custGeom>
              <a:avLst/>
              <a:gdLst>
                <a:gd name="T0" fmla="*/ 0 w 588"/>
                <a:gd name="T1" fmla="*/ 123 h 496"/>
                <a:gd name="T2" fmla="*/ 217 w 588"/>
                <a:gd name="T3" fmla="*/ 123 h 496"/>
                <a:gd name="T4" fmla="*/ 217 w 588"/>
                <a:gd name="T5" fmla="*/ 496 h 496"/>
                <a:gd name="T6" fmla="*/ 371 w 588"/>
                <a:gd name="T7" fmla="*/ 496 h 496"/>
                <a:gd name="T8" fmla="*/ 371 w 588"/>
                <a:gd name="T9" fmla="*/ 123 h 496"/>
                <a:gd name="T10" fmla="*/ 588 w 588"/>
                <a:gd name="T11" fmla="*/ 123 h 496"/>
                <a:gd name="T12" fmla="*/ 588 w 588"/>
                <a:gd name="T13" fmla="*/ 0 h 496"/>
                <a:gd name="T14" fmla="*/ 0 w 588"/>
                <a:gd name="T15" fmla="*/ 0 h 496"/>
                <a:gd name="T16" fmla="*/ 0 w 588"/>
                <a:gd name="T17" fmla="*/ 123 h 496"/>
                <a:gd name="T18" fmla="*/ 0 w 588"/>
                <a:gd name="T19" fmla="*/ 1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96">
                  <a:moveTo>
                    <a:pt x="0" y="123"/>
                  </a:moveTo>
                  <a:lnTo>
                    <a:pt x="217" y="123"/>
                  </a:lnTo>
                  <a:lnTo>
                    <a:pt x="217" y="496"/>
                  </a:lnTo>
                  <a:lnTo>
                    <a:pt x="371" y="496"/>
                  </a:lnTo>
                  <a:lnTo>
                    <a:pt x="371" y="123"/>
                  </a:lnTo>
                  <a:lnTo>
                    <a:pt x="588" y="123"/>
                  </a:lnTo>
                  <a:lnTo>
                    <a:pt x="588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black">
            <a:xfrm>
              <a:off x="5456692" y="-1112761"/>
              <a:ext cx="290419" cy="213283"/>
            </a:xfrm>
            <a:custGeom>
              <a:avLst/>
              <a:gdLst>
                <a:gd name="T0" fmla="*/ 0 w 292"/>
                <a:gd name="T1" fmla="*/ 138 h 214"/>
                <a:gd name="T2" fmla="*/ 94 w 292"/>
                <a:gd name="T3" fmla="*/ 214 h 214"/>
                <a:gd name="T4" fmla="*/ 198 w 292"/>
                <a:gd name="T5" fmla="*/ 214 h 214"/>
                <a:gd name="T6" fmla="*/ 292 w 292"/>
                <a:gd name="T7" fmla="*/ 138 h 214"/>
                <a:gd name="T8" fmla="*/ 292 w 292"/>
                <a:gd name="T9" fmla="*/ 76 h 214"/>
                <a:gd name="T10" fmla="*/ 198 w 292"/>
                <a:gd name="T11" fmla="*/ 0 h 214"/>
                <a:gd name="T12" fmla="*/ 94 w 292"/>
                <a:gd name="T13" fmla="*/ 0 h 214"/>
                <a:gd name="T14" fmla="*/ 0 w 292"/>
                <a:gd name="T15" fmla="*/ 76 h 214"/>
                <a:gd name="T16" fmla="*/ 0 w 292"/>
                <a:gd name="T17" fmla="*/ 138 h 214"/>
                <a:gd name="T18" fmla="*/ 67 w 292"/>
                <a:gd name="T19" fmla="*/ 96 h 214"/>
                <a:gd name="T20" fmla="*/ 108 w 292"/>
                <a:gd name="T21" fmla="*/ 54 h 214"/>
                <a:gd name="T22" fmla="*/ 184 w 292"/>
                <a:gd name="T23" fmla="*/ 54 h 214"/>
                <a:gd name="T24" fmla="*/ 225 w 292"/>
                <a:gd name="T25" fmla="*/ 96 h 214"/>
                <a:gd name="T26" fmla="*/ 225 w 292"/>
                <a:gd name="T27" fmla="*/ 118 h 214"/>
                <a:gd name="T28" fmla="*/ 188 w 292"/>
                <a:gd name="T29" fmla="*/ 160 h 214"/>
                <a:gd name="T30" fmla="*/ 104 w 292"/>
                <a:gd name="T31" fmla="*/ 160 h 214"/>
                <a:gd name="T32" fmla="*/ 67 w 292"/>
                <a:gd name="T33" fmla="*/ 118 h 214"/>
                <a:gd name="T34" fmla="*/ 67 w 292"/>
                <a:gd name="T35" fmla="*/ 9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14">
                  <a:moveTo>
                    <a:pt x="0" y="138"/>
                  </a:moveTo>
                  <a:cubicBezTo>
                    <a:pt x="0" y="200"/>
                    <a:pt x="35" y="214"/>
                    <a:pt x="94" y="214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57" y="214"/>
                    <a:pt x="292" y="200"/>
                    <a:pt x="292" y="138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14"/>
                    <a:pt x="257" y="0"/>
                    <a:pt x="19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35" y="0"/>
                    <a:pt x="0" y="14"/>
                    <a:pt x="0" y="76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67" y="96"/>
                  </a:moveTo>
                  <a:cubicBezTo>
                    <a:pt x="67" y="70"/>
                    <a:pt x="73" y="54"/>
                    <a:pt x="108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219" y="54"/>
                    <a:pt x="225" y="70"/>
                    <a:pt x="225" y="96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49"/>
                    <a:pt x="219" y="160"/>
                    <a:pt x="188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73" y="160"/>
                    <a:pt x="67" y="149"/>
                    <a:pt x="67" y="118"/>
                  </a:cubicBezTo>
                  <a:cubicBezTo>
                    <a:pt x="67" y="96"/>
                    <a:pt x="67" y="96"/>
                    <a:pt x="67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Footer Placeholder 4"/>
          <p:cNvSpPr txBox="1">
            <a:spLocks/>
          </p:cNvSpPr>
          <p:nvPr/>
        </p:nvSpPr>
        <p:spPr>
          <a:xfrm>
            <a:off x="447675" y="6513857"/>
            <a:ext cx="1413849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2018 Halliburton. All rights reserved.</a:t>
            </a:r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4472193" y="6514273"/>
            <a:ext cx="199615" cy="9233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AE41A-6C46-46B9-AE84-74847143DEEF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‹#›</a:t>
            </a:fld>
            <a:endParaRPr kumimoji="0" lang="en-US" sz="800" b="1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4" name="Group 23"/>
          <p:cNvGrpSpPr/>
          <p:nvPr userDrawn="1"/>
        </p:nvGrpSpPr>
        <p:grpSpPr bwMode="black">
          <a:xfrm>
            <a:off x="7260438" y="6468077"/>
            <a:ext cx="1499559" cy="105663"/>
            <a:chOff x="3049039" y="-1112761"/>
            <a:chExt cx="3026848" cy="213284"/>
          </a:xfrm>
          <a:solidFill>
            <a:schemeClr val="accent1"/>
          </a:solidFill>
        </p:grpSpPr>
        <p:sp>
          <p:nvSpPr>
            <p:cNvPr id="25" name="Freeform 24"/>
            <p:cNvSpPr>
              <a:spLocks/>
            </p:cNvSpPr>
            <p:nvPr/>
          </p:nvSpPr>
          <p:spPr bwMode="black">
            <a:xfrm>
              <a:off x="5787154" y="-1110653"/>
              <a:ext cx="288733" cy="209068"/>
            </a:xfrm>
            <a:custGeom>
              <a:avLst/>
              <a:gdLst>
                <a:gd name="T0" fmla="*/ 0 w 685"/>
                <a:gd name="T1" fmla="*/ 496 h 496"/>
                <a:gd name="T2" fmla="*/ 154 w 685"/>
                <a:gd name="T3" fmla="*/ 496 h 496"/>
                <a:gd name="T4" fmla="*/ 154 w 685"/>
                <a:gd name="T5" fmla="*/ 135 h 496"/>
                <a:gd name="T6" fmla="*/ 156 w 685"/>
                <a:gd name="T7" fmla="*/ 135 h 496"/>
                <a:gd name="T8" fmla="*/ 446 w 685"/>
                <a:gd name="T9" fmla="*/ 496 h 496"/>
                <a:gd name="T10" fmla="*/ 685 w 685"/>
                <a:gd name="T11" fmla="*/ 496 h 496"/>
                <a:gd name="T12" fmla="*/ 685 w 685"/>
                <a:gd name="T13" fmla="*/ 0 h 496"/>
                <a:gd name="T14" fmla="*/ 531 w 685"/>
                <a:gd name="T15" fmla="*/ 0 h 496"/>
                <a:gd name="T16" fmla="*/ 531 w 685"/>
                <a:gd name="T17" fmla="*/ 361 h 496"/>
                <a:gd name="T18" fmla="*/ 529 w 685"/>
                <a:gd name="T19" fmla="*/ 361 h 496"/>
                <a:gd name="T20" fmla="*/ 239 w 685"/>
                <a:gd name="T21" fmla="*/ 0 h 496"/>
                <a:gd name="T22" fmla="*/ 0 w 685"/>
                <a:gd name="T23" fmla="*/ 0 h 496"/>
                <a:gd name="T24" fmla="*/ 0 w 685"/>
                <a:gd name="T25" fmla="*/ 496 h 496"/>
                <a:gd name="T26" fmla="*/ 0 w 68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5" h="496">
                  <a:moveTo>
                    <a:pt x="0" y="496"/>
                  </a:moveTo>
                  <a:lnTo>
                    <a:pt x="154" y="496"/>
                  </a:lnTo>
                  <a:lnTo>
                    <a:pt x="154" y="135"/>
                  </a:lnTo>
                  <a:lnTo>
                    <a:pt x="156" y="135"/>
                  </a:lnTo>
                  <a:lnTo>
                    <a:pt x="446" y="496"/>
                  </a:lnTo>
                  <a:lnTo>
                    <a:pt x="685" y="496"/>
                  </a:lnTo>
                  <a:lnTo>
                    <a:pt x="685" y="0"/>
                  </a:lnTo>
                  <a:lnTo>
                    <a:pt x="531" y="0"/>
                  </a:lnTo>
                  <a:lnTo>
                    <a:pt x="531" y="361"/>
                  </a:lnTo>
                  <a:lnTo>
                    <a:pt x="529" y="361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black">
            <a:xfrm>
              <a:off x="3049039" y="-1110653"/>
              <a:ext cx="267658" cy="209068"/>
            </a:xfrm>
            <a:custGeom>
              <a:avLst/>
              <a:gdLst>
                <a:gd name="T0" fmla="*/ 0 w 635"/>
                <a:gd name="T1" fmla="*/ 496 h 496"/>
                <a:gd name="T2" fmla="*/ 153 w 635"/>
                <a:gd name="T3" fmla="*/ 496 h 496"/>
                <a:gd name="T4" fmla="*/ 153 w 635"/>
                <a:gd name="T5" fmla="*/ 309 h 496"/>
                <a:gd name="T6" fmla="*/ 479 w 635"/>
                <a:gd name="T7" fmla="*/ 309 h 496"/>
                <a:gd name="T8" fmla="*/ 479 w 635"/>
                <a:gd name="T9" fmla="*/ 496 h 496"/>
                <a:gd name="T10" fmla="*/ 635 w 635"/>
                <a:gd name="T11" fmla="*/ 496 h 496"/>
                <a:gd name="T12" fmla="*/ 635 w 635"/>
                <a:gd name="T13" fmla="*/ 0 h 496"/>
                <a:gd name="T14" fmla="*/ 479 w 635"/>
                <a:gd name="T15" fmla="*/ 0 h 496"/>
                <a:gd name="T16" fmla="*/ 479 w 635"/>
                <a:gd name="T17" fmla="*/ 177 h 496"/>
                <a:gd name="T18" fmla="*/ 153 w 635"/>
                <a:gd name="T19" fmla="*/ 177 h 496"/>
                <a:gd name="T20" fmla="*/ 153 w 635"/>
                <a:gd name="T21" fmla="*/ 0 h 496"/>
                <a:gd name="T22" fmla="*/ 0 w 635"/>
                <a:gd name="T23" fmla="*/ 0 h 496"/>
                <a:gd name="T24" fmla="*/ 0 w 635"/>
                <a:gd name="T25" fmla="*/ 496 h 496"/>
                <a:gd name="T26" fmla="*/ 0 w 635"/>
                <a:gd name="T2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5" h="496">
                  <a:moveTo>
                    <a:pt x="0" y="496"/>
                  </a:moveTo>
                  <a:lnTo>
                    <a:pt x="153" y="496"/>
                  </a:lnTo>
                  <a:lnTo>
                    <a:pt x="153" y="309"/>
                  </a:lnTo>
                  <a:lnTo>
                    <a:pt x="479" y="309"/>
                  </a:lnTo>
                  <a:lnTo>
                    <a:pt x="479" y="496"/>
                  </a:lnTo>
                  <a:lnTo>
                    <a:pt x="635" y="496"/>
                  </a:lnTo>
                  <a:lnTo>
                    <a:pt x="635" y="0"/>
                  </a:lnTo>
                  <a:lnTo>
                    <a:pt x="479" y="0"/>
                  </a:lnTo>
                  <a:lnTo>
                    <a:pt x="479" y="177"/>
                  </a:lnTo>
                  <a:lnTo>
                    <a:pt x="153" y="177"/>
                  </a:lnTo>
                  <a:lnTo>
                    <a:pt x="153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black">
            <a:xfrm>
              <a:off x="3339458" y="-1110653"/>
              <a:ext cx="316974" cy="209068"/>
            </a:xfrm>
            <a:custGeom>
              <a:avLst/>
              <a:gdLst>
                <a:gd name="T0" fmla="*/ 0 w 752"/>
                <a:gd name="T1" fmla="*/ 496 h 496"/>
                <a:gd name="T2" fmla="*/ 173 w 752"/>
                <a:gd name="T3" fmla="*/ 496 h 496"/>
                <a:gd name="T4" fmla="*/ 218 w 752"/>
                <a:gd name="T5" fmla="*/ 409 h 496"/>
                <a:gd name="T6" fmla="*/ 532 w 752"/>
                <a:gd name="T7" fmla="*/ 409 h 496"/>
                <a:gd name="T8" fmla="*/ 579 w 752"/>
                <a:gd name="T9" fmla="*/ 496 h 496"/>
                <a:gd name="T10" fmla="*/ 752 w 752"/>
                <a:gd name="T11" fmla="*/ 496 h 496"/>
                <a:gd name="T12" fmla="*/ 473 w 752"/>
                <a:gd name="T13" fmla="*/ 0 h 496"/>
                <a:gd name="T14" fmla="*/ 272 w 752"/>
                <a:gd name="T15" fmla="*/ 0 h 496"/>
                <a:gd name="T16" fmla="*/ 0 w 752"/>
                <a:gd name="T17" fmla="*/ 496 h 496"/>
                <a:gd name="T18" fmla="*/ 0 w 752"/>
                <a:gd name="T19" fmla="*/ 496 h 496"/>
                <a:gd name="T20" fmla="*/ 374 w 752"/>
                <a:gd name="T21" fmla="*/ 116 h 496"/>
                <a:gd name="T22" fmla="*/ 473 w 752"/>
                <a:gd name="T23" fmla="*/ 302 h 496"/>
                <a:gd name="T24" fmla="*/ 274 w 752"/>
                <a:gd name="T25" fmla="*/ 302 h 496"/>
                <a:gd name="T26" fmla="*/ 374 w 752"/>
                <a:gd name="T27" fmla="*/ 116 h 496"/>
                <a:gd name="T28" fmla="*/ 374 w 752"/>
                <a:gd name="T29" fmla="*/ 11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2" h="496">
                  <a:moveTo>
                    <a:pt x="0" y="496"/>
                  </a:moveTo>
                  <a:lnTo>
                    <a:pt x="173" y="496"/>
                  </a:lnTo>
                  <a:lnTo>
                    <a:pt x="218" y="409"/>
                  </a:lnTo>
                  <a:lnTo>
                    <a:pt x="532" y="409"/>
                  </a:lnTo>
                  <a:lnTo>
                    <a:pt x="579" y="496"/>
                  </a:lnTo>
                  <a:lnTo>
                    <a:pt x="752" y="496"/>
                  </a:lnTo>
                  <a:lnTo>
                    <a:pt x="473" y="0"/>
                  </a:lnTo>
                  <a:lnTo>
                    <a:pt x="272" y="0"/>
                  </a:lnTo>
                  <a:lnTo>
                    <a:pt x="0" y="496"/>
                  </a:lnTo>
                  <a:lnTo>
                    <a:pt x="0" y="496"/>
                  </a:lnTo>
                  <a:close/>
                  <a:moveTo>
                    <a:pt x="374" y="116"/>
                  </a:moveTo>
                  <a:lnTo>
                    <a:pt x="473" y="302"/>
                  </a:lnTo>
                  <a:lnTo>
                    <a:pt x="274" y="302"/>
                  </a:lnTo>
                  <a:lnTo>
                    <a:pt x="374" y="116"/>
                  </a:lnTo>
                  <a:lnTo>
                    <a:pt x="374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black">
            <a:xfrm>
              <a:off x="3679193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black">
            <a:xfrm>
              <a:off x="3918188" y="-1110653"/>
              <a:ext cx="211176" cy="209068"/>
            </a:xfrm>
            <a:custGeom>
              <a:avLst/>
              <a:gdLst>
                <a:gd name="T0" fmla="*/ 0 w 501"/>
                <a:gd name="T1" fmla="*/ 496 h 496"/>
                <a:gd name="T2" fmla="*/ 501 w 501"/>
                <a:gd name="T3" fmla="*/ 496 h 496"/>
                <a:gd name="T4" fmla="*/ 501 w 501"/>
                <a:gd name="T5" fmla="*/ 368 h 496"/>
                <a:gd name="T6" fmla="*/ 154 w 501"/>
                <a:gd name="T7" fmla="*/ 368 h 496"/>
                <a:gd name="T8" fmla="*/ 154 w 501"/>
                <a:gd name="T9" fmla="*/ 0 h 496"/>
                <a:gd name="T10" fmla="*/ 0 w 501"/>
                <a:gd name="T11" fmla="*/ 0 h 496"/>
                <a:gd name="T12" fmla="*/ 0 w 501"/>
                <a:gd name="T13" fmla="*/ 496 h 496"/>
                <a:gd name="T14" fmla="*/ 0 w 501"/>
                <a:gd name="T15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1" h="496">
                  <a:moveTo>
                    <a:pt x="0" y="496"/>
                  </a:moveTo>
                  <a:lnTo>
                    <a:pt x="501" y="496"/>
                  </a:lnTo>
                  <a:lnTo>
                    <a:pt x="501" y="368"/>
                  </a:lnTo>
                  <a:lnTo>
                    <a:pt x="154" y="368"/>
                  </a:lnTo>
                  <a:lnTo>
                    <a:pt x="154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black">
            <a:xfrm>
              <a:off x="4160134" y="-1110653"/>
              <a:ext cx="65755" cy="209068"/>
            </a:xfrm>
            <a:custGeom>
              <a:avLst/>
              <a:gdLst>
                <a:gd name="T0" fmla="*/ 0 w 156"/>
                <a:gd name="T1" fmla="*/ 496 h 496"/>
                <a:gd name="T2" fmla="*/ 156 w 156"/>
                <a:gd name="T3" fmla="*/ 496 h 496"/>
                <a:gd name="T4" fmla="*/ 156 w 156"/>
                <a:gd name="T5" fmla="*/ 0 h 496"/>
                <a:gd name="T6" fmla="*/ 0 w 156"/>
                <a:gd name="T7" fmla="*/ 0 h 496"/>
                <a:gd name="T8" fmla="*/ 0 w 156"/>
                <a:gd name="T9" fmla="*/ 496 h 496"/>
                <a:gd name="T10" fmla="*/ 0 w 156"/>
                <a:gd name="T11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496">
                  <a:moveTo>
                    <a:pt x="0" y="496"/>
                  </a:moveTo>
                  <a:lnTo>
                    <a:pt x="156" y="496"/>
                  </a:lnTo>
                  <a:lnTo>
                    <a:pt x="156" y="0"/>
                  </a:lnTo>
                  <a:lnTo>
                    <a:pt x="0" y="0"/>
                  </a:lnTo>
                  <a:lnTo>
                    <a:pt x="0" y="496"/>
                  </a:lnTo>
                  <a:lnTo>
                    <a:pt x="0" y="4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black">
            <a:xfrm>
              <a:off x="4273519" y="-1110653"/>
              <a:ext cx="271873" cy="209068"/>
            </a:xfrm>
            <a:custGeom>
              <a:avLst/>
              <a:gdLst>
                <a:gd name="T0" fmla="*/ 0 w 273"/>
                <a:gd name="T1" fmla="*/ 210 h 210"/>
                <a:gd name="T2" fmla="*/ 208 w 273"/>
                <a:gd name="T3" fmla="*/ 210 h 210"/>
                <a:gd name="T4" fmla="*/ 273 w 273"/>
                <a:gd name="T5" fmla="*/ 154 h 210"/>
                <a:gd name="T6" fmla="*/ 234 w 273"/>
                <a:gd name="T7" fmla="*/ 104 h 210"/>
                <a:gd name="T8" fmla="*/ 234 w 273"/>
                <a:gd name="T9" fmla="*/ 103 h 210"/>
                <a:gd name="T10" fmla="*/ 265 w 273"/>
                <a:gd name="T11" fmla="*/ 55 h 210"/>
                <a:gd name="T12" fmla="*/ 188 w 273"/>
                <a:gd name="T13" fmla="*/ 0 h 210"/>
                <a:gd name="T14" fmla="*/ 0 w 273"/>
                <a:gd name="T15" fmla="*/ 0 h 210"/>
                <a:gd name="T16" fmla="*/ 0 w 273"/>
                <a:gd name="T17" fmla="*/ 210 h 210"/>
                <a:gd name="T18" fmla="*/ 65 w 273"/>
                <a:gd name="T19" fmla="*/ 127 h 210"/>
                <a:gd name="T20" fmla="*/ 182 w 273"/>
                <a:gd name="T21" fmla="*/ 127 h 210"/>
                <a:gd name="T22" fmla="*/ 206 w 273"/>
                <a:gd name="T23" fmla="*/ 144 h 210"/>
                <a:gd name="T24" fmla="*/ 182 w 273"/>
                <a:gd name="T25" fmla="*/ 160 h 210"/>
                <a:gd name="T26" fmla="*/ 65 w 273"/>
                <a:gd name="T27" fmla="*/ 160 h 210"/>
                <a:gd name="T28" fmla="*/ 65 w 273"/>
                <a:gd name="T29" fmla="*/ 127 h 210"/>
                <a:gd name="T30" fmla="*/ 65 w 273"/>
                <a:gd name="T31" fmla="*/ 50 h 210"/>
                <a:gd name="T32" fmla="*/ 181 w 273"/>
                <a:gd name="T33" fmla="*/ 50 h 210"/>
                <a:gd name="T34" fmla="*/ 200 w 273"/>
                <a:gd name="T35" fmla="*/ 67 h 210"/>
                <a:gd name="T36" fmla="*/ 181 w 273"/>
                <a:gd name="T37" fmla="*/ 83 h 210"/>
                <a:gd name="T38" fmla="*/ 65 w 273"/>
                <a:gd name="T39" fmla="*/ 83 h 210"/>
                <a:gd name="T40" fmla="*/ 65 w 273"/>
                <a:gd name="T41" fmla="*/ 5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10">
                  <a:moveTo>
                    <a:pt x="0" y="210"/>
                  </a:moveTo>
                  <a:cubicBezTo>
                    <a:pt x="208" y="210"/>
                    <a:pt x="208" y="210"/>
                    <a:pt x="208" y="210"/>
                  </a:cubicBezTo>
                  <a:cubicBezTo>
                    <a:pt x="245" y="210"/>
                    <a:pt x="273" y="200"/>
                    <a:pt x="273" y="154"/>
                  </a:cubicBezTo>
                  <a:cubicBezTo>
                    <a:pt x="273" y="123"/>
                    <a:pt x="262" y="108"/>
                    <a:pt x="234" y="104"/>
                  </a:cubicBezTo>
                  <a:cubicBezTo>
                    <a:pt x="234" y="103"/>
                    <a:pt x="234" y="103"/>
                    <a:pt x="234" y="103"/>
                  </a:cubicBezTo>
                  <a:cubicBezTo>
                    <a:pt x="252" y="98"/>
                    <a:pt x="265" y="91"/>
                    <a:pt x="265" y="55"/>
                  </a:cubicBezTo>
                  <a:cubicBezTo>
                    <a:pt x="265" y="14"/>
                    <a:pt x="240" y="0"/>
                    <a:pt x="18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  <a:moveTo>
                    <a:pt x="65" y="127"/>
                  </a:moveTo>
                  <a:cubicBezTo>
                    <a:pt x="182" y="127"/>
                    <a:pt x="182" y="127"/>
                    <a:pt x="182" y="127"/>
                  </a:cubicBezTo>
                  <a:cubicBezTo>
                    <a:pt x="196" y="127"/>
                    <a:pt x="206" y="130"/>
                    <a:pt x="206" y="144"/>
                  </a:cubicBezTo>
                  <a:cubicBezTo>
                    <a:pt x="206" y="156"/>
                    <a:pt x="196" y="160"/>
                    <a:pt x="182" y="160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65" y="127"/>
                    <a:pt x="65" y="127"/>
                    <a:pt x="65" y="127"/>
                  </a:cubicBezTo>
                  <a:close/>
                  <a:moveTo>
                    <a:pt x="65" y="50"/>
                  </a:moveTo>
                  <a:cubicBezTo>
                    <a:pt x="181" y="50"/>
                    <a:pt x="181" y="50"/>
                    <a:pt x="181" y="50"/>
                  </a:cubicBezTo>
                  <a:cubicBezTo>
                    <a:pt x="193" y="50"/>
                    <a:pt x="200" y="55"/>
                    <a:pt x="200" y="67"/>
                  </a:cubicBezTo>
                  <a:cubicBezTo>
                    <a:pt x="200" y="79"/>
                    <a:pt x="193" y="83"/>
                    <a:pt x="181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50"/>
                    <a:pt x="65" y="50"/>
                    <a:pt x="6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black">
            <a:xfrm>
              <a:off x="4584171" y="-1110653"/>
              <a:ext cx="268079" cy="211176"/>
            </a:xfrm>
            <a:custGeom>
              <a:avLst/>
              <a:gdLst>
                <a:gd name="T0" fmla="*/ 0 w 269"/>
                <a:gd name="T1" fmla="*/ 135 h 212"/>
                <a:gd name="T2" fmla="*/ 88 w 269"/>
                <a:gd name="T3" fmla="*/ 212 h 212"/>
                <a:gd name="T4" fmla="*/ 181 w 269"/>
                <a:gd name="T5" fmla="*/ 212 h 212"/>
                <a:gd name="T6" fmla="*/ 269 w 269"/>
                <a:gd name="T7" fmla="*/ 135 h 212"/>
                <a:gd name="T8" fmla="*/ 269 w 269"/>
                <a:gd name="T9" fmla="*/ 0 h 212"/>
                <a:gd name="T10" fmla="*/ 203 w 269"/>
                <a:gd name="T11" fmla="*/ 0 h 212"/>
                <a:gd name="T12" fmla="*/ 203 w 269"/>
                <a:gd name="T13" fmla="*/ 121 h 212"/>
                <a:gd name="T14" fmla="*/ 167 w 269"/>
                <a:gd name="T15" fmla="*/ 158 h 212"/>
                <a:gd name="T16" fmla="*/ 102 w 269"/>
                <a:gd name="T17" fmla="*/ 158 h 212"/>
                <a:gd name="T18" fmla="*/ 66 w 269"/>
                <a:gd name="T19" fmla="*/ 121 h 212"/>
                <a:gd name="T20" fmla="*/ 66 w 269"/>
                <a:gd name="T21" fmla="*/ 0 h 212"/>
                <a:gd name="T22" fmla="*/ 0 w 269"/>
                <a:gd name="T23" fmla="*/ 0 h 212"/>
                <a:gd name="T24" fmla="*/ 0 w 269"/>
                <a:gd name="T25" fmla="*/ 13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212">
                  <a:moveTo>
                    <a:pt x="0" y="135"/>
                  </a:moveTo>
                  <a:cubicBezTo>
                    <a:pt x="0" y="187"/>
                    <a:pt x="28" y="212"/>
                    <a:pt x="88" y="212"/>
                  </a:cubicBezTo>
                  <a:cubicBezTo>
                    <a:pt x="181" y="212"/>
                    <a:pt x="181" y="212"/>
                    <a:pt x="181" y="212"/>
                  </a:cubicBezTo>
                  <a:cubicBezTo>
                    <a:pt x="241" y="212"/>
                    <a:pt x="269" y="187"/>
                    <a:pt x="269" y="135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03" y="121"/>
                    <a:pt x="203" y="121"/>
                    <a:pt x="203" y="121"/>
                  </a:cubicBezTo>
                  <a:cubicBezTo>
                    <a:pt x="203" y="148"/>
                    <a:pt x="194" y="158"/>
                    <a:pt x="167" y="158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75" y="158"/>
                    <a:pt x="66" y="148"/>
                    <a:pt x="66" y="12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4896086" y="-1110653"/>
              <a:ext cx="259649" cy="209068"/>
            </a:xfrm>
            <a:custGeom>
              <a:avLst/>
              <a:gdLst>
                <a:gd name="T0" fmla="*/ 65 w 261"/>
                <a:gd name="T1" fmla="*/ 52 h 210"/>
                <a:gd name="T2" fmla="*/ 168 w 261"/>
                <a:gd name="T3" fmla="*/ 52 h 210"/>
                <a:gd name="T4" fmla="*/ 198 w 261"/>
                <a:gd name="T5" fmla="*/ 74 h 210"/>
                <a:gd name="T6" fmla="*/ 198 w 261"/>
                <a:gd name="T7" fmla="*/ 81 h 210"/>
                <a:gd name="T8" fmla="*/ 173 w 261"/>
                <a:gd name="T9" fmla="*/ 103 h 210"/>
                <a:gd name="T10" fmla="*/ 65 w 261"/>
                <a:gd name="T11" fmla="*/ 103 h 210"/>
                <a:gd name="T12" fmla="*/ 65 w 261"/>
                <a:gd name="T13" fmla="*/ 52 h 210"/>
                <a:gd name="T14" fmla="*/ 0 w 261"/>
                <a:gd name="T15" fmla="*/ 210 h 210"/>
                <a:gd name="T16" fmla="*/ 65 w 261"/>
                <a:gd name="T17" fmla="*/ 210 h 210"/>
                <a:gd name="T18" fmla="*/ 65 w 261"/>
                <a:gd name="T19" fmla="*/ 155 h 210"/>
                <a:gd name="T20" fmla="*/ 168 w 261"/>
                <a:gd name="T21" fmla="*/ 155 h 210"/>
                <a:gd name="T22" fmla="*/ 195 w 261"/>
                <a:gd name="T23" fmla="*/ 185 h 210"/>
                <a:gd name="T24" fmla="*/ 195 w 261"/>
                <a:gd name="T25" fmla="*/ 210 h 210"/>
                <a:gd name="T26" fmla="*/ 260 w 261"/>
                <a:gd name="T27" fmla="*/ 210 h 210"/>
                <a:gd name="T28" fmla="*/ 260 w 261"/>
                <a:gd name="T29" fmla="*/ 174 h 210"/>
                <a:gd name="T30" fmla="*/ 225 w 261"/>
                <a:gd name="T31" fmla="*/ 128 h 210"/>
                <a:gd name="T32" fmla="*/ 225 w 261"/>
                <a:gd name="T33" fmla="*/ 127 h 210"/>
                <a:gd name="T34" fmla="*/ 261 w 261"/>
                <a:gd name="T35" fmla="*/ 76 h 210"/>
                <a:gd name="T36" fmla="*/ 261 w 261"/>
                <a:gd name="T37" fmla="*/ 62 h 210"/>
                <a:gd name="T38" fmla="*/ 197 w 261"/>
                <a:gd name="T39" fmla="*/ 0 h 210"/>
                <a:gd name="T40" fmla="*/ 0 w 261"/>
                <a:gd name="T41" fmla="*/ 0 h 210"/>
                <a:gd name="T42" fmla="*/ 0 w 261"/>
                <a:gd name="T4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1" h="210">
                  <a:moveTo>
                    <a:pt x="65" y="52"/>
                  </a:moveTo>
                  <a:cubicBezTo>
                    <a:pt x="168" y="52"/>
                    <a:pt x="168" y="52"/>
                    <a:pt x="168" y="52"/>
                  </a:cubicBezTo>
                  <a:cubicBezTo>
                    <a:pt x="188" y="52"/>
                    <a:pt x="198" y="56"/>
                    <a:pt x="198" y="7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198" y="96"/>
                    <a:pt x="191" y="103"/>
                    <a:pt x="173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5" y="52"/>
                    <a:pt x="65" y="52"/>
                    <a:pt x="65" y="52"/>
                  </a:cubicBezTo>
                  <a:close/>
                  <a:moveTo>
                    <a:pt x="0" y="210"/>
                  </a:moveTo>
                  <a:cubicBezTo>
                    <a:pt x="65" y="210"/>
                    <a:pt x="65" y="210"/>
                    <a:pt x="65" y="210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88" y="155"/>
                    <a:pt x="195" y="163"/>
                    <a:pt x="195" y="185"/>
                  </a:cubicBezTo>
                  <a:cubicBezTo>
                    <a:pt x="195" y="210"/>
                    <a:pt x="195" y="210"/>
                    <a:pt x="195" y="210"/>
                  </a:cubicBezTo>
                  <a:cubicBezTo>
                    <a:pt x="260" y="210"/>
                    <a:pt x="260" y="210"/>
                    <a:pt x="260" y="210"/>
                  </a:cubicBezTo>
                  <a:cubicBezTo>
                    <a:pt x="260" y="174"/>
                    <a:pt x="260" y="174"/>
                    <a:pt x="260" y="174"/>
                  </a:cubicBezTo>
                  <a:cubicBezTo>
                    <a:pt x="260" y="140"/>
                    <a:pt x="244" y="131"/>
                    <a:pt x="225" y="128"/>
                  </a:cubicBezTo>
                  <a:cubicBezTo>
                    <a:pt x="225" y="127"/>
                    <a:pt x="225" y="127"/>
                    <a:pt x="225" y="127"/>
                  </a:cubicBezTo>
                  <a:cubicBezTo>
                    <a:pt x="255" y="120"/>
                    <a:pt x="261" y="104"/>
                    <a:pt x="261" y="76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261" y="25"/>
                    <a:pt x="248" y="0"/>
                    <a:pt x="1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0"/>
                    <a:pt x="0" y="210"/>
                    <a:pt x="0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5184819" y="-1110653"/>
              <a:ext cx="247847" cy="209068"/>
            </a:xfrm>
            <a:custGeom>
              <a:avLst/>
              <a:gdLst>
                <a:gd name="T0" fmla="*/ 0 w 588"/>
                <a:gd name="T1" fmla="*/ 123 h 496"/>
                <a:gd name="T2" fmla="*/ 217 w 588"/>
                <a:gd name="T3" fmla="*/ 123 h 496"/>
                <a:gd name="T4" fmla="*/ 217 w 588"/>
                <a:gd name="T5" fmla="*/ 496 h 496"/>
                <a:gd name="T6" fmla="*/ 371 w 588"/>
                <a:gd name="T7" fmla="*/ 496 h 496"/>
                <a:gd name="T8" fmla="*/ 371 w 588"/>
                <a:gd name="T9" fmla="*/ 123 h 496"/>
                <a:gd name="T10" fmla="*/ 588 w 588"/>
                <a:gd name="T11" fmla="*/ 123 h 496"/>
                <a:gd name="T12" fmla="*/ 588 w 588"/>
                <a:gd name="T13" fmla="*/ 0 h 496"/>
                <a:gd name="T14" fmla="*/ 0 w 588"/>
                <a:gd name="T15" fmla="*/ 0 h 496"/>
                <a:gd name="T16" fmla="*/ 0 w 588"/>
                <a:gd name="T17" fmla="*/ 123 h 496"/>
                <a:gd name="T18" fmla="*/ 0 w 588"/>
                <a:gd name="T19" fmla="*/ 123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8" h="496">
                  <a:moveTo>
                    <a:pt x="0" y="123"/>
                  </a:moveTo>
                  <a:lnTo>
                    <a:pt x="217" y="123"/>
                  </a:lnTo>
                  <a:lnTo>
                    <a:pt x="217" y="496"/>
                  </a:lnTo>
                  <a:lnTo>
                    <a:pt x="371" y="496"/>
                  </a:lnTo>
                  <a:lnTo>
                    <a:pt x="371" y="123"/>
                  </a:lnTo>
                  <a:lnTo>
                    <a:pt x="588" y="123"/>
                  </a:lnTo>
                  <a:lnTo>
                    <a:pt x="588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black">
            <a:xfrm>
              <a:off x="5456692" y="-1112761"/>
              <a:ext cx="290419" cy="213283"/>
            </a:xfrm>
            <a:custGeom>
              <a:avLst/>
              <a:gdLst>
                <a:gd name="T0" fmla="*/ 0 w 292"/>
                <a:gd name="T1" fmla="*/ 138 h 214"/>
                <a:gd name="T2" fmla="*/ 94 w 292"/>
                <a:gd name="T3" fmla="*/ 214 h 214"/>
                <a:gd name="T4" fmla="*/ 198 w 292"/>
                <a:gd name="T5" fmla="*/ 214 h 214"/>
                <a:gd name="T6" fmla="*/ 292 w 292"/>
                <a:gd name="T7" fmla="*/ 138 h 214"/>
                <a:gd name="T8" fmla="*/ 292 w 292"/>
                <a:gd name="T9" fmla="*/ 76 h 214"/>
                <a:gd name="T10" fmla="*/ 198 w 292"/>
                <a:gd name="T11" fmla="*/ 0 h 214"/>
                <a:gd name="T12" fmla="*/ 94 w 292"/>
                <a:gd name="T13" fmla="*/ 0 h 214"/>
                <a:gd name="T14" fmla="*/ 0 w 292"/>
                <a:gd name="T15" fmla="*/ 76 h 214"/>
                <a:gd name="T16" fmla="*/ 0 w 292"/>
                <a:gd name="T17" fmla="*/ 138 h 214"/>
                <a:gd name="T18" fmla="*/ 67 w 292"/>
                <a:gd name="T19" fmla="*/ 96 h 214"/>
                <a:gd name="T20" fmla="*/ 108 w 292"/>
                <a:gd name="T21" fmla="*/ 54 h 214"/>
                <a:gd name="T22" fmla="*/ 184 w 292"/>
                <a:gd name="T23" fmla="*/ 54 h 214"/>
                <a:gd name="T24" fmla="*/ 225 w 292"/>
                <a:gd name="T25" fmla="*/ 96 h 214"/>
                <a:gd name="T26" fmla="*/ 225 w 292"/>
                <a:gd name="T27" fmla="*/ 118 h 214"/>
                <a:gd name="T28" fmla="*/ 188 w 292"/>
                <a:gd name="T29" fmla="*/ 160 h 214"/>
                <a:gd name="T30" fmla="*/ 104 w 292"/>
                <a:gd name="T31" fmla="*/ 160 h 214"/>
                <a:gd name="T32" fmla="*/ 67 w 292"/>
                <a:gd name="T33" fmla="*/ 118 h 214"/>
                <a:gd name="T34" fmla="*/ 67 w 292"/>
                <a:gd name="T35" fmla="*/ 9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2" h="214">
                  <a:moveTo>
                    <a:pt x="0" y="138"/>
                  </a:moveTo>
                  <a:cubicBezTo>
                    <a:pt x="0" y="200"/>
                    <a:pt x="35" y="214"/>
                    <a:pt x="94" y="214"/>
                  </a:cubicBezTo>
                  <a:cubicBezTo>
                    <a:pt x="198" y="214"/>
                    <a:pt x="198" y="214"/>
                    <a:pt x="198" y="214"/>
                  </a:cubicBezTo>
                  <a:cubicBezTo>
                    <a:pt x="257" y="214"/>
                    <a:pt x="292" y="200"/>
                    <a:pt x="292" y="138"/>
                  </a:cubicBezTo>
                  <a:cubicBezTo>
                    <a:pt x="292" y="76"/>
                    <a:pt x="292" y="76"/>
                    <a:pt x="292" y="76"/>
                  </a:cubicBezTo>
                  <a:cubicBezTo>
                    <a:pt x="292" y="14"/>
                    <a:pt x="257" y="0"/>
                    <a:pt x="19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35" y="0"/>
                    <a:pt x="0" y="14"/>
                    <a:pt x="0" y="76"/>
                  </a:cubicBezTo>
                  <a:cubicBezTo>
                    <a:pt x="0" y="138"/>
                    <a:pt x="0" y="138"/>
                    <a:pt x="0" y="138"/>
                  </a:cubicBezTo>
                  <a:close/>
                  <a:moveTo>
                    <a:pt x="67" y="96"/>
                  </a:moveTo>
                  <a:cubicBezTo>
                    <a:pt x="67" y="70"/>
                    <a:pt x="73" y="54"/>
                    <a:pt x="108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219" y="54"/>
                    <a:pt x="225" y="70"/>
                    <a:pt x="225" y="96"/>
                  </a:cubicBezTo>
                  <a:cubicBezTo>
                    <a:pt x="225" y="118"/>
                    <a:pt x="225" y="118"/>
                    <a:pt x="225" y="118"/>
                  </a:cubicBezTo>
                  <a:cubicBezTo>
                    <a:pt x="225" y="149"/>
                    <a:pt x="219" y="160"/>
                    <a:pt x="188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73" y="160"/>
                    <a:pt x="67" y="149"/>
                    <a:pt x="67" y="118"/>
                  </a:cubicBezTo>
                  <a:cubicBezTo>
                    <a:pt x="67" y="96"/>
                    <a:pt x="67" y="96"/>
                    <a:pt x="67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370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4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7525" indent="-228600" algn="l" defTabSz="914400" rtl="0" eaLnBrk="1" latinLnBrk="0" hangingPunct="1">
        <a:spcBef>
          <a:spcPts val="0"/>
        </a:spcBef>
        <a:spcAft>
          <a:spcPts val="60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6125" indent="-169863" algn="l" defTabSz="914400" rtl="0" eaLnBrk="1" latinLnBrk="0" hangingPunct="1">
        <a:spcBef>
          <a:spcPts val="0"/>
        </a:spcBef>
        <a:spcAft>
          <a:spcPts val="600"/>
        </a:spcAft>
        <a:buClr>
          <a:schemeClr val="tx2">
            <a:lumMod val="50000"/>
          </a:schemeClr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14450" indent="-231775" algn="l" defTabSz="914400" rtl="0" eaLnBrk="1" latinLnBrk="0" hangingPunct="1">
        <a:spcBef>
          <a:spcPts val="0"/>
        </a:spcBef>
        <a:spcAft>
          <a:spcPts val="600"/>
        </a:spcAft>
        <a:buClr>
          <a:schemeClr val="tx2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97025" indent="-220663" algn="l" defTabSz="914400" rtl="0" eaLnBrk="1" latinLnBrk="0" hangingPunct="1">
        <a:spcBef>
          <a:spcPts val="0"/>
        </a:spcBef>
        <a:spcAft>
          <a:spcPts val="600"/>
        </a:spcAft>
        <a:buClr>
          <a:schemeClr val="tx2">
            <a:lumMod val="50000"/>
          </a:schemeClr>
        </a:buClr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lliburton.com/VersaFlex" TargetMode="External"/><Relationship Id="rId2" Type="http://schemas.openxmlformats.org/officeDocument/2006/relationships/hyperlink" Target="mailto:verabdolreza.gharesi@halliburton.com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8231" y="3240952"/>
            <a:ext cx="3538722" cy="1391741"/>
          </a:xfrm>
        </p:spPr>
        <p:txBody>
          <a:bodyPr/>
          <a:lstStyle/>
          <a:p>
            <a:r>
              <a:rPr lang="en-US" dirty="0" smtClean="0"/>
              <a:t>VersaFlex</a:t>
            </a:r>
            <a:r>
              <a:rPr lang="en-US" baseline="30000" dirty="0" smtClean="0"/>
              <a:t>®</a:t>
            </a:r>
            <a:r>
              <a:rPr lang="en-US" dirty="0" smtClean="0"/>
              <a:t> XSL </a:t>
            </a:r>
            <a:br>
              <a:rPr lang="en-US" dirty="0" smtClean="0"/>
            </a:br>
            <a:r>
              <a:rPr lang="en-US" dirty="0" smtClean="0"/>
              <a:t>Expandable Liner Hanger System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8231" y="4728487"/>
            <a:ext cx="3538721" cy="1192873"/>
          </a:xfrm>
        </p:spPr>
        <p:txBody>
          <a:bodyPr>
            <a:normAutofit/>
          </a:bodyPr>
          <a:lstStyle/>
          <a:p>
            <a:r>
              <a:rPr lang="en-US" dirty="0" smtClean="0"/>
              <a:t>Technology Brief</a:t>
            </a:r>
          </a:p>
        </p:txBody>
      </p:sp>
    </p:spTree>
    <p:extLst>
      <p:ext uri="{BB962C8B-B14F-4D97-AF65-F5344CB8AC3E}">
        <p14:creationId xmlns:p14="http://schemas.microsoft.com/office/powerpoint/2010/main" val="268395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64" y="288877"/>
            <a:ext cx="8450261" cy="380801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14" y="1898152"/>
            <a:ext cx="8191500" cy="409575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2" name="TextBox 11"/>
          <p:cNvSpPr txBox="1"/>
          <p:nvPr/>
        </p:nvSpPr>
        <p:spPr>
          <a:xfrm>
            <a:off x="465137" y="859322"/>
            <a:ext cx="82830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VersaFlex</a:t>
            </a:r>
            <a:r>
              <a:rPr lang="en-US" sz="1800" baseline="30000" dirty="0" smtClean="0"/>
              <a:t>®</a:t>
            </a:r>
            <a:r>
              <a:rPr lang="en-US" sz="1800" dirty="0" smtClean="0"/>
              <a:t> XSL liner hanger system offers </a:t>
            </a:r>
            <a:r>
              <a:rPr lang="en-US" sz="1800" i="1" u="sng" dirty="0" smtClean="0"/>
              <a:t>bi-directional anchoring with MTM sealing capabilities </a:t>
            </a:r>
            <a:r>
              <a:rPr lang="en-US" sz="1800" dirty="0" smtClean="0"/>
              <a:t>in low-to-moderate load bearing liner hanger applications. </a:t>
            </a:r>
          </a:p>
          <a:p>
            <a:endParaRPr lang="en-US" sz="1800" dirty="0"/>
          </a:p>
          <a:p>
            <a:r>
              <a:rPr lang="en-US" sz="1800" dirty="0" smtClean="0"/>
              <a:t>This system allows us to differentiate from the current VersaFlex standard element design while maintaining high reliability across our portfolio of systems.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595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to Contact, Where to get more information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5138" y="1443038"/>
            <a:ext cx="8239125" cy="989611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James Williford</a:t>
            </a:r>
            <a:b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Global Product Champion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Expandable Liner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Hanger Systems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5138" y="2595208"/>
            <a:ext cx="8239125" cy="989611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1600" dirty="0"/>
              <a:t> </a:t>
            </a:r>
            <a:r>
              <a:rPr lang="en-US" sz="1600" u="sng" dirty="0" smtClean="0">
                <a:hlinkClick r:id="rId2"/>
              </a:rPr>
              <a:t>james.williford@halliburton.com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5138" y="3747378"/>
            <a:ext cx="8239125" cy="989611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Phone: 281-575-3097</a:t>
            </a:r>
            <a:b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Fax: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281-575-4995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Cell: 281-660-4724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65138" y="4899548"/>
            <a:ext cx="8239125" cy="989611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0"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www.halliburton.com/VersaFlex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84"/>
          <a:stretch/>
        </p:blipFill>
        <p:spPr>
          <a:xfrm>
            <a:off x="663536" y="2742569"/>
            <a:ext cx="927147" cy="694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3011"/>
          <a:stretch/>
        </p:blipFill>
        <p:spPr>
          <a:xfrm>
            <a:off x="721431" y="1590399"/>
            <a:ext cx="673340" cy="6948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8" r="21666"/>
          <a:stretch/>
        </p:blipFill>
        <p:spPr>
          <a:xfrm>
            <a:off x="632227" y="3920215"/>
            <a:ext cx="869000" cy="6948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7"/>
          <a:stretch/>
        </p:blipFill>
        <p:spPr>
          <a:xfrm>
            <a:off x="723939" y="5072789"/>
            <a:ext cx="685577" cy="69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4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42" y="291062"/>
            <a:ext cx="8229600" cy="402621"/>
          </a:xfrm>
        </p:spPr>
        <p:txBody>
          <a:bodyPr/>
          <a:lstStyle/>
          <a:p>
            <a:r>
              <a:rPr lang="en-US" b="1" dirty="0" smtClean="0"/>
              <a:t>What is it?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65138" y="867102"/>
            <a:ext cx="5315176" cy="4878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The VersaFlex</a:t>
            </a:r>
            <a:r>
              <a:rPr lang="en-US" sz="1800" baseline="30000" dirty="0" smtClean="0"/>
              <a:t>®</a:t>
            </a:r>
            <a:r>
              <a:rPr lang="en-US" sz="1800" dirty="0" smtClean="0"/>
              <a:t> </a:t>
            </a:r>
            <a:r>
              <a:rPr lang="en-US" sz="1800" dirty="0"/>
              <a:t>XSL hanger system is designed to improve the deliverability of a low-to-moderate load-bearing expandable liner hanger without sacrificing its gas-tight sealing capability or reliability.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system can bring significant value to your well construction project without compromising quality and continues the legacy of our industry-leading expandable liner hanger technology with a total system approach to liner installations.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14" y="693682"/>
            <a:ext cx="531223" cy="603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906" y="121920"/>
            <a:ext cx="761065" cy="24122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056" y="6194362"/>
            <a:ext cx="155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900" dirty="0" err="1" smtClean="0"/>
              <a:t>VersaFlex</a:t>
            </a:r>
            <a:r>
              <a:rPr lang="en-US" sz="900" baseline="30000" dirty="0" smtClean="0"/>
              <a:t>®</a:t>
            </a:r>
            <a:r>
              <a:rPr lang="en-US" sz="900" dirty="0" smtClean="0"/>
              <a:t> XSL</a:t>
            </a:r>
            <a:r>
              <a:rPr lang="en-US" sz="900" dirty="0"/>
              <a:t> </a:t>
            </a:r>
            <a:r>
              <a:rPr lang="en-US" sz="900" dirty="0" smtClean="0"/>
              <a:t>Expandable Liner Hanger</a:t>
            </a:r>
            <a:endParaRPr lang="en-US" sz="9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217772" y="2534194"/>
            <a:ext cx="124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sz="900" dirty="0" err="1" smtClean="0"/>
              <a:t>VersaFlex</a:t>
            </a:r>
            <a:r>
              <a:rPr lang="en-US" sz="900" baseline="30000" dirty="0" smtClean="0"/>
              <a:t>®</a:t>
            </a:r>
            <a:r>
              <a:rPr lang="en-US" sz="900" dirty="0" smtClean="0"/>
              <a:t> Tieback Seal Assembly</a:t>
            </a:r>
          </a:p>
        </p:txBody>
      </p:sp>
    </p:spTree>
    <p:extLst>
      <p:ext uri="{BB962C8B-B14F-4D97-AF65-F5344CB8AC3E}">
        <p14:creationId xmlns:p14="http://schemas.microsoft.com/office/powerpoint/2010/main" val="399239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82574"/>
            <a:ext cx="8229600" cy="442639"/>
          </a:xfrm>
        </p:spPr>
        <p:txBody>
          <a:bodyPr/>
          <a:lstStyle/>
          <a:p>
            <a:r>
              <a:rPr lang="en-US" b="1" dirty="0" smtClean="0"/>
              <a:t>How it will Benefit you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32211" y="1393825"/>
            <a:ext cx="4471841" cy="3942146"/>
          </a:xfrm>
        </p:spPr>
        <p:txBody>
          <a:bodyPr vert="horz" lIns="91440" tIns="45720" rIns="91440" bIns="45720" rtlCol="0">
            <a:norm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800" dirty="0"/>
              <a:t>Less parts, less problems</a:t>
            </a:r>
          </a:p>
          <a:p>
            <a:pPr marL="114300" lvl="0" indent="-114300">
              <a:buFont typeface="Arial" panose="020B0604020202020204" pitchFamily="34" charset="0"/>
              <a:buChar char="•"/>
            </a:pPr>
            <a:r>
              <a:rPr lang="en-US" sz="1800" dirty="0"/>
              <a:t>Maintains performance and hang-weight </a:t>
            </a:r>
            <a:r>
              <a:rPr lang="en-US" sz="1800" dirty="0" smtClean="0"/>
              <a:t>capabilities of low to moderate load bearing liner hanger system</a:t>
            </a:r>
            <a:endParaRPr lang="en-US" sz="1800" dirty="0"/>
          </a:p>
          <a:p>
            <a:pPr marL="114300" lvl="0" indent="-114300">
              <a:buFont typeface="Arial" panose="020B0604020202020204" pitchFamily="34" charset="0"/>
              <a:buChar char="•"/>
            </a:pPr>
            <a:r>
              <a:rPr lang="en-US" sz="1800" dirty="0"/>
              <a:t>Reduces ECDs and improves flow rates</a:t>
            </a:r>
          </a:p>
          <a:p>
            <a:pPr marL="114300" lvl="0" indent="-114300">
              <a:buFont typeface="Arial" panose="020B0604020202020204" pitchFamily="34" charset="0"/>
              <a:buChar char="•"/>
            </a:pPr>
            <a:r>
              <a:rPr lang="en-US" sz="1800" dirty="0"/>
              <a:t>Minimizes leak paths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800" dirty="0"/>
              <a:t>Reliable, engineered </a:t>
            </a:r>
            <a:r>
              <a:rPr lang="en-US" sz="1800" dirty="0" smtClean="0"/>
              <a:t>solution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77" y="1260475"/>
            <a:ext cx="3999084" cy="2405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765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575"/>
            <a:ext cx="8229600" cy="426873"/>
          </a:xfrm>
        </p:spPr>
        <p:txBody>
          <a:bodyPr/>
          <a:lstStyle/>
          <a:p>
            <a:r>
              <a:rPr lang="en-US" b="1" dirty="0" smtClean="0"/>
              <a:t>Why it will Help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589361" y="1260475"/>
            <a:ext cx="5097440" cy="3925674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Set-and-forget </a:t>
            </a:r>
            <a:r>
              <a:rPr lang="en-US" sz="1800" dirty="0"/>
              <a:t>sealing – design simplicity helps eliminate risks </a:t>
            </a:r>
            <a:endParaRPr lang="en-US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/>
              <a:t>Tieback </a:t>
            </a:r>
            <a:r>
              <a:rPr lang="en-US" sz="1800" dirty="0"/>
              <a:t>capable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Unmatched, redundant gas-tight seal reliability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High circulating rates </a:t>
            </a:r>
            <a:r>
              <a:rPr lang="en-US" sz="1800" dirty="0" smtClean="0"/>
              <a:t>up to 3500 psi</a:t>
            </a:r>
            <a:endParaRPr lang="en-US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Engineered extrusion spikes (non-damaging to parent casing ID)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Running tools provide hydraulic hanger body expansion – no string weight to set required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00" y="913635"/>
            <a:ext cx="2088876" cy="5198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86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3" y="496010"/>
            <a:ext cx="8229600" cy="426873"/>
          </a:xfrm>
        </p:spPr>
        <p:txBody>
          <a:bodyPr/>
          <a:lstStyle/>
          <a:p>
            <a:r>
              <a:rPr lang="en-US" b="1" dirty="0" smtClean="0"/>
              <a:t>Unique Features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3664" y="1075418"/>
            <a:ext cx="4847090" cy="5039632"/>
          </a:xfr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300"/>
              </a:spcAft>
              <a:buClr>
                <a:srgbClr val="C00000"/>
              </a:buClr>
            </a:pPr>
            <a:r>
              <a:rPr lang="en-US" sz="1800" dirty="0"/>
              <a:t>Simple, clean-form design</a:t>
            </a:r>
          </a:p>
          <a:p>
            <a:pPr marL="571500" lvl="1" indent="-285750">
              <a:spcAft>
                <a:spcPts val="300"/>
              </a:spcAft>
              <a:buClr>
                <a:srgbClr val="969696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No </a:t>
            </a:r>
            <a:r>
              <a:rPr lang="en-US" sz="1800" dirty="0" smtClean="0"/>
              <a:t>external </a:t>
            </a:r>
            <a:r>
              <a:rPr lang="en-US" sz="1800" dirty="0"/>
              <a:t>moving parts</a:t>
            </a:r>
          </a:p>
          <a:p>
            <a:pPr lvl="0">
              <a:spcAft>
                <a:spcPts val="300"/>
              </a:spcAft>
              <a:buClr>
                <a:srgbClr val="C00000"/>
              </a:buClr>
            </a:pPr>
            <a:r>
              <a:rPr lang="en-US" sz="1800" dirty="0"/>
              <a:t>Metal-to-metal seal with resilient elastomeric seal</a:t>
            </a:r>
          </a:p>
          <a:p>
            <a:pPr marL="514350" lvl="1" indent="-285750">
              <a:spcAft>
                <a:spcPts val="300"/>
              </a:spcAft>
              <a:buClr>
                <a:srgbClr val="969696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360-degree hydraulically energized compliant seal</a:t>
            </a:r>
          </a:p>
          <a:p>
            <a:pPr lvl="0">
              <a:spcAft>
                <a:spcPts val="300"/>
              </a:spcAft>
              <a:buClr>
                <a:srgbClr val="C00000"/>
              </a:buClr>
            </a:pPr>
            <a:r>
              <a:rPr lang="en-US" sz="1800" dirty="0"/>
              <a:t>Engineered extrusion limiter rings</a:t>
            </a:r>
          </a:p>
          <a:p>
            <a:pPr marL="571500" lvl="1" indent="-285750">
              <a:spcAft>
                <a:spcPts val="300"/>
              </a:spcAft>
              <a:buClr>
                <a:srgbClr val="969696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Non-damaging </a:t>
            </a:r>
            <a:r>
              <a:rPr lang="en-US" sz="1800" dirty="0"/>
              <a:t>to parent casing</a:t>
            </a:r>
          </a:p>
          <a:p>
            <a:pPr lvl="0">
              <a:spcAft>
                <a:spcPts val="300"/>
              </a:spcAft>
              <a:buClr>
                <a:srgbClr val="C00000"/>
              </a:buClr>
            </a:pPr>
            <a:r>
              <a:rPr lang="en-US" sz="1800" dirty="0"/>
              <a:t>Integral upper tieback receptacle</a:t>
            </a:r>
          </a:p>
          <a:p>
            <a:pPr marL="514350" lvl="1" indent="-285750">
              <a:spcAft>
                <a:spcPts val="300"/>
              </a:spcAft>
              <a:buClr>
                <a:srgbClr val="969696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Variable </a:t>
            </a:r>
            <a:r>
              <a:rPr lang="en-US" sz="1800" dirty="0" smtClean="0"/>
              <a:t>lengths </a:t>
            </a:r>
            <a:r>
              <a:rPr lang="en-US" sz="1800" dirty="0"/>
              <a:t>available</a:t>
            </a:r>
          </a:p>
          <a:p>
            <a:pPr lvl="0">
              <a:spcAft>
                <a:spcPts val="300"/>
              </a:spcAft>
              <a:buClr>
                <a:srgbClr val="C00000"/>
              </a:buClr>
            </a:pPr>
            <a:r>
              <a:rPr lang="en-US" sz="1800" dirty="0"/>
              <a:t>Single component, single task function</a:t>
            </a:r>
          </a:p>
          <a:p>
            <a:pPr marL="457200" lvl="1" indent="-285750">
              <a:spcAft>
                <a:spcPts val="300"/>
              </a:spcAft>
              <a:buClr>
                <a:srgbClr val="969696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Anchor </a:t>
            </a:r>
            <a:r>
              <a:rPr lang="en-US" sz="1800" dirty="0" smtClean="0"/>
              <a:t>load </a:t>
            </a:r>
            <a:r>
              <a:rPr lang="en-US" sz="1800" dirty="0"/>
              <a:t>separated from </a:t>
            </a:r>
            <a:r>
              <a:rPr lang="en-US" sz="1800" dirty="0" smtClean="0"/>
              <a:t>sealing </a:t>
            </a:r>
            <a:r>
              <a:rPr lang="en-US" sz="1800" dirty="0"/>
              <a:t>mechanism</a:t>
            </a:r>
          </a:p>
          <a:p>
            <a:pPr lvl="0">
              <a:spcAft>
                <a:spcPts val="300"/>
              </a:spcAft>
              <a:buClr>
                <a:srgbClr val="C00000"/>
              </a:buClr>
            </a:pPr>
            <a:r>
              <a:rPr lang="en-US" sz="1800" dirty="0"/>
              <a:t>Reduced number of threaded </a:t>
            </a:r>
            <a:r>
              <a:rPr lang="en-US" sz="1800" dirty="0" smtClean="0"/>
              <a:t>connections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"/>
          <a:stretch/>
        </p:blipFill>
        <p:spPr>
          <a:xfrm>
            <a:off x="4659084" y="1528082"/>
            <a:ext cx="4234543" cy="2820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86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728" y="380546"/>
            <a:ext cx="8229600" cy="505701"/>
          </a:xfrm>
        </p:spPr>
        <p:txBody>
          <a:bodyPr/>
          <a:lstStyle/>
          <a:p>
            <a:r>
              <a:rPr lang="en-US" b="1" dirty="0" smtClean="0"/>
              <a:t>Where it Will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2246" y="1154253"/>
            <a:ext cx="4665098" cy="440760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/>
              <a:t>Oil or gas wells requiring a liner be deployed to total depth with an engineered bi-directional anchor and seal on setting the hanger at desired depth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/>
              <a:t>Onshore/offshore, vertical</a:t>
            </a:r>
            <a:r>
              <a:rPr lang="en-US" sz="1800" dirty="0"/>
              <a:t>, </a:t>
            </a:r>
            <a:r>
              <a:rPr lang="en-US" sz="1800" dirty="0" smtClean="0"/>
              <a:t>highly deviated, </a:t>
            </a:r>
            <a:r>
              <a:rPr lang="en-US" sz="1800" dirty="0"/>
              <a:t>and some horizontal </a:t>
            </a:r>
            <a:r>
              <a:rPr lang="en-US" sz="1800" dirty="0" smtClean="0"/>
              <a:t>applications for both cemented or non-cemented liners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/>
              <a:t>Contact your Halliburton specialist to determine which liner hanger system is best suited for your application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t="2122" r="7662" b="1882"/>
          <a:stretch/>
        </p:blipFill>
        <p:spPr bwMode="auto">
          <a:xfrm>
            <a:off x="4953569" y="504494"/>
            <a:ext cx="3698543" cy="5707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58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574"/>
            <a:ext cx="8229600" cy="489935"/>
          </a:xfrm>
        </p:spPr>
        <p:txBody>
          <a:bodyPr/>
          <a:lstStyle/>
          <a:p>
            <a:r>
              <a:rPr lang="en-US" b="1" dirty="0" smtClean="0"/>
              <a:t>Challenges Addressed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63465" y="886057"/>
            <a:ext cx="4198986" cy="5338262"/>
          </a:xfrm>
        </p:spPr>
        <p:txBody>
          <a:bodyPr>
            <a:noAutofit/>
          </a:bodyPr>
          <a:lstStyle/>
          <a:p>
            <a:pPr lvl="0"/>
            <a:r>
              <a:rPr lang="en-US" sz="1600" b="1" dirty="0"/>
              <a:t>Liners at elevated temperatures</a:t>
            </a:r>
            <a:endParaRPr lang="en-US" sz="6000" b="1" dirty="0"/>
          </a:p>
          <a:p>
            <a:pPr marL="228600" lvl="1" indent="-109538">
              <a:buFont typeface="Arial" panose="020B0604020202020204" pitchFamily="34" charset="0"/>
              <a:buChar char="•"/>
            </a:pPr>
            <a:r>
              <a:rPr lang="en-US" sz="1600" dirty="0"/>
              <a:t>Maintains hang-weight and sealing capability of a low-to-moderate load bearing liner hanger system</a:t>
            </a:r>
          </a:p>
          <a:p>
            <a:pPr marL="0" indent="-169863">
              <a:buFont typeface="Arial" panose="020B0604020202020204" pitchFamily="34" charset="0"/>
              <a:buChar char="•"/>
            </a:pPr>
            <a:r>
              <a:rPr lang="en-US" sz="1600" b="1" dirty="0" smtClean="0"/>
              <a:t>Trip </a:t>
            </a:r>
            <a:r>
              <a:rPr lang="en-US" sz="1600" b="1" dirty="0"/>
              <a:t>time</a:t>
            </a:r>
            <a:endParaRPr lang="en-US" sz="6000" b="1" dirty="0"/>
          </a:p>
          <a:p>
            <a:pPr marL="228600" lvl="1" indent="-109538">
              <a:buFont typeface="Arial" panose="020B0604020202020204" pitchFamily="34" charset="0"/>
              <a:buChar char="•"/>
            </a:pPr>
            <a:r>
              <a:rPr lang="en-US" sz="1600" dirty="0"/>
              <a:t>No slips – mitigates risk in deployment and setting</a:t>
            </a:r>
            <a:endParaRPr lang="en-US" sz="6000" dirty="0"/>
          </a:p>
          <a:p>
            <a:pPr marL="228600" lvl="1" indent="-109538">
              <a:buFont typeface="Arial" panose="020B0604020202020204" pitchFamily="34" charset="0"/>
              <a:buChar char="•"/>
            </a:pPr>
            <a:r>
              <a:rPr lang="en-US" sz="1600" dirty="0"/>
              <a:t>Standard wash and ream capabilities</a:t>
            </a:r>
            <a:endParaRPr lang="en-US" sz="6000" dirty="0"/>
          </a:p>
          <a:p>
            <a:pPr marL="228600" lvl="1" indent="-109538">
              <a:buFont typeface="Arial" panose="020B0604020202020204" pitchFamily="34" charset="0"/>
              <a:buChar char="•"/>
            </a:pPr>
            <a:r>
              <a:rPr lang="en-US" sz="1600" dirty="0"/>
              <a:t>Alleviates low ECD formation issues</a:t>
            </a:r>
            <a:endParaRPr lang="en-US" sz="6000" dirty="0"/>
          </a:p>
          <a:p>
            <a:pPr marL="228600" lvl="1" indent="-109538">
              <a:buFont typeface="Arial" panose="020B0604020202020204" pitchFamily="34" charset="0"/>
              <a:buChar char="•"/>
            </a:pPr>
            <a:r>
              <a:rPr lang="en-US" sz="1600" dirty="0"/>
              <a:t>Maximizes circulating rates and circulating pressures</a:t>
            </a:r>
            <a:endParaRPr lang="en-US" sz="6000" dirty="0"/>
          </a:p>
          <a:p>
            <a:pPr lvl="0"/>
            <a:r>
              <a:rPr lang="en-US" sz="1600" b="1" dirty="0"/>
              <a:t>No </a:t>
            </a:r>
            <a:r>
              <a:rPr lang="en-US" sz="1600" b="1" dirty="0" smtClean="0"/>
              <a:t>need </a:t>
            </a:r>
            <a:r>
              <a:rPr lang="en-US" sz="1600" b="1" dirty="0"/>
              <a:t>for “HWDP or drill collars” to set liner-top packer</a:t>
            </a:r>
            <a:endParaRPr lang="en-US" sz="6000" b="1" dirty="0"/>
          </a:p>
          <a:p>
            <a:pPr marL="228600" lvl="1" indent="-109538">
              <a:buFont typeface="Arial" panose="020B0604020202020204" pitchFamily="34" charset="0"/>
              <a:buChar char="•"/>
            </a:pPr>
            <a:r>
              <a:rPr lang="en-US" sz="1600" dirty="0"/>
              <a:t>Sets and seals in highly deviated wellbore</a:t>
            </a:r>
            <a:endParaRPr lang="en-US" sz="6000" dirty="0"/>
          </a:p>
          <a:p>
            <a:pPr marL="228600" lvl="1" indent="-109538">
              <a:buFont typeface="Arial" panose="020B0604020202020204" pitchFamily="34" charset="0"/>
              <a:buChar char="•"/>
            </a:pPr>
            <a:r>
              <a:rPr lang="en-US" sz="1600" dirty="0"/>
              <a:t>Reduces parent casing wear</a:t>
            </a:r>
            <a:endParaRPr lang="en-US" sz="6000" dirty="0"/>
          </a:p>
          <a:p>
            <a:pPr marL="228600" lvl="1" indent="-109538">
              <a:buFont typeface="Arial" panose="020B0604020202020204" pitchFamily="34" charset="0"/>
              <a:buChar char="•"/>
            </a:pPr>
            <a:r>
              <a:rPr lang="en-US" sz="1600" dirty="0"/>
              <a:t>Allows for string design simplicity</a:t>
            </a:r>
            <a:endParaRPr lang="en-US" sz="6000" dirty="0"/>
          </a:p>
          <a:p>
            <a:pPr marL="228600" lvl="1" indent="-109538">
              <a:buFont typeface="Arial" panose="020B0604020202020204" pitchFamily="34" charset="0"/>
              <a:buChar char="•"/>
            </a:pP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4597589" y="861312"/>
            <a:ext cx="4336861" cy="505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b="1" dirty="0" smtClean="0"/>
              <a:t>Overlap </a:t>
            </a:r>
            <a:r>
              <a:rPr lang="en-US" sz="1600" b="1" dirty="0"/>
              <a:t>requirement</a:t>
            </a:r>
            <a:endParaRPr lang="en-US" sz="6000" b="1" dirty="0"/>
          </a:p>
          <a:p>
            <a:pPr marL="228600" lvl="1" indent="-109538">
              <a:spcBef>
                <a:spcPts val="300"/>
              </a:spcBef>
              <a:spcAft>
                <a:spcPts val="600"/>
              </a:spcAft>
              <a:buClr>
                <a:srgbClr val="8E979D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 in any section of the parent casing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 reducing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amount of liner required</a:t>
            </a:r>
          </a:p>
          <a:p>
            <a:pPr marL="228600" lvl="1" indent="-109538">
              <a:spcBef>
                <a:spcPts val="300"/>
              </a:spcBef>
              <a:spcAft>
                <a:spcPts val="600"/>
              </a:spcAft>
              <a:buClr>
                <a:srgbClr val="8E979D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Cement not required for seal</a:t>
            </a:r>
          </a:p>
          <a:p>
            <a:pPr marL="228600" lvl="0" indent="-228600">
              <a:spcBef>
                <a:spcPts val="300"/>
              </a:spcBef>
              <a:spcAft>
                <a:spcPts val="600"/>
              </a:spcAft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casing</a:t>
            </a:r>
            <a:endParaRPr lang="en-US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109538">
              <a:spcBef>
                <a:spcPts val="300"/>
              </a:spcBef>
              <a:spcAft>
                <a:spcPts val="600"/>
              </a:spcAft>
              <a:buClr>
                <a:srgbClr val="8E979D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Anchors in any casing grade or hardness</a:t>
            </a:r>
          </a:p>
          <a:p>
            <a:pPr marL="228600" lvl="0" indent="-228600">
              <a:spcBef>
                <a:spcPts val="300"/>
              </a:spcBef>
              <a:spcAft>
                <a:spcPts val="600"/>
              </a:spcAft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zonal isolation</a:t>
            </a:r>
            <a:endParaRPr lang="en-US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109538">
              <a:spcBef>
                <a:spcPts val="300"/>
              </a:spcBef>
              <a:spcAft>
                <a:spcPts val="600"/>
              </a:spcAft>
              <a:buClr>
                <a:srgbClr val="8E979D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Alleviates low ECD formation issues</a:t>
            </a:r>
          </a:p>
          <a:p>
            <a:pPr marL="228600" lvl="1" indent="-109538">
              <a:spcBef>
                <a:spcPts val="300"/>
              </a:spcBef>
              <a:spcAft>
                <a:spcPts val="600"/>
              </a:spcAft>
              <a:buClr>
                <a:srgbClr val="8E979D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Rotate and reciprocate during deployment and cementing</a:t>
            </a:r>
          </a:p>
          <a:p>
            <a:pPr marL="228600" lvl="0" indent="-228600">
              <a:spcBef>
                <a:spcPts val="300"/>
              </a:spcBef>
              <a:spcAft>
                <a:spcPts val="600"/>
              </a:spcAft>
              <a:buClr>
                <a:srgbClr val="CC0000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Liner-top remediation and reliability</a:t>
            </a:r>
            <a:endParaRPr lang="en-US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109538">
              <a:spcBef>
                <a:spcPts val="300"/>
              </a:spcBef>
              <a:spcAft>
                <a:spcPts val="600"/>
              </a:spcAft>
              <a:buClr>
                <a:srgbClr val="8E979D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 or eliminates liner-top remediation</a:t>
            </a:r>
          </a:p>
          <a:p>
            <a:pPr marL="228600" lvl="1" indent="-109538">
              <a:spcBef>
                <a:spcPts val="300"/>
              </a:spcBef>
              <a:spcAft>
                <a:spcPts val="600"/>
              </a:spcAft>
              <a:buClr>
                <a:srgbClr val="8E979D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gas-tight, liner-top seal upon setting</a:t>
            </a:r>
          </a:p>
          <a:p>
            <a:pPr marL="228600" lvl="1" indent="-109538">
              <a:spcBef>
                <a:spcPts val="300"/>
              </a:spcBef>
              <a:spcAft>
                <a:spcPts val="600"/>
              </a:spcAft>
              <a:buClr>
                <a:srgbClr val="8E979D">
                  <a:lumMod val="50000"/>
                </a:srgbClr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Maintains bi-directional anchor and seal</a:t>
            </a:r>
          </a:p>
        </p:txBody>
      </p:sp>
    </p:spTree>
    <p:extLst>
      <p:ext uri="{BB962C8B-B14F-4D97-AF65-F5344CB8AC3E}">
        <p14:creationId xmlns:p14="http://schemas.microsoft.com/office/powerpoint/2010/main" val="9339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574"/>
            <a:ext cx="8229600" cy="505701"/>
          </a:xfrm>
        </p:spPr>
        <p:txBody>
          <a:bodyPr/>
          <a:lstStyle/>
          <a:p>
            <a:r>
              <a:rPr lang="en-US" b="1" dirty="0" smtClean="0"/>
              <a:t>When its Helpful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89186" y="1082928"/>
            <a:ext cx="4808483" cy="50074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85">
              <a:buNone/>
            </a:pPr>
            <a:r>
              <a:rPr lang="en-US" sz="1800" dirty="0" err="1" smtClean="0"/>
              <a:t>VersaFlex</a:t>
            </a:r>
            <a:r>
              <a:rPr lang="en-US" sz="1800" baseline="30000" dirty="0" smtClean="0"/>
              <a:t>® </a:t>
            </a:r>
            <a:r>
              <a:rPr lang="en-US" sz="1800" dirty="0"/>
              <a:t>XSL liner hanger system offers a unique body profile utilizing engineered extrusion limiter </a:t>
            </a:r>
            <a:r>
              <a:rPr lang="en-US" sz="1800" dirty="0" smtClean="0"/>
              <a:t>rings</a:t>
            </a:r>
          </a:p>
          <a:p>
            <a:pPr defTabSz="914485"/>
            <a:r>
              <a:rPr lang="en-US" sz="1800" dirty="0" smtClean="0"/>
              <a:t>Provides </a:t>
            </a:r>
            <a:r>
              <a:rPr lang="en-US" sz="1800" dirty="0"/>
              <a:t>metal-to-metal seals and full bi-directional anchoring capability in all casing </a:t>
            </a:r>
            <a:r>
              <a:rPr lang="en-US" sz="1800" dirty="0" smtClean="0"/>
              <a:t>grades</a:t>
            </a:r>
          </a:p>
          <a:p>
            <a:pPr defTabSz="914485"/>
            <a:r>
              <a:rPr lang="en-US" sz="1800" dirty="0" smtClean="0"/>
              <a:t>Strategically </a:t>
            </a:r>
            <a:r>
              <a:rPr lang="en-US" sz="1800" dirty="0"/>
              <a:t>placed, bonded elastomers provide a resilient seal in the event of parent casing </a:t>
            </a:r>
            <a:r>
              <a:rPr lang="en-US" sz="1800" dirty="0" smtClean="0"/>
              <a:t>imperfections</a:t>
            </a:r>
          </a:p>
          <a:p>
            <a:pPr defTabSz="914485"/>
            <a:r>
              <a:rPr lang="en-US" sz="1800" dirty="0" smtClean="0"/>
              <a:t>Standard </a:t>
            </a:r>
            <a:r>
              <a:rPr lang="en-US" sz="1800" dirty="0"/>
              <a:t>clean-form design offers a smooth radial flow path that results in unrestricted bypass area, reducing ECDs during all phases of the </a:t>
            </a:r>
            <a:r>
              <a:rPr lang="en-US" sz="1800" dirty="0" smtClean="0"/>
              <a:t>operation</a:t>
            </a:r>
          </a:p>
          <a:p>
            <a:pPr defTabSz="914485"/>
            <a:r>
              <a:rPr lang="en-US" sz="1800" dirty="0"/>
              <a:t>Need for a low-to-moderate load-bearing expandable liner hanger without sacrificing its gas-tight sealing capability or reliability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03" y="757948"/>
            <a:ext cx="2150660" cy="52197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83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04" y="233363"/>
            <a:ext cx="8387083" cy="849312"/>
          </a:xfrm>
        </p:spPr>
        <p:txBody>
          <a:bodyPr/>
          <a:lstStyle/>
          <a:p>
            <a:r>
              <a:rPr lang="en-US" b="1" dirty="0" smtClean="0"/>
              <a:t>Existing Portfolio and Standard Design Features 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179135"/>
              </p:ext>
            </p:extLst>
          </p:nvPr>
        </p:nvGraphicFramePr>
        <p:xfrm>
          <a:off x="271404" y="895172"/>
          <a:ext cx="8758295" cy="2915564"/>
        </p:xfrm>
        <a:graphic>
          <a:graphicData uri="http://schemas.openxmlformats.org/drawingml/2006/table">
            <a:tbl>
              <a:tblPr/>
              <a:tblGrid>
                <a:gridCol w="1309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45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85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System 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Size</a:t>
                      </a: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Parent Casing Weight 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lb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/</a:t>
                      </a: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ft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Maximum Elastomer OD (in.)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Tieback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Receptacle </a:t>
                      </a: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Sealbore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ID (in.)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Tieback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Receptacle </a:t>
                      </a:r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Sealbore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Length (in.)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Expansion Body Material 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/>
                      </a:r>
                      <a:b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ksi MY)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3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5 x 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29.0 - 32.0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5.88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5.25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127.35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Low Alloy Steel, 80 ksi MY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5 1/2 x 7 5/8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29.7 - 33.7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6.56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5.75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126.17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Low Alloy Steel, 80 ksi MY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7/7 5/8 x 9 5/8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47.0 - 53.0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8.325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7.75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123.80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Low Alloy Steel, 80 ksi MY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5 x 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29.0 - 32.0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5.88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5.25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127.35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Low Alloy Steel, 110 ksi MY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5 1/2 x 7 5/8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29.7 - 33.7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6.56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6.75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126.17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Low Alloy Steel, 110 ksi MY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3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7/7 5/8 x 9 5/8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47.0 - 53.0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8.325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7.75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123.80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/>
                        </a:rPr>
                        <a:t>Low Alloy Steel, 110 ksi MY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273184"/>
              </p:ext>
            </p:extLst>
          </p:nvPr>
        </p:nvGraphicFramePr>
        <p:xfrm>
          <a:off x="271404" y="4025309"/>
          <a:ext cx="7348596" cy="1684020"/>
        </p:xfrm>
        <a:graphic>
          <a:graphicData uri="http://schemas.openxmlformats.org/drawingml/2006/table">
            <a:tbl>
              <a:tblPr/>
              <a:tblGrid>
                <a:gridCol w="3519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Standard Features: 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Pressure </a:t>
                      </a:r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Rating excluding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Arial"/>
                        </a:rPr>
                        <a:t> TBR</a:t>
                      </a:r>
                      <a:endParaRPr lang="en-US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(Post expansion - below) 8000 (80ksi) / </a:t>
                      </a:r>
                      <a:r>
                        <a:rPr lang="en-US" sz="1200" b="0" i="0" u="none" strike="noStrike" dirty="0" smtClean="0">
                          <a:effectLst/>
                          <a:latin typeface="Arial"/>
                        </a:rPr>
                        <a:t>10000 (</a:t>
                      </a: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110ksi)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Temperature Rating (F)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325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Element Material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Metal-to-Metal / Fluorocarbon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Body Material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Low Alloy Steel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Bottom Connection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Blank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TBR Length, nominal (</a:t>
                      </a:r>
                      <a:r>
                        <a:rPr lang="en-US" sz="1200" b="0" i="0" u="none" strike="noStrike" dirty="0" err="1">
                          <a:effectLst/>
                          <a:latin typeface="Arial"/>
                        </a:rPr>
                        <a:t>ft</a:t>
                      </a:r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>
                          <a:effectLst/>
                          <a:latin typeface="Arial"/>
                        </a:rPr>
                        <a:t>Quality Plan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effectLst/>
                          <a:latin typeface="Arial"/>
                        </a:rPr>
                        <a:t>Halliburton Standard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2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lliburton Template">
  <a:themeElements>
    <a:clrScheme name="Halliburton Colors">
      <a:dk1>
        <a:sysClr val="windowText" lastClr="000000"/>
      </a:dk1>
      <a:lt1>
        <a:sysClr val="window" lastClr="FFFFFF"/>
      </a:lt1>
      <a:dk2>
        <a:srgbClr val="8E979D"/>
      </a:dk2>
      <a:lt2>
        <a:srgbClr val="D4DADB"/>
      </a:lt2>
      <a:accent1>
        <a:srgbClr val="CC0000"/>
      </a:accent1>
      <a:accent2>
        <a:srgbClr val="444A4F"/>
      </a:accent2>
      <a:accent3>
        <a:srgbClr val="BEC4C9"/>
      </a:accent3>
      <a:accent4>
        <a:srgbClr val="272A2D"/>
      </a:accent4>
      <a:accent5>
        <a:srgbClr val="A8AFB5"/>
      </a:accent5>
      <a:accent6>
        <a:srgbClr val="5F656A"/>
      </a:accent6>
      <a:hlink>
        <a:srgbClr val="CC0000"/>
      </a:hlink>
      <a:folHlink>
        <a:srgbClr val="CC0000"/>
      </a:folHlink>
    </a:clrScheme>
    <a:fontScheme name="Halliburt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sz="2000" dirty="0" smtClean="0">
            <a:solidFill>
              <a:schemeClr val="bg1"/>
            </a:solidFill>
          </a:defRPr>
        </a:defPPr>
      </a:lstStyle>
    </a:spDef>
    <a:txDef>
      <a:spPr>
        <a:noFill/>
      </a:spPr>
      <a:bodyPr wrap="square" rtlCol="0">
        <a:spAutoFit/>
      </a:bodyPr>
      <a:lstStyle>
        <a:defPPr marL="228600" indent="-228600">
          <a:buClr>
            <a:schemeClr val="accent1"/>
          </a:buClr>
          <a:buFont typeface="Wingdings" panose="05000000000000000000" pitchFamily="2" charset="2"/>
          <a:buChar char="§"/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Halliburton Template">
  <a:themeElements>
    <a:clrScheme name="Halliburton Colors">
      <a:dk1>
        <a:sysClr val="windowText" lastClr="000000"/>
      </a:dk1>
      <a:lt1>
        <a:sysClr val="window" lastClr="FFFFFF"/>
      </a:lt1>
      <a:dk2>
        <a:srgbClr val="8E979D"/>
      </a:dk2>
      <a:lt2>
        <a:srgbClr val="D4DADB"/>
      </a:lt2>
      <a:accent1>
        <a:srgbClr val="CC0000"/>
      </a:accent1>
      <a:accent2>
        <a:srgbClr val="444A4F"/>
      </a:accent2>
      <a:accent3>
        <a:srgbClr val="BEC4C9"/>
      </a:accent3>
      <a:accent4>
        <a:srgbClr val="272A2D"/>
      </a:accent4>
      <a:accent5>
        <a:srgbClr val="A8AFB5"/>
      </a:accent5>
      <a:accent6>
        <a:srgbClr val="5F656A"/>
      </a:accent6>
      <a:hlink>
        <a:srgbClr val="CC0000"/>
      </a:hlink>
      <a:folHlink>
        <a:srgbClr val="CC0000"/>
      </a:folHlink>
    </a:clrScheme>
    <a:fontScheme name="Halliburt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sz="2000" dirty="0" smtClean="0">
            <a:solidFill>
              <a:schemeClr val="bg1"/>
            </a:solidFill>
          </a:defRPr>
        </a:defPPr>
      </a:lstStyle>
    </a:spDef>
    <a:txDef>
      <a:spPr>
        <a:noFill/>
      </a:spPr>
      <a:bodyPr wrap="square" rtlCol="0">
        <a:spAutoFit/>
      </a:bodyPr>
      <a:lstStyle>
        <a:defPPr marL="228600" indent="-228600">
          <a:buClr>
            <a:schemeClr val="accent1"/>
          </a:buClr>
          <a:buFont typeface="Wingdings" panose="05000000000000000000" pitchFamily="2" charset="2"/>
          <a:buChar char="§"/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4D38F87DA904D92BD311C5B708D50" ma:contentTypeVersion="9" ma:contentTypeDescription="Create a new document." ma:contentTypeScope="" ma:versionID="26ccf59f6b758c31c251af3962b52e16">
  <xsd:schema xmlns:xsd="http://www.w3.org/2001/XMLSchema" xmlns:xs="http://www.w3.org/2001/XMLSchema" xmlns:p="http://schemas.microsoft.com/office/2006/metadata/properties" xmlns:ns2="caf2ef0f-36bf-4854-bc90-ce793fab81df" targetNamespace="http://schemas.microsoft.com/office/2006/metadata/properties" ma:root="true" ma:fieldsID="8b032145060c54f3a4adc9ba406d56ae" ns2:_="">
    <xsd:import namespace="caf2ef0f-36bf-4854-bc90-ce793fab81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f2ef0f-36bf-4854-bc90-ce793fab81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C611E1-42F0-4466-B3B6-E29E05B181CB}"/>
</file>

<file path=customXml/itemProps2.xml><?xml version="1.0" encoding="utf-8"?>
<ds:datastoreItem xmlns:ds="http://schemas.openxmlformats.org/officeDocument/2006/customXml" ds:itemID="{2F3114DD-8198-4D58-AC49-C35EA85596D1}"/>
</file>

<file path=customXml/itemProps3.xml><?xml version="1.0" encoding="utf-8"?>
<ds:datastoreItem xmlns:ds="http://schemas.openxmlformats.org/officeDocument/2006/customXml" ds:itemID="{55D3BD55-9122-4BFF-A1DF-0121AC1971B5}"/>
</file>

<file path=docProps/app.xml><?xml version="1.0" encoding="utf-8"?>
<Properties xmlns="http://schemas.openxmlformats.org/officeDocument/2006/extended-properties" xmlns:vt="http://schemas.openxmlformats.org/officeDocument/2006/docPropsVTypes">
  <TotalTime>8350</TotalTime>
  <Words>812</Words>
  <Application>Microsoft Office PowerPoint</Application>
  <PresentationFormat>On-screen Show (4:3)</PresentationFormat>
  <Paragraphs>139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Halliburton Template</vt:lpstr>
      <vt:lpstr>1_Halliburton Template</vt:lpstr>
      <vt:lpstr>VersaFlex® XSL  Expandable Liner Hanger System </vt:lpstr>
      <vt:lpstr>What is it?</vt:lpstr>
      <vt:lpstr>How it will Benefit you</vt:lpstr>
      <vt:lpstr>Why it will Help</vt:lpstr>
      <vt:lpstr>Unique Features</vt:lpstr>
      <vt:lpstr>Where it Will Work</vt:lpstr>
      <vt:lpstr>Challenges Addressed</vt:lpstr>
      <vt:lpstr>When its Helpful</vt:lpstr>
      <vt:lpstr>Existing Portfolio and Standard Design Features </vt:lpstr>
      <vt:lpstr>Summary</vt:lpstr>
      <vt:lpstr>Who to Contact, Where to get more information</vt:lpstr>
    </vt:vector>
  </TitlesOfParts>
  <Company>Halliburton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Erle P. Halliburton</dc:creator>
  <cp:lastModifiedBy>Cindy Ng</cp:lastModifiedBy>
  <cp:revision>434</cp:revision>
  <cp:lastPrinted>2015-11-10T19:36:33Z</cp:lastPrinted>
  <dcterms:created xsi:type="dcterms:W3CDTF">2014-03-14T15:11:07Z</dcterms:created>
  <dcterms:modified xsi:type="dcterms:W3CDTF">2018-07-16T13:52:54Z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0x01010045B4D38F87DA904D92BD311C5B708D50</vt:lpwstr>
  </property>
</Properties>
</file>