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5" r:id="rId2"/>
    <p:sldMasterId id="2147483816" r:id="rId3"/>
    <p:sldMasterId id="2147483830" r:id="rId4"/>
    <p:sldMasterId id="2147483844" r:id="rId5"/>
    <p:sldMasterId id="2147483858" r:id="rId6"/>
  </p:sldMasterIdLst>
  <p:notesMasterIdLst>
    <p:notesMasterId r:id="rId20"/>
  </p:notesMasterIdLst>
  <p:sldIdLst>
    <p:sldId id="277" r:id="rId7"/>
    <p:sldId id="301" r:id="rId8"/>
    <p:sldId id="305" r:id="rId9"/>
    <p:sldId id="631" r:id="rId10"/>
    <p:sldId id="626" r:id="rId11"/>
    <p:sldId id="310" r:id="rId12"/>
    <p:sldId id="321" r:id="rId13"/>
    <p:sldId id="283" r:id="rId14"/>
    <p:sldId id="298" r:id="rId15"/>
    <p:sldId id="314" r:id="rId16"/>
    <p:sldId id="300" r:id="rId17"/>
    <p:sldId id="315" r:id="rId18"/>
    <p:sldId id="3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A4D"/>
    <a:srgbClr val="2E3A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B702E-A4EB-4D6A-A3AB-31D0AC9EE271}" v="32" dt="2022-05-18T19:04:28.331"/>
    <p1510:client id="{BFD63A82-D828-450E-A944-9FD593679738}" v="8" dt="2022-05-17T20:24:06.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0"/>
    <p:restoredTop sz="96224" autoAdjust="0"/>
  </p:normalViewPr>
  <p:slideViewPr>
    <p:cSldViewPr snapToGrid="0" snapToObjects="1">
      <p:cViewPr varScale="1">
        <p:scale>
          <a:sx n="110" d="100"/>
          <a:sy n="110" d="100"/>
        </p:scale>
        <p:origin x="9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ubik" pitchFamily="2" charset="-79"/>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ubik" pitchFamily="2" charset="-79"/>
              </a:defRPr>
            </a:lvl1pPr>
          </a:lstStyle>
          <a:p>
            <a:fld id="{04EF9620-2588-E248-A1EA-5905B4088D4A}" type="datetimeFigureOut">
              <a:rPr lang="en-US" smtClean="0"/>
              <a:pPr/>
              <a:t>7/5/2022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ubik" pitchFamily="2" charset="-79"/>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ubik" pitchFamily="2" charset="-79"/>
              </a:defRPr>
            </a:lvl1pPr>
          </a:lstStyle>
          <a:p>
            <a:fld id="{35CF0355-974D-F042-B872-BAD4E667238C}" type="slidenum">
              <a:rPr lang="en-US" smtClean="0"/>
              <a:pPr/>
              <a:t>‹#›</a:t>
            </a:fld>
            <a:endParaRPr lang="en-US" dirty="0"/>
          </a:p>
        </p:txBody>
      </p:sp>
    </p:spTree>
    <p:extLst>
      <p:ext uri="{BB962C8B-B14F-4D97-AF65-F5344CB8AC3E}">
        <p14:creationId xmlns:p14="http://schemas.microsoft.com/office/powerpoint/2010/main" val="301310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ubik" pitchFamily="2" charset="-79"/>
        <a:ea typeface="+mn-ea"/>
        <a:cs typeface="+mn-cs"/>
      </a:defRPr>
    </a:lvl1pPr>
    <a:lvl2pPr marL="457200" algn="l" defTabSz="914400" rtl="0" eaLnBrk="1" latinLnBrk="0" hangingPunct="1">
      <a:defRPr sz="1200" b="0" i="0" kern="1200">
        <a:solidFill>
          <a:schemeClr val="tx1"/>
        </a:solidFill>
        <a:latin typeface="Rubik" pitchFamily="2" charset="-79"/>
        <a:ea typeface="+mn-ea"/>
        <a:cs typeface="+mn-cs"/>
      </a:defRPr>
    </a:lvl2pPr>
    <a:lvl3pPr marL="914400" algn="l" defTabSz="914400" rtl="0" eaLnBrk="1" latinLnBrk="0" hangingPunct="1">
      <a:defRPr sz="1200" b="0" i="0" kern="1200">
        <a:solidFill>
          <a:schemeClr val="tx1"/>
        </a:solidFill>
        <a:latin typeface="Rubik" pitchFamily="2" charset="-79"/>
        <a:ea typeface="+mn-ea"/>
        <a:cs typeface="+mn-cs"/>
      </a:defRPr>
    </a:lvl3pPr>
    <a:lvl4pPr marL="1371600" algn="l" defTabSz="914400" rtl="0" eaLnBrk="1" latinLnBrk="0" hangingPunct="1">
      <a:defRPr sz="1200" b="0" i="0" kern="1200">
        <a:solidFill>
          <a:schemeClr val="tx1"/>
        </a:solidFill>
        <a:latin typeface="Rubik" pitchFamily="2" charset="-79"/>
        <a:ea typeface="+mn-ea"/>
        <a:cs typeface="+mn-cs"/>
      </a:defRPr>
    </a:lvl4pPr>
    <a:lvl5pPr marL="1828800" algn="l" defTabSz="914400" rtl="0" eaLnBrk="1" latinLnBrk="0" hangingPunct="1">
      <a:defRPr sz="1200" b="0" i="0" kern="1200">
        <a:solidFill>
          <a:schemeClr val="tx1"/>
        </a:solidFill>
        <a:latin typeface="Rubik" pitchFamily="2"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strike="noStrike" dirty="0">
                <a:solidFill>
                  <a:srgbClr val="242424"/>
                </a:solidFill>
                <a:effectLst/>
                <a:latin typeface="-apple-system"/>
              </a:rPr>
              <a:t>Alternative title slides available in slide master including internal &amp; external versions. </a:t>
            </a:r>
            <a:r>
              <a:rPr lang="en-US" u="none" strike="noStrike">
                <a:solidFill>
                  <a:srgbClr val="242424"/>
                </a:solidFill>
                <a:effectLst/>
                <a:latin typeface="-apple-system"/>
              </a:rPr>
              <a:t>Right click slide and click Layout.</a:t>
            </a:r>
            <a:endParaRPr lang="en-US" dirty="0"/>
          </a:p>
        </p:txBody>
      </p:sp>
      <p:sp>
        <p:nvSpPr>
          <p:cNvPr id="4" name="Slide Number Placeholder 3"/>
          <p:cNvSpPr>
            <a:spLocks noGrp="1"/>
          </p:cNvSpPr>
          <p:nvPr>
            <p:ph type="sldNum" sz="quarter" idx="5"/>
          </p:nvPr>
        </p:nvSpPr>
        <p:spPr/>
        <p:txBody>
          <a:bodyPr/>
          <a:lstStyle/>
          <a:p>
            <a:fld id="{35CF0355-974D-F042-B872-BAD4E667238C}" type="slidenum">
              <a:rPr lang="en-US" smtClean="0"/>
              <a:pPr/>
              <a:t>1</a:t>
            </a:fld>
            <a:endParaRPr lang="en-US" dirty="0"/>
          </a:p>
        </p:txBody>
      </p:sp>
    </p:spTree>
    <p:extLst>
      <p:ext uri="{BB962C8B-B14F-4D97-AF65-F5344CB8AC3E}">
        <p14:creationId xmlns:p14="http://schemas.microsoft.com/office/powerpoint/2010/main" val="3347535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3237">
              <a:defRPr/>
            </a:pPr>
            <a:r>
              <a:rPr lang="en-US" dirty="0"/>
              <a:t>The Illusion</a:t>
            </a:r>
            <a:r>
              <a:rPr lang="en-US" baseline="0" dirty="0"/>
              <a:t> </a:t>
            </a:r>
            <a:r>
              <a:rPr lang="en-US" baseline="0" dirty="0" err="1"/>
              <a:t>frac</a:t>
            </a:r>
            <a:r>
              <a:rPr lang="en-US" baseline="0" dirty="0"/>
              <a:t> plugs were designed to have the capability of utilizing commonly available powder charge setting tools such as the </a:t>
            </a:r>
            <a:r>
              <a:rPr lang="en-US" baseline="0" dirty="0" err="1"/>
              <a:t>Hallliburton</a:t>
            </a:r>
            <a:r>
              <a:rPr lang="en-US" baseline="0" dirty="0"/>
              <a:t> GO setting tools and the Baker 10 and Baker 20 setting tools.  An adapter kit must be used to connect the plug to the bottom of the setting tool.  The plug will be connected to the tension mandrel with shear screws and the setting sleeve of the adapter kit will slide over the top of the plug, to compress and set the plug.  It is recommended to use a slow burn powder charge with a burn time of 15 seconds or longer to set these plugs, although we have set several of these utilizing the quick burn charges with 2-3 second sets.</a:t>
            </a:r>
          </a:p>
          <a:p>
            <a:pPr marL="0" lvl="1" defTabSz="933237">
              <a:defRPr/>
            </a:pPr>
            <a:endParaRPr lang="en-US" baseline="0" dirty="0"/>
          </a:p>
          <a:p>
            <a:pPr marL="0" lvl="1" defTabSz="933237">
              <a:defRPr/>
            </a:pPr>
            <a:endParaRPr lang="en-US" baseline="0" dirty="0"/>
          </a:p>
          <a:p>
            <a:pPr marL="0" lvl="1" defTabSz="933237">
              <a:defRPr/>
            </a:pPr>
            <a:r>
              <a:rPr lang="en-US" baseline="0" dirty="0"/>
              <a:t>The Illusion </a:t>
            </a:r>
            <a:r>
              <a:rPr lang="en-US" baseline="0" dirty="0" err="1"/>
              <a:t>frac</a:t>
            </a:r>
            <a:r>
              <a:rPr lang="en-US" baseline="0" dirty="0"/>
              <a:t> plug can also be set on </a:t>
            </a:r>
            <a:r>
              <a:rPr lang="en-US" baseline="0" dirty="0" err="1"/>
              <a:t>slickline</a:t>
            </a:r>
            <a:r>
              <a:rPr lang="en-US" baseline="0" dirty="0"/>
              <a:t> with the use of a downhole power unit to provide power to stroke the setting tool.</a:t>
            </a:r>
          </a:p>
          <a:p>
            <a:pPr marL="0" lvl="1" defTabSz="933237">
              <a:defRPr/>
            </a:pPr>
            <a:r>
              <a:rPr lang="en-US" baseline="0" dirty="0"/>
              <a:t>A best practices guideline for operating instructions has been developed and available, which provide step by step instructions on installation and setting procedures, D- Document # D00980393.</a:t>
            </a:r>
          </a:p>
        </p:txBody>
      </p:sp>
      <p:sp>
        <p:nvSpPr>
          <p:cNvPr id="4" name="Slide Number Placeholder 3"/>
          <p:cNvSpPr>
            <a:spLocks noGrp="1"/>
          </p:cNvSpPr>
          <p:nvPr>
            <p:ph type="sldNum" sz="quarter" idx="10"/>
          </p:nvPr>
        </p:nvSpPr>
        <p:spPr/>
        <p:txBody>
          <a:bodyPr/>
          <a:lstStyle/>
          <a:p>
            <a:fld id="{047DCB07-4BAD-4CE4-AC88-60CBB1E4C3F4}" type="slidenum">
              <a:rPr lang="en-US" smtClean="0"/>
              <a:t>10</a:t>
            </a:fld>
            <a:endParaRPr lang="en-US"/>
          </a:p>
        </p:txBody>
      </p:sp>
    </p:spTree>
    <p:extLst>
      <p:ext uri="{BB962C8B-B14F-4D97-AF65-F5344CB8AC3E}">
        <p14:creationId xmlns:p14="http://schemas.microsoft.com/office/powerpoint/2010/main" val="1302488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well for this</a:t>
            </a:r>
            <a:r>
              <a:rPr lang="en-US" baseline="0" dirty="0"/>
              <a:t> plug and </a:t>
            </a:r>
            <a:r>
              <a:rPr lang="en-US" baseline="0" dirty="0" err="1"/>
              <a:t>perf</a:t>
            </a:r>
            <a:r>
              <a:rPr lang="en-US" baseline="0" dirty="0"/>
              <a:t> scenario has a bottom hole static temperature around 200-210</a:t>
            </a:r>
            <a:r>
              <a:rPr lang="en-US" baseline="0" dirty="0">
                <a:latin typeface="Calibri"/>
              </a:rPr>
              <a:t>°</a:t>
            </a:r>
            <a:r>
              <a:rPr lang="en-US" baseline="0" dirty="0"/>
              <a:t>F</a:t>
            </a:r>
          </a:p>
          <a:p>
            <a:r>
              <a:rPr lang="en-US" dirty="0"/>
              <a:t>Pump</a:t>
            </a:r>
            <a:r>
              <a:rPr lang="en-US" baseline="0" dirty="0"/>
              <a:t> down the </a:t>
            </a:r>
            <a:r>
              <a:rPr lang="en-US" baseline="0" dirty="0" err="1"/>
              <a:t>frac</a:t>
            </a:r>
            <a:r>
              <a:rPr lang="en-US" baseline="0" dirty="0"/>
              <a:t> plug (cools the wellbore down into the 140</a:t>
            </a:r>
            <a:r>
              <a:rPr lang="en-US" baseline="0" dirty="0">
                <a:latin typeface="Calibri"/>
              </a:rPr>
              <a:t>°</a:t>
            </a:r>
            <a:r>
              <a:rPr lang="en-US" baseline="0" dirty="0"/>
              <a:t>F range)</a:t>
            </a:r>
          </a:p>
          <a:p>
            <a:r>
              <a:rPr lang="en-US" baseline="0" dirty="0"/>
              <a:t>Drop a dissolvable ball</a:t>
            </a:r>
          </a:p>
          <a:p>
            <a:r>
              <a:rPr lang="en-US" baseline="0" dirty="0"/>
              <a:t>Stimulate the well for a period of time (well temps are down to 112-118</a:t>
            </a:r>
            <a:r>
              <a:rPr lang="en-US" baseline="0" dirty="0">
                <a:latin typeface="Calibri"/>
              </a:rPr>
              <a:t>°</a:t>
            </a:r>
            <a:r>
              <a:rPr lang="en-US" baseline="0" dirty="0"/>
              <a:t>F)</a:t>
            </a:r>
          </a:p>
          <a:p>
            <a:r>
              <a:rPr lang="en-US" baseline="0" dirty="0"/>
              <a:t>Shut down the fracturing operation</a:t>
            </a:r>
          </a:p>
          <a:p>
            <a:r>
              <a:rPr lang="en-US" baseline="0" dirty="0"/>
              <a:t>The wellbore starts to warm up again around 136</a:t>
            </a:r>
            <a:r>
              <a:rPr lang="en-US" baseline="0" dirty="0">
                <a:latin typeface="Calibri"/>
              </a:rPr>
              <a:t>°</a:t>
            </a:r>
            <a:r>
              <a:rPr lang="en-US" baseline="0" dirty="0"/>
              <a:t>F</a:t>
            </a:r>
          </a:p>
          <a:p>
            <a:r>
              <a:rPr lang="en-US" baseline="0" dirty="0"/>
              <a:t>Then pump down the next plug, (cools the wellbore down again)</a:t>
            </a:r>
          </a:p>
          <a:p>
            <a:r>
              <a:rPr lang="en-US" baseline="0" dirty="0"/>
              <a:t>Set the plug, drop a ball and stimulate the well, so on and so forth up the wellbore</a:t>
            </a:r>
          </a:p>
          <a:p>
            <a:r>
              <a:rPr lang="en-US" baseline="0" dirty="0"/>
              <a:t>This example shows the actual operating temperatures the plugs are likely to see in a plug and </a:t>
            </a:r>
            <a:r>
              <a:rPr lang="en-US" baseline="0" dirty="0" err="1"/>
              <a:t>perf</a:t>
            </a:r>
            <a:r>
              <a:rPr lang="en-US" baseline="0" dirty="0"/>
              <a:t> completion</a:t>
            </a:r>
          </a:p>
          <a:p>
            <a:endParaRPr lang="en-US" baseline="0" dirty="0"/>
          </a:p>
          <a:p>
            <a:r>
              <a:rPr lang="en-US" baseline="0" dirty="0"/>
              <a:t>We have completed dissolution rate testing in ranges from 150F up to 250F.  </a:t>
            </a:r>
            <a:r>
              <a:rPr lang="en-US" baseline="0" dirty="0" err="1"/>
              <a:t>Frac</a:t>
            </a:r>
            <a:r>
              <a:rPr lang="en-US" baseline="0" dirty="0"/>
              <a:t> pressure testing of 10k was completed at 150F.</a:t>
            </a:r>
          </a:p>
          <a:p>
            <a:endParaRPr lang="en-US" baseline="0" dirty="0"/>
          </a:p>
          <a:p>
            <a:r>
              <a:rPr lang="en-US" baseline="0" dirty="0">
                <a:solidFill>
                  <a:srgbClr val="FF0000"/>
                </a:solidFill>
              </a:rPr>
              <a:t>Is there a maximum well temperature rating for these plugs? As long as we are able to cool the wellbore down during the stimulation and hold the </a:t>
            </a:r>
            <a:r>
              <a:rPr lang="en-US" baseline="0" dirty="0" err="1">
                <a:solidFill>
                  <a:srgbClr val="FF0000"/>
                </a:solidFill>
              </a:rPr>
              <a:t>frac</a:t>
            </a:r>
            <a:r>
              <a:rPr lang="en-US" baseline="0" dirty="0">
                <a:solidFill>
                  <a:srgbClr val="FF0000"/>
                </a:solidFill>
              </a:rPr>
              <a:t> pressures then the plug will work as intended.</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47DCB07-4BAD-4CE4-AC88-60CBB1E4C3F4}" type="slidenum">
              <a:rPr lang="en-US" smtClean="0"/>
              <a:t>11</a:t>
            </a:fld>
            <a:endParaRPr lang="en-US"/>
          </a:p>
        </p:txBody>
      </p:sp>
    </p:spTree>
    <p:extLst>
      <p:ext uri="{BB962C8B-B14F-4D97-AF65-F5344CB8AC3E}">
        <p14:creationId xmlns:p14="http://schemas.microsoft.com/office/powerpoint/2010/main" val="374056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3237">
              <a:defRPr/>
            </a:pPr>
            <a:r>
              <a:rPr lang="en-US" dirty="0"/>
              <a:t>Summary Notes:</a:t>
            </a:r>
            <a:r>
              <a:rPr lang="en-US" baseline="0" dirty="0"/>
              <a:t> Key Items</a:t>
            </a:r>
            <a:endParaRPr lang="en-US" dirty="0"/>
          </a:p>
        </p:txBody>
      </p:sp>
      <p:sp>
        <p:nvSpPr>
          <p:cNvPr id="4" name="Slide Number Placeholder 3"/>
          <p:cNvSpPr>
            <a:spLocks noGrp="1"/>
          </p:cNvSpPr>
          <p:nvPr>
            <p:ph type="sldNum" sz="quarter" idx="10"/>
          </p:nvPr>
        </p:nvSpPr>
        <p:spPr/>
        <p:txBody>
          <a:bodyPr/>
          <a:lstStyle/>
          <a:p>
            <a:fld id="{047DCB07-4BAD-4CE4-AC88-60CBB1E4C3F4}" type="slidenum">
              <a:rPr lang="en-US" smtClean="0"/>
              <a:t>12</a:t>
            </a:fld>
            <a:endParaRPr lang="en-US"/>
          </a:p>
        </p:txBody>
      </p:sp>
    </p:spTree>
    <p:extLst>
      <p:ext uri="{BB962C8B-B14F-4D97-AF65-F5344CB8AC3E}">
        <p14:creationId xmlns:p14="http://schemas.microsoft.com/office/powerpoint/2010/main" val="1302488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3237">
              <a:defRPr/>
            </a:pPr>
            <a:endParaRPr lang="en-US" dirty="0"/>
          </a:p>
        </p:txBody>
      </p:sp>
      <p:sp>
        <p:nvSpPr>
          <p:cNvPr id="4" name="Slide Number Placeholder 3"/>
          <p:cNvSpPr>
            <a:spLocks noGrp="1"/>
          </p:cNvSpPr>
          <p:nvPr>
            <p:ph type="sldNum" sz="quarter" idx="10"/>
          </p:nvPr>
        </p:nvSpPr>
        <p:spPr/>
        <p:txBody>
          <a:bodyPr/>
          <a:lstStyle/>
          <a:p>
            <a:fld id="{047DCB07-4BAD-4CE4-AC88-60CBB1E4C3F4}" type="slidenum">
              <a:rPr lang="en-US" smtClean="0"/>
              <a:t>13</a:t>
            </a:fld>
            <a:endParaRPr lang="en-US"/>
          </a:p>
        </p:txBody>
      </p:sp>
    </p:spTree>
    <p:extLst>
      <p:ext uri="{BB962C8B-B14F-4D97-AF65-F5344CB8AC3E}">
        <p14:creationId xmlns:p14="http://schemas.microsoft.com/office/powerpoint/2010/main" val="130248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self-removing technology?</a:t>
            </a:r>
          </a:p>
          <a:p>
            <a:endParaRPr lang="en-US" dirty="0"/>
          </a:p>
          <a:p>
            <a:pPr lvl="0"/>
            <a:r>
              <a:rPr lang="en-US" dirty="0"/>
              <a:t>Family of degradable products</a:t>
            </a:r>
          </a:p>
          <a:p>
            <a:pPr marL="174982" indent="-174982">
              <a:buFont typeface="Arial" panose="020B0604020202020204" pitchFamily="34" charset="0"/>
              <a:buChar char="•"/>
            </a:pPr>
            <a:r>
              <a:rPr lang="en-US" dirty="0"/>
              <a:t>These products use dissolvable materials that consist of:</a:t>
            </a:r>
          </a:p>
          <a:p>
            <a:pPr marL="1108219" lvl="2" indent="-174982">
              <a:buFont typeface="Arial" panose="020B0604020202020204" pitchFamily="34" charset="0"/>
              <a:buChar char="•"/>
            </a:pPr>
            <a:r>
              <a:rPr lang="en-US" dirty="0"/>
              <a:t>Dissolvable Metals</a:t>
            </a:r>
          </a:p>
          <a:p>
            <a:pPr marL="1108219" lvl="2" indent="-174982">
              <a:buFont typeface="Arial" panose="020B0604020202020204" pitchFamily="34" charset="0"/>
              <a:buChar char="•"/>
            </a:pPr>
            <a:r>
              <a:rPr lang="en-US" dirty="0"/>
              <a:t>Dissolvable Plastics</a:t>
            </a:r>
          </a:p>
          <a:p>
            <a:pPr marL="1108219" lvl="2" indent="-174982">
              <a:buFont typeface="Arial" panose="020B0604020202020204" pitchFamily="34" charset="0"/>
              <a:buChar char="•"/>
            </a:pPr>
            <a:r>
              <a:rPr lang="en-US" dirty="0"/>
              <a:t>Dissolvable rubber materials</a:t>
            </a:r>
          </a:p>
          <a:p>
            <a:pPr marL="1108219" lvl="2" indent="-174982">
              <a:buFont typeface="Arial" panose="020B0604020202020204" pitchFamily="34" charset="0"/>
              <a:buChar char="•"/>
            </a:pPr>
            <a:r>
              <a:rPr lang="en-US" dirty="0"/>
              <a:t>These materials dissolve over a period of time based on wellbore fluids and temperature. </a:t>
            </a:r>
          </a:p>
          <a:p>
            <a:pPr marL="933237" lvl="2"/>
            <a:endParaRPr lang="en-US" dirty="0"/>
          </a:p>
          <a:p>
            <a:r>
              <a:rPr lang="en-US" dirty="0"/>
              <a:t>Halliburton’s current product offerings in self-removing materials consist of:</a:t>
            </a:r>
          </a:p>
          <a:p>
            <a:endParaRPr lang="en-US" dirty="0"/>
          </a:p>
          <a:p>
            <a:pPr marL="174982" indent="-174982">
              <a:buFont typeface="Arial" panose="020B0604020202020204" pitchFamily="34" charset="0"/>
              <a:buChar char="•"/>
            </a:pPr>
            <a:r>
              <a:rPr lang="en-US" dirty="0"/>
              <a:t>The </a:t>
            </a:r>
            <a:r>
              <a:rPr lang="en-US" dirty="0" err="1"/>
              <a:t>RapidBall</a:t>
            </a:r>
            <a:r>
              <a:rPr lang="en-US" dirty="0"/>
              <a:t>™ self-removing </a:t>
            </a:r>
            <a:r>
              <a:rPr lang="en-US" dirty="0" err="1"/>
              <a:t>frac</a:t>
            </a:r>
            <a:r>
              <a:rPr lang="en-US" dirty="0"/>
              <a:t> ball.  This self-removing </a:t>
            </a:r>
            <a:r>
              <a:rPr lang="en-US" dirty="0" err="1"/>
              <a:t>frac</a:t>
            </a:r>
            <a:r>
              <a:rPr lang="en-US" dirty="0"/>
              <a:t> ball is compatible with Halliburton’s </a:t>
            </a:r>
            <a:r>
              <a:rPr lang="en-US" dirty="0" err="1"/>
              <a:t>RapidSuite</a:t>
            </a:r>
            <a:r>
              <a:rPr lang="en-US" dirty="0"/>
              <a:t>™ sleeve systems and Halliburton </a:t>
            </a:r>
            <a:r>
              <a:rPr lang="en-US" dirty="0" err="1"/>
              <a:t>frac</a:t>
            </a:r>
            <a:r>
              <a:rPr lang="en-US" dirty="0"/>
              <a:t> plugs.</a:t>
            </a:r>
          </a:p>
          <a:p>
            <a:pPr marL="174982" indent="-174982">
              <a:buFont typeface="Arial" panose="020B0604020202020204" pitchFamily="34" charset="0"/>
              <a:buChar char="•"/>
            </a:pPr>
            <a:r>
              <a:rPr lang="en-US" dirty="0"/>
              <a:t>This self-removing ball eliminates post-stimulation intervention, allows for the well to be brought onto production faster and reduces completion costs.</a:t>
            </a:r>
          </a:p>
          <a:p>
            <a:pPr marL="174982" indent="-174982">
              <a:buFont typeface="Arial" panose="020B0604020202020204" pitchFamily="34" charset="0"/>
              <a:buChar char="•"/>
            </a:pPr>
            <a:r>
              <a:rPr lang="en-US" dirty="0"/>
              <a:t>There are two options available: a dissolvable metal ball or a dissolvable plastic ball depending on the wellbore environment.</a:t>
            </a:r>
          </a:p>
          <a:p>
            <a:pPr marL="174982" indent="-174982">
              <a:buFont typeface="Arial" panose="020B0604020202020204" pitchFamily="34" charset="0"/>
              <a:buChar char="•"/>
            </a:pPr>
            <a:r>
              <a:rPr lang="en-US" dirty="0"/>
              <a:t>Halliburton also offers a fully dissolvable </a:t>
            </a:r>
            <a:r>
              <a:rPr lang="en-US" dirty="0" err="1"/>
              <a:t>frac</a:t>
            </a:r>
            <a:r>
              <a:rPr lang="en-US" dirty="0"/>
              <a:t> plug called the Illusion® </a:t>
            </a:r>
            <a:r>
              <a:rPr lang="en-US" dirty="0" err="1"/>
              <a:t>frac</a:t>
            </a:r>
            <a:r>
              <a:rPr lang="en-US" dirty="0"/>
              <a:t> plug.</a:t>
            </a:r>
          </a:p>
          <a:p>
            <a:pPr marL="174982" indent="-174982">
              <a:buFont typeface="Arial" panose="020B0604020202020204" pitchFamily="34" charset="0"/>
              <a:buChar char="•"/>
            </a:pPr>
            <a:r>
              <a:rPr lang="en-US" dirty="0"/>
              <a:t>This plug is manufactured from dissolvable metal and a dissolvable rubber element package.</a:t>
            </a:r>
          </a:p>
          <a:p>
            <a:endParaRPr lang="en-US" dirty="0"/>
          </a:p>
        </p:txBody>
      </p:sp>
      <p:sp>
        <p:nvSpPr>
          <p:cNvPr id="4" name="Slide Number Placeholder 3"/>
          <p:cNvSpPr>
            <a:spLocks noGrp="1"/>
          </p:cNvSpPr>
          <p:nvPr>
            <p:ph type="sldNum" sz="quarter" idx="10"/>
          </p:nvPr>
        </p:nvSpPr>
        <p:spPr/>
        <p:txBody>
          <a:bodyPr/>
          <a:lstStyle/>
          <a:p>
            <a:fld id="{047DCB07-4BAD-4CE4-AC88-60CBB1E4C3F4}" type="slidenum">
              <a:rPr lang="en-US" smtClean="0"/>
              <a:t>2</a:t>
            </a:fld>
            <a:endParaRPr lang="en-US"/>
          </a:p>
        </p:txBody>
      </p:sp>
    </p:spTree>
    <p:extLst>
      <p:ext uri="{BB962C8B-B14F-4D97-AF65-F5344CB8AC3E}">
        <p14:creationId xmlns:p14="http://schemas.microsoft.com/office/powerpoint/2010/main" val="203896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The Illusion® dissolvable </a:t>
            </a:r>
            <a:r>
              <a:rPr lang="en-US" dirty="0" err="1"/>
              <a:t>frac</a:t>
            </a:r>
            <a:r>
              <a:rPr lang="en-US" baseline="0" dirty="0"/>
              <a:t> plug is the latest addition to Halliburton Unconventional Completions.</a:t>
            </a:r>
          </a:p>
          <a:p>
            <a:pPr marL="174982" indent="-174982">
              <a:buFont typeface="Arial" panose="020B0604020202020204" pitchFamily="34" charset="0"/>
              <a:buChar char="•"/>
            </a:pPr>
            <a:r>
              <a:rPr lang="en-US" dirty="0"/>
              <a:t>Combines Halliburton’s industry-leading </a:t>
            </a:r>
            <a:r>
              <a:rPr lang="en-US" dirty="0" err="1"/>
              <a:t>frac</a:t>
            </a:r>
            <a:r>
              <a:rPr lang="en-US" dirty="0"/>
              <a:t> plug designs with a proprietary blend of dissolvable metal and dissolvable rubber materials.</a:t>
            </a:r>
          </a:p>
          <a:p>
            <a:pPr marL="174982" indent="-174982">
              <a:buFont typeface="Arial" panose="020B0604020202020204" pitchFamily="34" charset="0"/>
              <a:buChar char="•"/>
            </a:pPr>
            <a:r>
              <a:rPr lang="en-US" dirty="0"/>
              <a:t>These plugs have been tested and rated to 10,000psi fracturing applications.</a:t>
            </a:r>
          </a:p>
          <a:p>
            <a:pPr marL="174982" indent="-174982">
              <a:buFont typeface="Arial" panose="020B0604020202020204" pitchFamily="34" charset="0"/>
              <a:buChar char="•"/>
            </a:pPr>
            <a:r>
              <a:rPr lang="en-US" dirty="0"/>
              <a:t>The large bore ID (1.50-in.) allows operators to produce through the plug or allow it to remain in the wellbore where the dissolvable material technology will begin the dissolution process immediately following the frac.</a:t>
            </a:r>
          </a:p>
          <a:p>
            <a:pPr marL="174982" indent="-174982">
              <a:buFont typeface="Arial" panose="020B0604020202020204" pitchFamily="34" charset="0"/>
              <a:buChar char="•"/>
            </a:pPr>
            <a:r>
              <a:rPr lang="en-US" dirty="0"/>
              <a:t>The short compact design of the tools aids in pump down efficiency.</a:t>
            </a:r>
          </a:p>
          <a:p>
            <a:pPr marL="174982" indent="-174982">
              <a:buFont typeface="Arial" panose="020B0604020202020204" pitchFamily="34" charset="0"/>
              <a:buChar char="•"/>
            </a:pPr>
            <a:r>
              <a:rPr lang="en-US" dirty="0"/>
              <a:t>Upon complete dissolution provides an entire wellbore ID for future operations.  The plug dissolves from the ends towards the center and from ID out towards</a:t>
            </a:r>
            <a:r>
              <a:rPr lang="en-US" baseline="0" dirty="0"/>
              <a:t> the OD. (surface area will play a role in the dissolution process)</a:t>
            </a:r>
            <a:endParaRPr lang="en-US" dirty="0"/>
          </a:p>
        </p:txBody>
      </p:sp>
      <p:sp>
        <p:nvSpPr>
          <p:cNvPr id="4" name="Slide Number Placeholder 3"/>
          <p:cNvSpPr>
            <a:spLocks noGrp="1"/>
          </p:cNvSpPr>
          <p:nvPr>
            <p:ph type="sldNum" sz="quarter" idx="10"/>
          </p:nvPr>
        </p:nvSpPr>
        <p:spPr/>
        <p:txBody>
          <a:bodyPr/>
          <a:lstStyle/>
          <a:p>
            <a:fld id="{047DCB07-4BAD-4CE4-AC88-60CBB1E4C3F4}" type="slidenum">
              <a:rPr lang="en-US" smtClean="0"/>
              <a:t>3</a:t>
            </a:fld>
            <a:endParaRPr lang="en-US" dirty="0"/>
          </a:p>
        </p:txBody>
      </p:sp>
    </p:spTree>
    <p:extLst>
      <p:ext uri="{BB962C8B-B14F-4D97-AF65-F5344CB8AC3E}">
        <p14:creationId xmlns:p14="http://schemas.microsoft.com/office/powerpoint/2010/main" val="74805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Refrac</a:t>
            </a:r>
            <a:r>
              <a:rPr lang="en-US" baseline="0" dirty="0"/>
              <a:t> market and secondary recovery </a:t>
            </a:r>
            <a:r>
              <a:rPr lang="en-US" dirty="0"/>
              <a:t> </a:t>
            </a:r>
          </a:p>
          <a:p>
            <a:r>
              <a:rPr lang="en-US" dirty="0"/>
              <a:t>Two key applications: 1) passing through a restriction/deformed casing 2</a:t>
            </a:r>
            <a:r>
              <a:rPr lang="en-US" baseline="0" dirty="0"/>
              <a:t>) small OD for customers that prefer it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DA5A4B8-75F5-4872-88BD-6A2FBE3F30C9}" type="slidenum">
              <a:rPr lang="en-US" smtClean="0"/>
              <a:t>4</a:t>
            </a:fld>
            <a:endParaRPr lang="en-US"/>
          </a:p>
        </p:txBody>
      </p:sp>
    </p:spTree>
    <p:extLst>
      <p:ext uri="{BB962C8B-B14F-4D97-AF65-F5344CB8AC3E}">
        <p14:creationId xmlns:p14="http://schemas.microsoft.com/office/powerpoint/2010/main" val="374596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were to drop all these plugs in the same bucket of water – relative dissolution is how quickly they would dissolve compared to one another. LT</a:t>
            </a:r>
            <a:r>
              <a:rPr lang="en-US" baseline="0" dirty="0"/>
              <a:t> being the fastest, HT2 being the slowest</a:t>
            </a:r>
          </a:p>
          <a:p>
            <a:r>
              <a:rPr lang="en-US" baseline="0" dirty="0"/>
              <a:t>Component materials selected based on anticipated environment – need to understand the environment in order to get it right</a:t>
            </a:r>
          </a:p>
          <a:p>
            <a:endParaRPr lang="en-US" baseline="0" dirty="0"/>
          </a:p>
          <a:p>
            <a:r>
              <a:rPr lang="en-US" dirty="0"/>
              <a:t>Refer to D01715954 Dissolvable Frac plug reference data sheet on </a:t>
            </a:r>
            <a:r>
              <a:rPr lang="en-US" dirty="0" err="1"/>
              <a:t>halworld</a:t>
            </a:r>
            <a:r>
              <a:rPr lang="en-US" dirty="0"/>
              <a:t> for description of each variant of plug offering (i.e. DM-LT, DM-200 </a:t>
            </a:r>
            <a:r>
              <a:rPr lang="en-US" dirty="0" err="1"/>
              <a:t>etc</a:t>
            </a:r>
            <a:r>
              <a:rPr lang="en-US" dirty="0"/>
              <a:t>)</a:t>
            </a:r>
          </a:p>
        </p:txBody>
      </p:sp>
      <p:sp>
        <p:nvSpPr>
          <p:cNvPr id="4" name="Slide Number Placeholder 3"/>
          <p:cNvSpPr>
            <a:spLocks noGrp="1"/>
          </p:cNvSpPr>
          <p:nvPr>
            <p:ph type="sldNum" sz="quarter" idx="10"/>
          </p:nvPr>
        </p:nvSpPr>
        <p:spPr/>
        <p:txBody>
          <a:bodyPr/>
          <a:lstStyle/>
          <a:p>
            <a:fld id="{2DA5A4B8-75F5-4872-88BD-6A2FBE3F30C9}" type="slidenum">
              <a:rPr lang="en-US" smtClean="0"/>
              <a:t>5</a:t>
            </a:fld>
            <a:endParaRPr lang="en-US"/>
          </a:p>
        </p:txBody>
      </p:sp>
    </p:spTree>
    <p:extLst>
      <p:ext uri="{BB962C8B-B14F-4D97-AF65-F5344CB8AC3E}">
        <p14:creationId xmlns:p14="http://schemas.microsoft.com/office/powerpoint/2010/main" val="291282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a:t>
            </a:r>
            <a:r>
              <a:rPr lang="en-US" baseline="0" dirty="0"/>
              <a:t> Illusion </a:t>
            </a:r>
            <a:r>
              <a:rPr lang="en-US" baseline="0" dirty="0" err="1"/>
              <a:t>frac</a:t>
            </a:r>
            <a:r>
              <a:rPr lang="en-US" baseline="0" dirty="0"/>
              <a:t> plug is combined with the dissolvable </a:t>
            </a:r>
            <a:r>
              <a:rPr lang="en-US" baseline="0" dirty="0" err="1"/>
              <a:t>RapidBall</a:t>
            </a:r>
            <a:r>
              <a:rPr lang="en-US" baseline="0" dirty="0"/>
              <a:t> technology this creates an </a:t>
            </a:r>
            <a:r>
              <a:rPr lang="en-US" baseline="0" dirty="0" err="1"/>
              <a:t>interventionless</a:t>
            </a:r>
            <a:r>
              <a:rPr lang="en-US" baseline="0" dirty="0"/>
              <a:t> wellbore completion.</a:t>
            </a:r>
          </a:p>
          <a:p>
            <a:endParaRPr lang="en-US" baseline="0" dirty="0"/>
          </a:p>
          <a:p>
            <a:r>
              <a:rPr lang="en-US" baseline="0" dirty="0"/>
              <a:t>Helps eliminate the costs, time and risks associated with conventional plug removal, limited coil tubing mill out operations required. </a:t>
            </a:r>
          </a:p>
          <a:p>
            <a:endParaRPr lang="en-US" baseline="0" dirty="0"/>
          </a:p>
          <a:p>
            <a:r>
              <a:rPr lang="en-US" baseline="0" dirty="0"/>
              <a:t>After the stimulation operation the Illusion </a:t>
            </a:r>
            <a:r>
              <a:rPr lang="en-US" baseline="0" dirty="0" err="1"/>
              <a:t>frac</a:t>
            </a:r>
            <a:r>
              <a:rPr lang="en-US" baseline="0" dirty="0"/>
              <a:t> plug and the </a:t>
            </a:r>
            <a:r>
              <a:rPr lang="en-US" baseline="0" dirty="0" err="1"/>
              <a:t>RapidBall</a:t>
            </a:r>
            <a:r>
              <a:rPr lang="en-US" baseline="0" dirty="0"/>
              <a:t> technology will start the dissolution rate, based on the fluids and temperature of the wellbore.</a:t>
            </a:r>
          </a:p>
          <a:p>
            <a:endParaRPr lang="en-US" baseline="0" dirty="0"/>
          </a:p>
          <a:p>
            <a:r>
              <a:rPr lang="en-US" dirty="0"/>
              <a:t>The large bore ID (1.50-in.) allows operators to produce through the plug and allow it to remain in the wellbore where the dissolvable material technology will begin the dissolution process immediately following the frac, therefore, production is never disrupted.</a:t>
            </a:r>
          </a:p>
          <a:p>
            <a:endParaRPr lang="en-US" dirty="0"/>
          </a:p>
          <a:p>
            <a:r>
              <a:rPr lang="en-US" dirty="0"/>
              <a:t>Profiles milled into the downhole end of the mandrel will not allow a ball to </a:t>
            </a:r>
            <a:r>
              <a:rPr lang="en-US" dirty="0" err="1"/>
              <a:t>flowback</a:t>
            </a:r>
            <a:r>
              <a:rPr lang="en-US" dirty="0"/>
              <a:t> and plug off production.  The flow area of the milled slots is calculated to be more than the flow area of the ID of the mandrel.</a:t>
            </a:r>
          </a:p>
          <a:p>
            <a:endParaRPr lang="en-US" dirty="0"/>
          </a:p>
        </p:txBody>
      </p:sp>
      <p:sp>
        <p:nvSpPr>
          <p:cNvPr id="4" name="Slide Number Placeholder 3"/>
          <p:cNvSpPr>
            <a:spLocks noGrp="1"/>
          </p:cNvSpPr>
          <p:nvPr>
            <p:ph type="sldNum" sz="quarter" idx="10"/>
          </p:nvPr>
        </p:nvSpPr>
        <p:spPr/>
        <p:txBody>
          <a:bodyPr/>
          <a:lstStyle/>
          <a:p>
            <a:fld id="{047DCB07-4BAD-4CE4-AC88-60CBB1E4C3F4}" type="slidenum">
              <a:rPr lang="en-US" smtClean="0"/>
              <a:t>6</a:t>
            </a:fld>
            <a:endParaRPr lang="en-US" dirty="0"/>
          </a:p>
        </p:txBody>
      </p:sp>
    </p:spTree>
    <p:extLst>
      <p:ext uri="{BB962C8B-B14F-4D97-AF65-F5344CB8AC3E}">
        <p14:creationId xmlns:p14="http://schemas.microsoft.com/office/powerpoint/2010/main" val="74805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lvl="1" indent="-291636" defTabSz="933237">
              <a:buFont typeface="Arial" panose="020B0604020202020204" pitchFamily="34" charset="0"/>
              <a:buChar char="•"/>
              <a:defRPr/>
            </a:pPr>
            <a:r>
              <a:rPr lang="en-US" sz="1800" dirty="0"/>
              <a:t>The higher the temperature and the higher the salinity the faster dissolution rate.</a:t>
            </a:r>
          </a:p>
          <a:p>
            <a:pPr marL="291636" lvl="1" indent="-291636" defTabSz="933237">
              <a:buFont typeface="Arial" panose="020B0604020202020204" pitchFamily="34" charset="0"/>
              <a:buChar char="•"/>
              <a:defRPr/>
            </a:pPr>
            <a:r>
              <a:rPr lang="en-US" dirty="0"/>
              <a:t>The chart</a:t>
            </a:r>
            <a:r>
              <a:rPr lang="en-US" baseline="0" dirty="0"/>
              <a:t> shown has been developed from several tests completed to compile data points for dissolution rates.</a:t>
            </a:r>
          </a:p>
          <a:p>
            <a:pPr marL="291636" lvl="1" indent="-291636" defTabSz="933237">
              <a:buFont typeface="Arial" panose="020B0604020202020204" pitchFamily="34" charset="0"/>
              <a:buChar char="•"/>
              <a:defRPr/>
            </a:pPr>
            <a:endParaRPr lang="en-US" baseline="0" dirty="0"/>
          </a:p>
          <a:p>
            <a:pPr marL="933237" lvl="3" indent="0" defTabSz="933237">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047DCB07-4BAD-4CE4-AC88-60CBB1E4C3F4}" type="slidenum">
              <a:rPr lang="en-US" smtClean="0"/>
              <a:t>7</a:t>
            </a:fld>
            <a:endParaRPr lang="en-US" dirty="0"/>
          </a:p>
        </p:txBody>
      </p:sp>
    </p:spTree>
    <p:extLst>
      <p:ext uri="{BB962C8B-B14F-4D97-AF65-F5344CB8AC3E}">
        <p14:creationId xmlns:p14="http://schemas.microsoft.com/office/powerpoint/2010/main" val="74805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10,000 psi rated </a:t>
            </a:r>
            <a:r>
              <a:rPr lang="en-US" dirty="0" err="1"/>
              <a:t>frac</a:t>
            </a:r>
            <a:r>
              <a:rPr lang="en-US" dirty="0"/>
              <a:t> pressure</a:t>
            </a:r>
          </a:p>
          <a:p>
            <a:endParaRPr lang="en-US" dirty="0"/>
          </a:p>
          <a:p>
            <a:pPr marL="758255" lvl="2" indent="-291636" defTabSz="933237">
              <a:buFont typeface="Arial" panose="020B0604020202020204" pitchFamily="34" charset="0"/>
              <a:buChar char="•"/>
              <a:defRPr/>
            </a:pPr>
            <a:r>
              <a:rPr lang="en-US" baseline="0" dirty="0"/>
              <a:t>Pressure Tests</a:t>
            </a:r>
          </a:p>
          <a:p>
            <a:pPr marL="1215455" lvl="3" indent="-291636" defTabSz="933237">
              <a:buFont typeface="Arial" panose="020B0604020202020204" pitchFamily="34" charset="0"/>
              <a:buChar char="•"/>
              <a:defRPr/>
            </a:pPr>
            <a:r>
              <a:rPr lang="en-US" baseline="0" dirty="0"/>
              <a:t>150F</a:t>
            </a:r>
          </a:p>
          <a:p>
            <a:pPr marL="1215455" lvl="3" indent="-291636" defTabSz="933237">
              <a:buFont typeface="Arial" panose="020B0604020202020204" pitchFamily="34" charset="0"/>
              <a:buChar char="•"/>
              <a:defRPr/>
            </a:pPr>
            <a:r>
              <a:rPr lang="en-US" baseline="0" dirty="0"/>
              <a:t>4+ -hour pressure test over 10k</a:t>
            </a:r>
          </a:p>
          <a:p>
            <a:pPr marL="1224873" lvl="3" indent="-291636" defTabSz="933237">
              <a:buFont typeface="Arial" panose="020B0604020202020204" pitchFamily="34" charset="0"/>
              <a:buChar char="•"/>
              <a:defRPr/>
            </a:pPr>
            <a:r>
              <a:rPr lang="en-US" baseline="0" dirty="0"/>
              <a:t>10,000 psi 150°F (both 4 ½-in. and 5 ½-in. assembly)</a:t>
            </a:r>
          </a:p>
          <a:p>
            <a:endParaRPr lang="en-US" dirty="0"/>
          </a:p>
        </p:txBody>
      </p:sp>
      <p:sp>
        <p:nvSpPr>
          <p:cNvPr id="4" name="Slide Number Placeholder 3"/>
          <p:cNvSpPr>
            <a:spLocks noGrp="1"/>
          </p:cNvSpPr>
          <p:nvPr>
            <p:ph type="sldNum" sz="quarter" idx="10"/>
          </p:nvPr>
        </p:nvSpPr>
        <p:spPr/>
        <p:txBody>
          <a:bodyPr/>
          <a:lstStyle/>
          <a:p>
            <a:fld id="{047DCB07-4BAD-4CE4-AC88-60CBB1E4C3F4}" type="slidenum">
              <a:rPr lang="en-US" smtClean="0"/>
              <a:t>8</a:t>
            </a:fld>
            <a:endParaRPr lang="en-US"/>
          </a:p>
        </p:txBody>
      </p:sp>
    </p:spTree>
    <p:extLst>
      <p:ext uri="{BB962C8B-B14F-4D97-AF65-F5344CB8AC3E}">
        <p14:creationId xmlns:p14="http://schemas.microsoft.com/office/powerpoint/2010/main" val="748054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10,000 psi rated </a:t>
            </a:r>
            <a:r>
              <a:rPr lang="en-US" dirty="0" err="1"/>
              <a:t>frac</a:t>
            </a:r>
            <a:r>
              <a:rPr lang="en-US" dirty="0"/>
              <a:t> pressure</a:t>
            </a:r>
          </a:p>
          <a:p>
            <a:endParaRPr lang="en-US" dirty="0"/>
          </a:p>
          <a:p>
            <a:pPr marL="758255" lvl="2" indent="-291636" defTabSz="933237">
              <a:buFont typeface="Arial" panose="020B0604020202020204" pitchFamily="34" charset="0"/>
              <a:buChar char="•"/>
              <a:defRPr/>
            </a:pPr>
            <a:r>
              <a:rPr lang="en-US" baseline="0" dirty="0"/>
              <a:t>Pressure Tests</a:t>
            </a:r>
          </a:p>
          <a:p>
            <a:pPr marL="1215455" lvl="3" indent="-291636" defTabSz="933237">
              <a:buFont typeface="Arial" panose="020B0604020202020204" pitchFamily="34" charset="0"/>
              <a:buChar char="•"/>
              <a:defRPr/>
            </a:pPr>
            <a:r>
              <a:rPr lang="en-US" baseline="0" dirty="0"/>
              <a:t>150F</a:t>
            </a:r>
          </a:p>
          <a:p>
            <a:pPr marL="1215455" lvl="3" indent="-291636" defTabSz="933237">
              <a:buFont typeface="Arial" panose="020B0604020202020204" pitchFamily="34" charset="0"/>
              <a:buChar char="•"/>
              <a:defRPr/>
            </a:pPr>
            <a:r>
              <a:rPr lang="en-US" baseline="0" dirty="0"/>
              <a:t>4+ -hour pressure test over 10k</a:t>
            </a:r>
          </a:p>
          <a:p>
            <a:pPr marL="1224873" lvl="3" indent="-291636" defTabSz="933237">
              <a:buFont typeface="Arial" panose="020B0604020202020204" pitchFamily="34" charset="0"/>
              <a:buChar char="•"/>
              <a:defRPr/>
            </a:pPr>
            <a:r>
              <a:rPr lang="en-US" baseline="0" dirty="0"/>
              <a:t>10,000 psi 150°F (both 4 ½-in. and 5 ½-in. assembly)</a:t>
            </a:r>
          </a:p>
          <a:p>
            <a:endParaRPr lang="en-US" dirty="0"/>
          </a:p>
        </p:txBody>
      </p:sp>
      <p:sp>
        <p:nvSpPr>
          <p:cNvPr id="4" name="Slide Number Placeholder 3"/>
          <p:cNvSpPr>
            <a:spLocks noGrp="1"/>
          </p:cNvSpPr>
          <p:nvPr>
            <p:ph type="sldNum" sz="quarter" idx="10"/>
          </p:nvPr>
        </p:nvSpPr>
        <p:spPr/>
        <p:txBody>
          <a:bodyPr/>
          <a:lstStyle/>
          <a:p>
            <a:fld id="{047DCB07-4BAD-4CE4-AC88-60CBB1E4C3F4}" type="slidenum">
              <a:rPr lang="en-US" smtClean="0"/>
              <a:t>9</a:t>
            </a:fld>
            <a:endParaRPr lang="en-US"/>
          </a:p>
        </p:txBody>
      </p:sp>
    </p:spTree>
    <p:extLst>
      <p:ext uri="{BB962C8B-B14F-4D97-AF65-F5344CB8AC3E}">
        <p14:creationId xmlns:p14="http://schemas.microsoft.com/office/powerpoint/2010/main" val="748054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1" name="Picture 10" descr="A picture containing light, laser&#10;&#10;Description automatically generated">
            <a:extLst>
              <a:ext uri="{FF2B5EF4-FFF2-40B4-BE49-F238E27FC236}">
                <a16:creationId xmlns:a16="http://schemas.microsoft.com/office/drawing/2014/main" id="{4E212782-4FF4-8F41-91E2-00C5718939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434494" cy="6857999"/>
          </a:xfrm>
          <a:prstGeom prst="rect">
            <a:avLst/>
          </a:prstGeom>
        </p:spPr>
      </p:pic>
      <p:pic>
        <p:nvPicPr>
          <p:cNvPr id="15" name="Picture 14" descr="Shape, arrow&#10;&#10;Description automatically generated">
            <a:extLst>
              <a:ext uri="{FF2B5EF4-FFF2-40B4-BE49-F238E27FC236}">
                <a16:creationId xmlns:a16="http://schemas.microsoft.com/office/drawing/2014/main" id="{4B7431B4-4FC2-E14D-B843-0A31C38B9D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49" y="0"/>
            <a:ext cx="12203591" cy="6871678"/>
          </a:xfrm>
          <a:prstGeom prst="rect">
            <a:avLst/>
          </a:prstGeom>
        </p:spPr>
      </p:pic>
      <p:sp>
        <p:nvSpPr>
          <p:cNvPr id="10" name="Title 1">
            <a:extLst>
              <a:ext uri="{FF2B5EF4-FFF2-40B4-BE49-F238E27FC236}">
                <a16:creationId xmlns:a16="http://schemas.microsoft.com/office/drawing/2014/main" id="{A4EA6AB3-5CB9-424A-B075-AAFF66BAF2A7}"/>
              </a:ext>
            </a:extLst>
          </p:cNvPr>
          <p:cNvSpPr>
            <a:spLocks noGrp="1"/>
          </p:cNvSpPr>
          <p:nvPr>
            <p:ph type="ctrTitle"/>
          </p:nvPr>
        </p:nvSpPr>
        <p:spPr>
          <a:xfrm>
            <a:off x="6665438" y="2577986"/>
            <a:ext cx="4193199" cy="1050438"/>
          </a:xfrm>
        </p:spPr>
        <p:txBody>
          <a:bodyPr anchor="t">
            <a:normAutofit/>
          </a:bodyPr>
          <a:lstStyle>
            <a:lvl1pPr algn="l">
              <a:defRPr sz="3300"/>
            </a:lvl1pPr>
          </a:lstStyle>
          <a:p>
            <a:r>
              <a:rPr lang="en-US" dirty="0"/>
              <a:t>Click to edit Master title style</a:t>
            </a:r>
          </a:p>
        </p:txBody>
      </p:sp>
      <p:sp>
        <p:nvSpPr>
          <p:cNvPr id="12" name="Subtitle 2">
            <a:extLst>
              <a:ext uri="{FF2B5EF4-FFF2-40B4-BE49-F238E27FC236}">
                <a16:creationId xmlns:a16="http://schemas.microsoft.com/office/drawing/2014/main" id="{B17A3D18-C9E8-C74B-B53B-95D0603E9979}"/>
              </a:ext>
            </a:extLst>
          </p:cNvPr>
          <p:cNvSpPr>
            <a:spLocks noGrp="1"/>
          </p:cNvSpPr>
          <p:nvPr>
            <p:ph type="subTitle" idx="1"/>
          </p:nvPr>
        </p:nvSpPr>
        <p:spPr>
          <a:xfrm>
            <a:off x="6665438" y="3644299"/>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a:extLst>
              <a:ext uri="{FF2B5EF4-FFF2-40B4-BE49-F238E27FC236}">
                <a16:creationId xmlns:a16="http://schemas.microsoft.com/office/drawing/2014/main" id="{D984BEE9-65D6-C949-BF61-E97FFF227A6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
        <p:nvSpPr>
          <p:cNvPr id="9" name="Footer Placeholder 4">
            <a:extLst>
              <a:ext uri="{FF2B5EF4-FFF2-40B4-BE49-F238E27FC236}">
                <a16:creationId xmlns:a16="http://schemas.microsoft.com/office/drawing/2014/main" id="{B556928C-CDD2-C040-98A7-057A6D6F6EC0}"/>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All rights reserved. </a:t>
            </a:r>
          </a:p>
        </p:txBody>
      </p:sp>
    </p:spTree>
    <p:extLst>
      <p:ext uri="{BB962C8B-B14F-4D97-AF65-F5344CB8AC3E}">
        <p14:creationId xmlns:p14="http://schemas.microsoft.com/office/powerpoint/2010/main" val="218209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nal Title Slide 5">
    <p:spTree>
      <p:nvGrpSpPr>
        <p:cNvPr id="1" name=""/>
        <p:cNvGrpSpPr/>
        <p:nvPr/>
      </p:nvGrpSpPr>
      <p:grpSpPr>
        <a:xfrm>
          <a:off x="0" y="0"/>
          <a:ext cx="0" cy="0"/>
          <a:chOff x="0" y="0"/>
          <a:chExt cx="0" cy="0"/>
        </a:xfrm>
      </p:grpSpPr>
      <p:pic>
        <p:nvPicPr>
          <p:cNvPr id="12" name="Picture 11" descr="A picture containing web, outdoor object&#10;&#10;Description automatically generated">
            <a:extLst>
              <a:ext uri="{FF2B5EF4-FFF2-40B4-BE49-F238E27FC236}">
                <a16:creationId xmlns:a16="http://schemas.microsoft.com/office/drawing/2014/main" id="{0A8C7ED7-7A99-4B48-B0F7-680D038D58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9"/>
            <a:ext cx="12192000" cy="6856781"/>
          </a:xfrm>
          <a:prstGeom prst="rect">
            <a:avLst/>
          </a:prstGeom>
        </p:spPr>
      </p:pic>
      <p:pic>
        <p:nvPicPr>
          <p:cNvPr id="8" name="Picture 7" descr="Shape, arrow&#10;&#10;Description automatically generated">
            <a:extLst>
              <a:ext uri="{FF2B5EF4-FFF2-40B4-BE49-F238E27FC236}">
                <a16:creationId xmlns:a16="http://schemas.microsoft.com/office/drawing/2014/main" id="{F199FEE5-76BC-644A-930E-8C43731797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31" y="-610"/>
            <a:ext cx="12203591" cy="6858000"/>
          </a:xfrm>
          <a:prstGeom prst="rect">
            <a:avLst/>
          </a:prstGeom>
        </p:spPr>
      </p:pic>
      <p:sp>
        <p:nvSpPr>
          <p:cNvPr id="10" name="Title 1">
            <a:extLst>
              <a:ext uri="{FF2B5EF4-FFF2-40B4-BE49-F238E27FC236}">
                <a16:creationId xmlns:a16="http://schemas.microsoft.com/office/drawing/2014/main" id="{634EAC1E-619E-954E-A2A5-AF67E79716DE}"/>
              </a:ext>
            </a:extLst>
          </p:cNvPr>
          <p:cNvSpPr>
            <a:spLocks noGrp="1"/>
          </p:cNvSpPr>
          <p:nvPr>
            <p:ph type="ctrTitle"/>
          </p:nvPr>
        </p:nvSpPr>
        <p:spPr>
          <a:xfrm>
            <a:off x="6663712" y="2577000"/>
            <a:ext cx="4193199" cy="1050438"/>
          </a:xfrm>
        </p:spPr>
        <p:txBody>
          <a:bodyPr anchor="t">
            <a:normAutofit/>
          </a:bodyPr>
          <a:lstStyle>
            <a:lvl1pPr algn="l">
              <a:defRPr sz="33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17875CA8-04CF-1648-8FEF-9B454AC355AE}"/>
              </a:ext>
            </a:extLst>
          </p:cNvPr>
          <p:cNvSpPr>
            <a:spLocks noGrp="1"/>
          </p:cNvSpPr>
          <p:nvPr>
            <p:ph type="subTitle" idx="1"/>
          </p:nvPr>
        </p:nvSpPr>
        <p:spPr>
          <a:xfrm>
            <a:off x="6663712" y="3643313"/>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Footer Placeholder 4">
            <a:extLst>
              <a:ext uri="{FF2B5EF4-FFF2-40B4-BE49-F238E27FC236}">
                <a16:creationId xmlns:a16="http://schemas.microsoft.com/office/drawing/2014/main" id="{1C490DEF-E2DC-9448-992E-F2D60B99DB6F}"/>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For internal use only.</a:t>
            </a:r>
          </a:p>
        </p:txBody>
      </p:sp>
      <p:pic>
        <p:nvPicPr>
          <p:cNvPr id="9" name="Picture 8">
            <a:extLst>
              <a:ext uri="{FF2B5EF4-FFF2-40B4-BE49-F238E27FC236}">
                <a16:creationId xmlns:a16="http://schemas.microsoft.com/office/drawing/2014/main" id="{41482575-E9BA-1F44-8496-312DD54B2D9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238023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8" name="Picture 17" descr="A picture containing text&#10;&#10;Description automatically generated">
            <a:extLst>
              <a:ext uri="{FF2B5EF4-FFF2-40B4-BE49-F238E27FC236}">
                <a16:creationId xmlns:a16="http://schemas.microsoft.com/office/drawing/2014/main" id="{6D4A41EB-703A-EB4E-93BE-76C5F9F0DBA9}"/>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9162" y="0"/>
            <a:ext cx="12234227" cy="6868758"/>
          </a:xfrm>
          <a:prstGeom prst="rect">
            <a:avLst/>
          </a:prstGeom>
        </p:spPr>
      </p:pic>
      <p:sp>
        <p:nvSpPr>
          <p:cNvPr id="11" name="Title 1">
            <a:extLst>
              <a:ext uri="{FF2B5EF4-FFF2-40B4-BE49-F238E27FC236}">
                <a16:creationId xmlns:a16="http://schemas.microsoft.com/office/drawing/2014/main" id="{9EA3CBA6-86EE-A248-AE61-2E129F79473B}"/>
              </a:ext>
            </a:extLst>
          </p:cNvPr>
          <p:cNvSpPr>
            <a:spLocks noGrp="1"/>
          </p:cNvSpPr>
          <p:nvPr>
            <p:ph type="ctrTitle"/>
          </p:nvPr>
        </p:nvSpPr>
        <p:spPr>
          <a:xfrm>
            <a:off x="6663712" y="2577000"/>
            <a:ext cx="4193199" cy="1050438"/>
          </a:xfrm>
        </p:spPr>
        <p:txBody>
          <a:bodyPr anchor="t">
            <a:normAutofit/>
          </a:bodyPr>
          <a:lstStyle>
            <a:lvl1pPr algn="l">
              <a:defRPr sz="3300"/>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D740663F-8741-4B47-A12B-FEE12E5EBF22}"/>
              </a:ext>
            </a:extLst>
          </p:cNvPr>
          <p:cNvSpPr>
            <a:spLocks noGrp="1"/>
          </p:cNvSpPr>
          <p:nvPr>
            <p:ph type="subTitle" idx="1"/>
          </p:nvPr>
        </p:nvSpPr>
        <p:spPr>
          <a:xfrm>
            <a:off x="6663712" y="3643313"/>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4">
            <a:extLst>
              <a:ext uri="{FF2B5EF4-FFF2-40B4-BE49-F238E27FC236}">
                <a16:creationId xmlns:a16="http://schemas.microsoft.com/office/drawing/2014/main" id="{E3F23543-634C-A541-9B68-9A068C149B04}"/>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All rights reserved. </a:t>
            </a:r>
          </a:p>
        </p:txBody>
      </p:sp>
      <p:pic>
        <p:nvPicPr>
          <p:cNvPr id="9" name="Picture 8">
            <a:extLst>
              <a:ext uri="{FF2B5EF4-FFF2-40B4-BE49-F238E27FC236}">
                <a16:creationId xmlns:a16="http://schemas.microsoft.com/office/drawing/2014/main" id="{F044E057-EC39-5948-9636-887178B804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224017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nal Title Slide 6">
    <p:spTree>
      <p:nvGrpSpPr>
        <p:cNvPr id="1" name=""/>
        <p:cNvGrpSpPr/>
        <p:nvPr/>
      </p:nvGrpSpPr>
      <p:grpSpPr>
        <a:xfrm>
          <a:off x="0" y="0"/>
          <a:ext cx="0" cy="0"/>
          <a:chOff x="0" y="0"/>
          <a:chExt cx="0" cy="0"/>
        </a:xfrm>
      </p:grpSpPr>
      <p:pic>
        <p:nvPicPr>
          <p:cNvPr id="18" name="Picture 17" descr="A picture containing text&#10;&#10;Description automatically generated">
            <a:extLst>
              <a:ext uri="{FF2B5EF4-FFF2-40B4-BE49-F238E27FC236}">
                <a16:creationId xmlns:a16="http://schemas.microsoft.com/office/drawing/2014/main" id="{6D4A41EB-703A-EB4E-93BE-76C5F9F0DBA9}"/>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9162" y="0"/>
            <a:ext cx="12234227" cy="6868758"/>
          </a:xfrm>
          <a:prstGeom prst="rect">
            <a:avLst/>
          </a:prstGeom>
        </p:spPr>
      </p:pic>
      <p:sp>
        <p:nvSpPr>
          <p:cNvPr id="11" name="Title 1">
            <a:extLst>
              <a:ext uri="{FF2B5EF4-FFF2-40B4-BE49-F238E27FC236}">
                <a16:creationId xmlns:a16="http://schemas.microsoft.com/office/drawing/2014/main" id="{9EA3CBA6-86EE-A248-AE61-2E129F79473B}"/>
              </a:ext>
            </a:extLst>
          </p:cNvPr>
          <p:cNvSpPr>
            <a:spLocks noGrp="1"/>
          </p:cNvSpPr>
          <p:nvPr>
            <p:ph type="ctrTitle"/>
          </p:nvPr>
        </p:nvSpPr>
        <p:spPr>
          <a:xfrm>
            <a:off x="6663712" y="2577000"/>
            <a:ext cx="4193199" cy="1050438"/>
          </a:xfrm>
        </p:spPr>
        <p:txBody>
          <a:bodyPr anchor="t">
            <a:normAutofit/>
          </a:bodyPr>
          <a:lstStyle>
            <a:lvl1pPr algn="l">
              <a:defRPr sz="3300"/>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D740663F-8741-4B47-A12B-FEE12E5EBF22}"/>
              </a:ext>
            </a:extLst>
          </p:cNvPr>
          <p:cNvSpPr>
            <a:spLocks noGrp="1"/>
          </p:cNvSpPr>
          <p:nvPr>
            <p:ph type="subTitle" idx="1"/>
          </p:nvPr>
        </p:nvSpPr>
        <p:spPr>
          <a:xfrm>
            <a:off x="6663712" y="3643313"/>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4">
            <a:extLst>
              <a:ext uri="{FF2B5EF4-FFF2-40B4-BE49-F238E27FC236}">
                <a16:creationId xmlns:a16="http://schemas.microsoft.com/office/drawing/2014/main" id="{E3F23543-634C-A541-9B68-9A068C149B04}"/>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For internal use only.</a:t>
            </a:r>
          </a:p>
        </p:txBody>
      </p:sp>
      <p:pic>
        <p:nvPicPr>
          <p:cNvPr id="9" name="Picture 8">
            <a:extLst>
              <a:ext uri="{FF2B5EF4-FFF2-40B4-BE49-F238E27FC236}">
                <a16:creationId xmlns:a16="http://schemas.microsoft.com/office/drawing/2014/main" id="{F044E057-EC39-5948-9636-887178B804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4211205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C43A5B-A7FB-754E-9382-1937D09C9B8D}"/>
              </a:ext>
            </a:extLst>
          </p:cNvPr>
          <p:cNvSpPr/>
          <p:nvPr userDrawn="1"/>
        </p:nvSpPr>
        <p:spPr>
          <a:xfrm>
            <a:off x="8280400" y="5740400"/>
            <a:ext cx="3911600" cy="111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ubik" pitchFamily="2" charset="-79"/>
            </a:endParaRPr>
          </a:p>
        </p:txBody>
      </p:sp>
      <p:sp>
        <p:nvSpPr>
          <p:cNvPr id="5" name="Rectangle 4">
            <a:extLst>
              <a:ext uri="{FF2B5EF4-FFF2-40B4-BE49-F238E27FC236}">
                <a16:creationId xmlns:a16="http://schemas.microsoft.com/office/drawing/2014/main" id="{ACB8DA9C-CD7F-E84C-A56D-298F102EBE68}"/>
              </a:ext>
            </a:extLst>
          </p:cNvPr>
          <p:cNvSpPr/>
          <p:nvPr userDrawn="1"/>
        </p:nvSpPr>
        <p:spPr>
          <a:xfrm>
            <a:off x="0" y="0"/>
            <a:ext cx="17399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ubik" pitchFamily="2" charset="-79"/>
            </a:endParaRPr>
          </a:p>
        </p:txBody>
      </p:sp>
      <p:pic>
        <p:nvPicPr>
          <p:cNvPr id="15" name="Picture 14" descr="A picture containing chart&#10;&#10;Description automatically generated">
            <a:extLst>
              <a:ext uri="{FF2B5EF4-FFF2-40B4-BE49-F238E27FC236}">
                <a16:creationId xmlns:a16="http://schemas.microsoft.com/office/drawing/2014/main" id="{37CB90CC-64CC-E044-9FAB-5B78A34DFC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12" name="Subtitle 2">
            <a:extLst>
              <a:ext uri="{FF2B5EF4-FFF2-40B4-BE49-F238E27FC236}">
                <a16:creationId xmlns:a16="http://schemas.microsoft.com/office/drawing/2014/main" id="{D740663F-8741-4B47-A12B-FEE12E5EBF22}"/>
              </a:ext>
            </a:extLst>
          </p:cNvPr>
          <p:cNvSpPr>
            <a:spLocks noGrp="1"/>
          </p:cNvSpPr>
          <p:nvPr>
            <p:ph type="subTitle" idx="1" hasCustomPrompt="1"/>
          </p:nvPr>
        </p:nvSpPr>
        <p:spPr>
          <a:xfrm>
            <a:off x="6599515" y="3102189"/>
            <a:ext cx="3911600" cy="326812"/>
          </a:xfrm>
        </p:spPr>
        <p:txBody>
          <a:bodyPr>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First Last Name </a:t>
            </a:r>
          </a:p>
        </p:txBody>
      </p:sp>
      <p:sp>
        <p:nvSpPr>
          <p:cNvPr id="17" name="Text Placeholder 16">
            <a:extLst>
              <a:ext uri="{FF2B5EF4-FFF2-40B4-BE49-F238E27FC236}">
                <a16:creationId xmlns:a16="http://schemas.microsoft.com/office/drawing/2014/main" id="{EF16673B-9610-ED47-AA3B-5E7BD16E6C1A}"/>
              </a:ext>
            </a:extLst>
          </p:cNvPr>
          <p:cNvSpPr>
            <a:spLocks noGrp="1"/>
          </p:cNvSpPr>
          <p:nvPr>
            <p:ph type="body" sz="quarter" idx="10" hasCustomPrompt="1"/>
          </p:nvPr>
        </p:nvSpPr>
        <p:spPr>
          <a:xfrm>
            <a:off x="6599238" y="3429000"/>
            <a:ext cx="3911600" cy="749300"/>
          </a:xfrm>
        </p:spPr>
        <p:txBody>
          <a:bodyPr>
            <a:noAutofit/>
          </a:bodyPr>
          <a:lstStyle>
            <a:lvl1pPr marL="0" indent="0">
              <a:buNone/>
              <a:defRPr sz="1400"/>
            </a:lvl1pPr>
          </a:lstStyle>
          <a:p>
            <a:pPr lvl="0"/>
            <a:r>
              <a:rPr lang="en-US" dirty="0"/>
              <a:t>Job Title </a:t>
            </a:r>
          </a:p>
          <a:p>
            <a:pPr lvl="0"/>
            <a:r>
              <a:rPr lang="en-US" dirty="0" err="1"/>
              <a:t>Email@Halliburton.com</a:t>
            </a:r>
            <a:endParaRPr lang="en-US" dirty="0"/>
          </a:p>
        </p:txBody>
      </p:sp>
      <p:sp>
        <p:nvSpPr>
          <p:cNvPr id="2" name="TextBox 1">
            <a:extLst>
              <a:ext uri="{FF2B5EF4-FFF2-40B4-BE49-F238E27FC236}">
                <a16:creationId xmlns:a16="http://schemas.microsoft.com/office/drawing/2014/main" id="{1F6060C4-6A08-CC46-94E5-828FF3944390}"/>
              </a:ext>
            </a:extLst>
          </p:cNvPr>
          <p:cNvSpPr txBox="1"/>
          <p:nvPr userDrawn="1"/>
        </p:nvSpPr>
        <p:spPr>
          <a:xfrm>
            <a:off x="3999400" y="560339"/>
            <a:ext cx="4193199" cy="769441"/>
          </a:xfrm>
          <a:prstGeom prst="rect">
            <a:avLst/>
          </a:prstGeom>
          <a:noFill/>
        </p:spPr>
        <p:txBody>
          <a:bodyPr wrap="square" rtlCol="0">
            <a:spAutoFit/>
          </a:bodyPr>
          <a:lstStyle/>
          <a:p>
            <a:pPr algn="ctr"/>
            <a:r>
              <a:rPr lang="en-US" sz="4400" b="0" dirty="0">
                <a:solidFill>
                  <a:srgbClr val="2D3A4D"/>
                </a:solidFill>
                <a:latin typeface="Rubik" pitchFamily="2" charset="-79"/>
                <a:cs typeface="Rubik" pitchFamily="2" charset="-79"/>
              </a:rPr>
              <a:t>Thank You!</a:t>
            </a:r>
          </a:p>
        </p:txBody>
      </p:sp>
      <p:pic>
        <p:nvPicPr>
          <p:cNvPr id="11" name="Picture 10">
            <a:extLst>
              <a:ext uri="{FF2B5EF4-FFF2-40B4-BE49-F238E27FC236}">
                <a16:creationId xmlns:a16="http://schemas.microsoft.com/office/drawing/2014/main" id="{35DBB7E8-AB0B-7F43-96F5-FC2C6BBD8B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25061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A35D3E6-572D-AF43-9A58-A819C73933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0758"/>
            <a:ext cx="12215065" cy="6858000"/>
          </a:xfrm>
          <a:prstGeom prst="rect">
            <a:avLst/>
          </a:prstGeom>
        </p:spPr>
      </p:pic>
      <p:sp>
        <p:nvSpPr>
          <p:cNvPr id="10" name="Title 1">
            <a:extLst>
              <a:ext uri="{FF2B5EF4-FFF2-40B4-BE49-F238E27FC236}">
                <a16:creationId xmlns:a16="http://schemas.microsoft.com/office/drawing/2014/main" id="{53B01106-042E-AD40-B51E-C2272A875CA6}"/>
              </a:ext>
            </a:extLst>
          </p:cNvPr>
          <p:cNvSpPr>
            <a:spLocks noGrp="1"/>
          </p:cNvSpPr>
          <p:nvPr>
            <p:ph type="ctrTitle"/>
          </p:nvPr>
        </p:nvSpPr>
        <p:spPr>
          <a:xfrm>
            <a:off x="6663712" y="2577000"/>
            <a:ext cx="4193199" cy="1050438"/>
          </a:xfrm>
        </p:spPr>
        <p:txBody>
          <a:bodyPr anchor="t">
            <a:normAutofit/>
          </a:bodyPr>
          <a:lstStyle>
            <a:lvl1pPr algn="l">
              <a:defRPr sz="33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34A69C2D-8DA2-3F4D-8F8E-B43E672F0443}"/>
              </a:ext>
            </a:extLst>
          </p:cNvPr>
          <p:cNvSpPr>
            <a:spLocks noGrp="1"/>
          </p:cNvSpPr>
          <p:nvPr>
            <p:ph type="subTitle" idx="1"/>
          </p:nvPr>
        </p:nvSpPr>
        <p:spPr>
          <a:xfrm>
            <a:off x="6663712" y="3643313"/>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4">
            <a:extLst>
              <a:ext uri="{FF2B5EF4-FFF2-40B4-BE49-F238E27FC236}">
                <a16:creationId xmlns:a16="http://schemas.microsoft.com/office/drawing/2014/main" id="{5C7095F8-BDF9-D840-9BEA-8F2743C515E6}"/>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All rights reserved. </a:t>
            </a:r>
          </a:p>
        </p:txBody>
      </p:sp>
      <p:pic>
        <p:nvPicPr>
          <p:cNvPr id="9" name="Picture 8">
            <a:extLst>
              <a:ext uri="{FF2B5EF4-FFF2-40B4-BE49-F238E27FC236}">
                <a16:creationId xmlns:a16="http://schemas.microsoft.com/office/drawing/2014/main" id="{01F21072-B545-0843-8E32-3345D0B9F61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55104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nal Title Slide 7">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A35D3E6-572D-AF43-9A58-A819C73933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0758"/>
            <a:ext cx="12215065" cy="6858000"/>
          </a:xfrm>
          <a:prstGeom prst="rect">
            <a:avLst/>
          </a:prstGeom>
        </p:spPr>
      </p:pic>
      <p:sp>
        <p:nvSpPr>
          <p:cNvPr id="10" name="Title 1">
            <a:extLst>
              <a:ext uri="{FF2B5EF4-FFF2-40B4-BE49-F238E27FC236}">
                <a16:creationId xmlns:a16="http://schemas.microsoft.com/office/drawing/2014/main" id="{53B01106-042E-AD40-B51E-C2272A875CA6}"/>
              </a:ext>
            </a:extLst>
          </p:cNvPr>
          <p:cNvSpPr>
            <a:spLocks noGrp="1"/>
          </p:cNvSpPr>
          <p:nvPr>
            <p:ph type="ctrTitle"/>
          </p:nvPr>
        </p:nvSpPr>
        <p:spPr>
          <a:xfrm>
            <a:off x="6663712" y="2577000"/>
            <a:ext cx="4193199" cy="1050438"/>
          </a:xfrm>
        </p:spPr>
        <p:txBody>
          <a:bodyPr anchor="t">
            <a:normAutofit/>
          </a:bodyPr>
          <a:lstStyle>
            <a:lvl1pPr algn="l">
              <a:defRPr sz="33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34A69C2D-8DA2-3F4D-8F8E-B43E672F0443}"/>
              </a:ext>
            </a:extLst>
          </p:cNvPr>
          <p:cNvSpPr>
            <a:spLocks noGrp="1"/>
          </p:cNvSpPr>
          <p:nvPr>
            <p:ph type="subTitle" idx="1"/>
          </p:nvPr>
        </p:nvSpPr>
        <p:spPr>
          <a:xfrm>
            <a:off x="6663712" y="3643313"/>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4">
            <a:extLst>
              <a:ext uri="{FF2B5EF4-FFF2-40B4-BE49-F238E27FC236}">
                <a16:creationId xmlns:a16="http://schemas.microsoft.com/office/drawing/2014/main" id="{5C7095F8-BDF9-D840-9BEA-8F2743C515E6}"/>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For internal use only.</a:t>
            </a:r>
          </a:p>
        </p:txBody>
      </p:sp>
      <p:pic>
        <p:nvPicPr>
          <p:cNvPr id="9" name="Picture 8">
            <a:extLst>
              <a:ext uri="{FF2B5EF4-FFF2-40B4-BE49-F238E27FC236}">
                <a16:creationId xmlns:a16="http://schemas.microsoft.com/office/drawing/2014/main" id="{01F21072-B545-0843-8E32-3345D0B9F61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1088275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D0023C-E56A-BF4A-8F6D-161D8F5FABE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0758"/>
            <a:ext cx="12215065" cy="6858000"/>
          </a:xfrm>
          <a:prstGeom prst="rect">
            <a:avLst/>
          </a:prstGeom>
        </p:spPr>
      </p:pic>
      <p:sp>
        <p:nvSpPr>
          <p:cNvPr id="10" name="Title 1">
            <a:extLst>
              <a:ext uri="{FF2B5EF4-FFF2-40B4-BE49-F238E27FC236}">
                <a16:creationId xmlns:a16="http://schemas.microsoft.com/office/drawing/2014/main" id="{B5B2FB6B-FEFB-CB4F-B6C6-65C99FE01EBE}"/>
              </a:ext>
            </a:extLst>
          </p:cNvPr>
          <p:cNvSpPr>
            <a:spLocks noGrp="1"/>
          </p:cNvSpPr>
          <p:nvPr>
            <p:ph type="ctrTitle"/>
          </p:nvPr>
        </p:nvSpPr>
        <p:spPr>
          <a:xfrm>
            <a:off x="6663712" y="2577000"/>
            <a:ext cx="4193199" cy="1050438"/>
          </a:xfrm>
        </p:spPr>
        <p:txBody>
          <a:bodyPr anchor="t">
            <a:normAutofit/>
          </a:bodyPr>
          <a:lstStyle>
            <a:lvl1pPr algn="l">
              <a:defRPr sz="33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7479F090-4A0E-F648-8B9D-BB773E96618C}"/>
              </a:ext>
            </a:extLst>
          </p:cNvPr>
          <p:cNvSpPr>
            <a:spLocks noGrp="1"/>
          </p:cNvSpPr>
          <p:nvPr>
            <p:ph type="subTitle" idx="1"/>
          </p:nvPr>
        </p:nvSpPr>
        <p:spPr>
          <a:xfrm>
            <a:off x="6663712" y="3643313"/>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4">
            <a:extLst>
              <a:ext uri="{FF2B5EF4-FFF2-40B4-BE49-F238E27FC236}">
                <a16:creationId xmlns:a16="http://schemas.microsoft.com/office/drawing/2014/main" id="{BE748525-69CB-784B-9C2D-3E77A61E9501}"/>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All rights reserved. </a:t>
            </a:r>
          </a:p>
        </p:txBody>
      </p:sp>
      <p:pic>
        <p:nvPicPr>
          <p:cNvPr id="9" name="Picture 8">
            <a:extLst>
              <a:ext uri="{FF2B5EF4-FFF2-40B4-BE49-F238E27FC236}">
                <a16:creationId xmlns:a16="http://schemas.microsoft.com/office/drawing/2014/main" id="{87303457-F994-7146-8DD8-A2D25A49A8E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90391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nal Title Slide 8">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D0023C-E56A-BF4A-8F6D-161D8F5FABE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0758"/>
            <a:ext cx="12215065" cy="6858000"/>
          </a:xfrm>
          <a:prstGeom prst="rect">
            <a:avLst/>
          </a:prstGeom>
        </p:spPr>
      </p:pic>
      <p:sp>
        <p:nvSpPr>
          <p:cNvPr id="10" name="Title 1">
            <a:extLst>
              <a:ext uri="{FF2B5EF4-FFF2-40B4-BE49-F238E27FC236}">
                <a16:creationId xmlns:a16="http://schemas.microsoft.com/office/drawing/2014/main" id="{B5B2FB6B-FEFB-CB4F-B6C6-65C99FE01EBE}"/>
              </a:ext>
            </a:extLst>
          </p:cNvPr>
          <p:cNvSpPr>
            <a:spLocks noGrp="1"/>
          </p:cNvSpPr>
          <p:nvPr>
            <p:ph type="ctrTitle"/>
          </p:nvPr>
        </p:nvSpPr>
        <p:spPr>
          <a:xfrm>
            <a:off x="6663712" y="2577000"/>
            <a:ext cx="4193199" cy="1050438"/>
          </a:xfrm>
        </p:spPr>
        <p:txBody>
          <a:bodyPr anchor="t">
            <a:normAutofit/>
          </a:bodyPr>
          <a:lstStyle>
            <a:lvl1pPr algn="l">
              <a:defRPr sz="33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7479F090-4A0E-F648-8B9D-BB773E96618C}"/>
              </a:ext>
            </a:extLst>
          </p:cNvPr>
          <p:cNvSpPr>
            <a:spLocks noGrp="1"/>
          </p:cNvSpPr>
          <p:nvPr>
            <p:ph type="subTitle" idx="1"/>
          </p:nvPr>
        </p:nvSpPr>
        <p:spPr>
          <a:xfrm>
            <a:off x="6663712" y="3643313"/>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4">
            <a:extLst>
              <a:ext uri="{FF2B5EF4-FFF2-40B4-BE49-F238E27FC236}">
                <a16:creationId xmlns:a16="http://schemas.microsoft.com/office/drawing/2014/main" id="{BE748525-69CB-784B-9C2D-3E77A61E9501}"/>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For internal use only.</a:t>
            </a:r>
          </a:p>
        </p:txBody>
      </p:sp>
      <p:pic>
        <p:nvPicPr>
          <p:cNvPr id="9" name="Picture 8">
            <a:extLst>
              <a:ext uri="{FF2B5EF4-FFF2-40B4-BE49-F238E27FC236}">
                <a16:creationId xmlns:a16="http://schemas.microsoft.com/office/drawing/2014/main" id="{87303457-F994-7146-8DD8-A2D25A49A8E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1056533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rrow&#10;&#10;Description automatically generated with medium confidence">
            <a:extLst>
              <a:ext uri="{FF2B5EF4-FFF2-40B4-BE49-F238E27FC236}">
                <a16:creationId xmlns:a16="http://schemas.microsoft.com/office/drawing/2014/main" id="{27817712-E648-75CF-9564-0143F0BCAF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251"/>
          <a:stretch/>
        </p:blipFill>
        <p:spPr>
          <a:xfrm>
            <a:off x="6350" y="0"/>
            <a:ext cx="12179300" cy="6223518"/>
          </a:xfrm>
          <a:prstGeom prst="rect">
            <a:avLst/>
          </a:prstGeom>
        </p:spPr>
      </p:pic>
      <p:sp>
        <p:nvSpPr>
          <p:cNvPr id="2" name="Title 1">
            <a:extLst>
              <a:ext uri="{FF2B5EF4-FFF2-40B4-BE49-F238E27FC236}">
                <a16:creationId xmlns:a16="http://schemas.microsoft.com/office/drawing/2014/main" id="{F08B1D79-D175-1E4F-BF6D-F2A26A3BB5D1}"/>
              </a:ext>
            </a:extLst>
          </p:cNvPr>
          <p:cNvSpPr>
            <a:spLocks noGrp="1"/>
          </p:cNvSpPr>
          <p:nvPr>
            <p:ph type="title"/>
          </p:nvPr>
        </p:nvSpPr>
        <p:spPr>
          <a:xfrm>
            <a:off x="3914078" y="3122342"/>
            <a:ext cx="4638907" cy="1014761"/>
          </a:xfrm>
        </p:spPr>
        <p:txBody>
          <a:bodyPr anchor="t">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E2449A-AD1C-954A-8969-D73EABF324C9}"/>
              </a:ext>
            </a:extLst>
          </p:cNvPr>
          <p:cNvSpPr>
            <a:spLocks noGrp="1"/>
          </p:cNvSpPr>
          <p:nvPr>
            <p:ph type="body" idx="1"/>
          </p:nvPr>
        </p:nvSpPr>
        <p:spPr>
          <a:xfrm>
            <a:off x="3914078" y="4224339"/>
            <a:ext cx="4638907" cy="365125"/>
          </a:xfrm>
        </p:spPr>
        <p:txBody>
          <a:bodyPr>
            <a:noAutofit/>
          </a:bodyPr>
          <a:lstStyle>
            <a:lvl1pPr marL="0" indent="0">
              <a:buNone/>
              <a:defRPr sz="2000">
                <a:solidFill>
                  <a:srgbClr val="2D3A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1C74C379-0382-EE65-7C7C-CCA9047FE4A1}"/>
              </a:ext>
            </a:extLst>
          </p:cNvPr>
          <p:cNvSpPr/>
          <p:nvPr userDrawn="1"/>
        </p:nvSpPr>
        <p:spPr>
          <a:xfrm>
            <a:off x="0" y="0"/>
            <a:ext cx="1048512" cy="9631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82287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0AA3-A4A6-F447-BBC5-65436B9B0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98B94-D2E4-F14A-84FB-99FCCC3A3BA4}"/>
              </a:ext>
            </a:extLst>
          </p:cNvPr>
          <p:cNvSpPr>
            <a:spLocks noGrp="1"/>
          </p:cNvSpPr>
          <p:nvPr>
            <p:ph idx="1"/>
          </p:nvPr>
        </p:nvSpPr>
        <p:spPr>
          <a:xfrm>
            <a:off x="868016" y="1248937"/>
            <a:ext cx="10056016" cy="4799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1064610-371C-F14C-B500-38B7EF27F047}"/>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282945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Title Slide 1">
    <p:spTree>
      <p:nvGrpSpPr>
        <p:cNvPr id="1" name=""/>
        <p:cNvGrpSpPr/>
        <p:nvPr/>
      </p:nvGrpSpPr>
      <p:grpSpPr>
        <a:xfrm>
          <a:off x="0" y="0"/>
          <a:ext cx="0" cy="0"/>
          <a:chOff x="0" y="0"/>
          <a:chExt cx="0" cy="0"/>
        </a:xfrm>
      </p:grpSpPr>
      <p:pic>
        <p:nvPicPr>
          <p:cNvPr id="11" name="Picture 10" descr="A picture containing light, laser&#10;&#10;Description automatically generated">
            <a:extLst>
              <a:ext uri="{FF2B5EF4-FFF2-40B4-BE49-F238E27FC236}">
                <a16:creationId xmlns:a16="http://schemas.microsoft.com/office/drawing/2014/main" id="{4E212782-4FF4-8F41-91E2-00C5718939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434494" cy="6857999"/>
          </a:xfrm>
          <a:prstGeom prst="rect">
            <a:avLst/>
          </a:prstGeom>
        </p:spPr>
      </p:pic>
      <p:pic>
        <p:nvPicPr>
          <p:cNvPr id="15" name="Picture 14" descr="Shape, arrow&#10;&#10;Description automatically generated">
            <a:extLst>
              <a:ext uri="{FF2B5EF4-FFF2-40B4-BE49-F238E27FC236}">
                <a16:creationId xmlns:a16="http://schemas.microsoft.com/office/drawing/2014/main" id="{4B7431B4-4FC2-E14D-B843-0A31C38B9D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49" y="0"/>
            <a:ext cx="12203591" cy="6871678"/>
          </a:xfrm>
          <a:prstGeom prst="rect">
            <a:avLst/>
          </a:prstGeom>
        </p:spPr>
      </p:pic>
      <p:sp>
        <p:nvSpPr>
          <p:cNvPr id="10" name="Title 1">
            <a:extLst>
              <a:ext uri="{FF2B5EF4-FFF2-40B4-BE49-F238E27FC236}">
                <a16:creationId xmlns:a16="http://schemas.microsoft.com/office/drawing/2014/main" id="{A4EA6AB3-5CB9-424A-B075-AAFF66BAF2A7}"/>
              </a:ext>
            </a:extLst>
          </p:cNvPr>
          <p:cNvSpPr>
            <a:spLocks noGrp="1"/>
          </p:cNvSpPr>
          <p:nvPr>
            <p:ph type="ctrTitle"/>
          </p:nvPr>
        </p:nvSpPr>
        <p:spPr>
          <a:xfrm>
            <a:off x="6665438" y="2577986"/>
            <a:ext cx="4193199" cy="1050438"/>
          </a:xfrm>
        </p:spPr>
        <p:txBody>
          <a:bodyPr anchor="t">
            <a:normAutofit/>
          </a:bodyPr>
          <a:lstStyle>
            <a:lvl1pPr algn="l">
              <a:defRPr sz="3300"/>
            </a:lvl1pPr>
          </a:lstStyle>
          <a:p>
            <a:r>
              <a:rPr lang="en-US" dirty="0"/>
              <a:t>Click to edit Master title style</a:t>
            </a:r>
          </a:p>
        </p:txBody>
      </p:sp>
      <p:sp>
        <p:nvSpPr>
          <p:cNvPr id="12" name="Subtitle 2">
            <a:extLst>
              <a:ext uri="{FF2B5EF4-FFF2-40B4-BE49-F238E27FC236}">
                <a16:creationId xmlns:a16="http://schemas.microsoft.com/office/drawing/2014/main" id="{B17A3D18-C9E8-C74B-B53B-95D0603E9979}"/>
              </a:ext>
            </a:extLst>
          </p:cNvPr>
          <p:cNvSpPr>
            <a:spLocks noGrp="1"/>
          </p:cNvSpPr>
          <p:nvPr>
            <p:ph type="subTitle" idx="1"/>
          </p:nvPr>
        </p:nvSpPr>
        <p:spPr>
          <a:xfrm>
            <a:off x="6665438" y="3644299"/>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a:extLst>
              <a:ext uri="{FF2B5EF4-FFF2-40B4-BE49-F238E27FC236}">
                <a16:creationId xmlns:a16="http://schemas.microsoft.com/office/drawing/2014/main" id="{D984BEE9-65D6-C949-BF61-E97FFF227A6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
        <p:nvSpPr>
          <p:cNvPr id="9" name="Footer Placeholder 4">
            <a:extLst>
              <a:ext uri="{FF2B5EF4-FFF2-40B4-BE49-F238E27FC236}">
                <a16:creationId xmlns:a16="http://schemas.microsoft.com/office/drawing/2014/main" id="{B556928C-CDD2-C040-98A7-057A6D6F6EC0}"/>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For internal use only.</a:t>
            </a:r>
          </a:p>
        </p:txBody>
      </p:sp>
    </p:spTree>
    <p:extLst>
      <p:ext uri="{BB962C8B-B14F-4D97-AF65-F5344CB8AC3E}">
        <p14:creationId xmlns:p14="http://schemas.microsoft.com/office/powerpoint/2010/main" val="772811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DB5-0A4A-0043-93A8-DF98128EA38F}"/>
              </a:ext>
            </a:extLst>
          </p:cNvPr>
          <p:cNvSpPr>
            <a:spLocks noGrp="1"/>
          </p:cNvSpPr>
          <p:nvPr>
            <p:ph type="title"/>
          </p:nvPr>
        </p:nvSpPr>
        <p:spPr>
          <a:xfrm>
            <a:off x="839788" y="0"/>
            <a:ext cx="10085832" cy="850392"/>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6B330B1-273C-C84E-8170-DE61F53FCAE3}"/>
              </a:ext>
            </a:extLst>
          </p:cNvPr>
          <p:cNvSpPr>
            <a:spLocks noGrp="1"/>
          </p:cNvSpPr>
          <p:nvPr>
            <p:ph sz="half" idx="2"/>
          </p:nvPr>
        </p:nvSpPr>
        <p:spPr>
          <a:xfrm>
            <a:off x="869605" y="1252728"/>
            <a:ext cx="4699305" cy="480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09F5E2AF-1237-6D4D-A317-F42C9F68D70D}"/>
              </a:ext>
            </a:extLst>
          </p:cNvPr>
          <p:cNvSpPr>
            <a:spLocks noGrp="1"/>
          </p:cNvSpPr>
          <p:nvPr>
            <p:ph sz="quarter" idx="4"/>
          </p:nvPr>
        </p:nvSpPr>
        <p:spPr>
          <a:xfrm>
            <a:off x="6203172" y="1252728"/>
            <a:ext cx="4700016" cy="480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0BD1C6B-E27A-1B4A-A937-C84C2EDC03BB}"/>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131833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74F-88DB-8440-A7CD-EE7BD1903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8973E-6032-034F-83F6-515A18B68E09}"/>
              </a:ext>
            </a:extLst>
          </p:cNvPr>
          <p:cNvSpPr>
            <a:spLocks noGrp="1"/>
          </p:cNvSpPr>
          <p:nvPr>
            <p:ph sz="half" idx="1"/>
          </p:nvPr>
        </p:nvSpPr>
        <p:spPr>
          <a:xfrm>
            <a:off x="868680" y="1252728"/>
            <a:ext cx="522732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4F5392-EA67-4843-A9C8-7A3A1BFE9486}"/>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4" name="Picture Placeholder 13">
            <a:extLst>
              <a:ext uri="{FF2B5EF4-FFF2-40B4-BE49-F238E27FC236}">
                <a16:creationId xmlns:a16="http://schemas.microsoft.com/office/drawing/2014/main" id="{D756550A-E704-3C4B-9EE7-D11A519D2069}"/>
              </a:ext>
            </a:extLst>
          </p:cNvPr>
          <p:cNvSpPr>
            <a:spLocks noGrp="1"/>
          </p:cNvSpPr>
          <p:nvPr>
            <p:ph type="pic" sz="quarter" idx="15"/>
          </p:nvPr>
        </p:nvSpPr>
        <p:spPr>
          <a:xfrm>
            <a:off x="7258049" y="1527029"/>
            <a:ext cx="4933951" cy="4251997"/>
          </a:xfrm>
          <a:prstGeom prst="flowChartPunchedCard">
            <a:avLst/>
          </a:prstGeo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1714811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74F-88DB-8440-A7CD-EE7BD1903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8973E-6032-034F-83F6-515A18B68E09}"/>
              </a:ext>
            </a:extLst>
          </p:cNvPr>
          <p:cNvSpPr>
            <a:spLocks noGrp="1"/>
          </p:cNvSpPr>
          <p:nvPr>
            <p:ph sz="half" idx="1"/>
          </p:nvPr>
        </p:nvSpPr>
        <p:spPr>
          <a:xfrm>
            <a:off x="870077" y="1252728"/>
            <a:ext cx="5139784"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4F5392-EA67-4843-A9C8-7A3A1BFE9486}"/>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2" name="Picture Placeholder 11">
            <a:extLst>
              <a:ext uri="{FF2B5EF4-FFF2-40B4-BE49-F238E27FC236}">
                <a16:creationId xmlns:a16="http://schemas.microsoft.com/office/drawing/2014/main" id="{77DC23DA-F34B-FA4A-BDE9-E4B8EC981ADD}"/>
              </a:ext>
            </a:extLst>
          </p:cNvPr>
          <p:cNvSpPr>
            <a:spLocks noGrp="1"/>
          </p:cNvSpPr>
          <p:nvPr>
            <p:ph type="pic" sz="quarter" idx="14"/>
          </p:nvPr>
        </p:nvSpPr>
        <p:spPr>
          <a:xfrm>
            <a:off x="6895654" y="1320754"/>
            <a:ext cx="2563813" cy="2138912"/>
          </a:xfrm>
          <a:prstGeom prst="flowChartPunchedCard">
            <a:avLst/>
          </a:prstGeom>
        </p:spPr>
        <p:txBody>
          <a:bodyPr/>
          <a:lstStyle/>
          <a:p>
            <a:r>
              <a:rPr lang="en-US"/>
              <a:t>Click icon to add picture</a:t>
            </a:r>
          </a:p>
        </p:txBody>
      </p:sp>
      <p:sp>
        <p:nvSpPr>
          <p:cNvPr id="14" name="Picture Placeholder 13">
            <a:extLst>
              <a:ext uri="{FF2B5EF4-FFF2-40B4-BE49-F238E27FC236}">
                <a16:creationId xmlns:a16="http://schemas.microsoft.com/office/drawing/2014/main" id="{D756550A-E704-3C4B-9EE7-D11A519D2069}"/>
              </a:ext>
            </a:extLst>
          </p:cNvPr>
          <p:cNvSpPr>
            <a:spLocks noGrp="1"/>
          </p:cNvSpPr>
          <p:nvPr>
            <p:ph type="pic" sz="quarter" idx="15"/>
          </p:nvPr>
        </p:nvSpPr>
        <p:spPr>
          <a:xfrm>
            <a:off x="8177561" y="3589551"/>
            <a:ext cx="4014439" cy="2357832"/>
          </a:xfrm>
          <a:prstGeom prst="flowChartPunchedCard">
            <a:avLst/>
          </a:prstGeom>
        </p:spPr>
        <p:txBody>
          <a:bodyPr/>
          <a:lstStyle/>
          <a:p>
            <a:r>
              <a:rPr lang="en-US"/>
              <a:t>Click icon to add picture</a:t>
            </a:r>
          </a:p>
        </p:txBody>
      </p:sp>
      <p:sp>
        <p:nvSpPr>
          <p:cNvPr id="16" name="Picture Placeholder 15">
            <a:extLst>
              <a:ext uri="{FF2B5EF4-FFF2-40B4-BE49-F238E27FC236}">
                <a16:creationId xmlns:a16="http://schemas.microsoft.com/office/drawing/2014/main" id="{343733E7-E80E-E641-9B3B-BE16DC01717C}"/>
              </a:ext>
            </a:extLst>
          </p:cNvPr>
          <p:cNvSpPr>
            <a:spLocks noGrp="1"/>
          </p:cNvSpPr>
          <p:nvPr>
            <p:ph type="pic" sz="quarter" idx="16"/>
          </p:nvPr>
        </p:nvSpPr>
        <p:spPr>
          <a:xfrm>
            <a:off x="9628187" y="1259422"/>
            <a:ext cx="2563813" cy="2200244"/>
          </a:xfrm>
          <a:prstGeom prst="flowChartPunchedCard">
            <a:avLst/>
          </a:prstGeom>
        </p:spPr>
        <p:txBody>
          <a:bodyPr/>
          <a:lstStyle/>
          <a:p>
            <a:r>
              <a:rPr lang="en-US"/>
              <a:t>Click icon to add picture</a:t>
            </a:r>
          </a:p>
        </p:txBody>
      </p:sp>
    </p:spTree>
    <p:extLst>
      <p:ext uri="{BB962C8B-B14F-4D97-AF65-F5344CB8AC3E}">
        <p14:creationId xmlns:p14="http://schemas.microsoft.com/office/powerpoint/2010/main" val="1478608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DB5-0A4A-0043-93A8-DF98128EA38F}"/>
              </a:ext>
            </a:extLst>
          </p:cNvPr>
          <p:cNvSpPr>
            <a:spLocks noGrp="1"/>
          </p:cNvSpPr>
          <p:nvPr>
            <p:ph type="title"/>
          </p:nvPr>
        </p:nvSpPr>
        <p:spPr>
          <a:xfrm>
            <a:off x="839788" y="0"/>
            <a:ext cx="10085832" cy="850392"/>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6B330B1-273C-C84E-8170-DE61F53FCAE3}"/>
              </a:ext>
            </a:extLst>
          </p:cNvPr>
          <p:cNvSpPr>
            <a:spLocks noGrp="1"/>
          </p:cNvSpPr>
          <p:nvPr>
            <p:ph sz="half" idx="2"/>
          </p:nvPr>
        </p:nvSpPr>
        <p:spPr>
          <a:xfrm>
            <a:off x="868680" y="1252728"/>
            <a:ext cx="515778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0BD1C6B-E27A-1B4A-A937-C84C2EDC03BB}"/>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0" name="Chart Placeholder 9">
            <a:extLst>
              <a:ext uri="{FF2B5EF4-FFF2-40B4-BE49-F238E27FC236}">
                <a16:creationId xmlns:a16="http://schemas.microsoft.com/office/drawing/2014/main" id="{3F1DCCA4-799E-2344-AB56-09ECE428CD23}"/>
              </a:ext>
            </a:extLst>
          </p:cNvPr>
          <p:cNvSpPr>
            <a:spLocks noGrp="1"/>
          </p:cNvSpPr>
          <p:nvPr>
            <p:ph type="chart" sz="quarter" idx="13"/>
          </p:nvPr>
        </p:nvSpPr>
        <p:spPr>
          <a:xfrm>
            <a:off x="6359525" y="1252728"/>
            <a:ext cx="5320411" cy="4800600"/>
          </a:xfrm>
        </p:spPr>
        <p:txBody>
          <a:bodyPr/>
          <a:lstStyle/>
          <a:p>
            <a:r>
              <a:rPr lang="en-US"/>
              <a:t>Click icon to add chart</a:t>
            </a:r>
          </a:p>
        </p:txBody>
      </p:sp>
    </p:spTree>
    <p:extLst>
      <p:ext uri="{BB962C8B-B14F-4D97-AF65-F5344CB8AC3E}">
        <p14:creationId xmlns:p14="http://schemas.microsoft.com/office/powerpoint/2010/main" val="4005303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a:xfrm>
            <a:off x="850392" y="0"/>
            <a:ext cx="10085833" cy="85285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6" name="SmartArt Placeholder 5">
            <a:extLst>
              <a:ext uri="{FF2B5EF4-FFF2-40B4-BE49-F238E27FC236}">
                <a16:creationId xmlns:a16="http://schemas.microsoft.com/office/drawing/2014/main" id="{2ACC5956-A1EE-244C-B933-7722F009A20D}"/>
              </a:ext>
            </a:extLst>
          </p:cNvPr>
          <p:cNvSpPr>
            <a:spLocks noGrp="1"/>
          </p:cNvSpPr>
          <p:nvPr>
            <p:ph type="dgm" sz="quarter" idx="13"/>
          </p:nvPr>
        </p:nvSpPr>
        <p:spPr>
          <a:xfrm>
            <a:off x="868680" y="1240536"/>
            <a:ext cx="9963913" cy="4376927"/>
          </a:xfrm>
        </p:spPr>
        <p:txBody>
          <a:bodyPr/>
          <a:lstStyle>
            <a:lvl1pPr>
              <a:defRPr>
                <a:solidFill>
                  <a:srgbClr val="2D3A4D"/>
                </a:solidFill>
              </a:defRPr>
            </a:lvl1pPr>
          </a:lstStyle>
          <a:p>
            <a:r>
              <a:rPr lang="en-US"/>
              <a:t>Click icon to add SmartArt graphic</a:t>
            </a:r>
          </a:p>
        </p:txBody>
      </p:sp>
    </p:spTree>
    <p:extLst>
      <p:ext uri="{BB962C8B-B14F-4D97-AF65-F5344CB8AC3E}">
        <p14:creationId xmlns:p14="http://schemas.microsoft.com/office/powerpoint/2010/main" val="3544278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7" name="Media Placeholder 6">
            <a:extLst>
              <a:ext uri="{FF2B5EF4-FFF2-40B4-BE49-F238E27FC236}">
                <a16:creationId xmlns:a16="http://schemas.microsoft.com/office/drawing/2014/main" id="{12A4A213-5B06-F848-AD02-688C1C595A3B}"/>
              </a:ext>
            </a:extLst>
          </p:cNvPr>
          <p:cNvSpPr>
            <a:spLocks noGrp="1"/>
          </p:cNvSpPr>
          <p:nvPr>
            <p:ph type="media" sz="quarter" idx="13"/>
          </p:nvPr>
        </p:nvSpPr>
        <p:spPr>
          <a:xfrm>
            <a:off x="1950720" y="1252728"/>
            <a:ext cx="7912608" cy="4526280"/>
          </a:xfrm>
        </p:spPr>
        <p:txBody>
          <a:bodyPr/>
          <a:lstStyle/>
          <a:p>
            <a:r>
              <a:rPr lang="en-US"/>
              <a:t>Click icon to add media</a:t>
            </a:r>
          </a:p>
        </p:txBody>
      </p:sp>
    </p:spTree>
    <p:extLst>
      <p:ext uri="{BB962C8B-B14F-4D97-AF65-F5344CB8AC3E}">
        <p14:creationId xmlns:p14="http://schemas.microsoft.com/office/powerpoint/2010/main" val="3282702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938651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96605-EA48-A149-9D23-2F1C5AD99DC1}"/>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3691214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395288"/>
            <a:ext cx="11152716" cy="849312"/>
          </a:xfrm>
        </p:spPr>
        <p:txBody>
          <a:bodyPr anchor="t" anchorCtr="0"/>
          <a:lstStyle/>
          <a:p>
            <a:r>
              <a:rPr lang="en-US"/>
              <a:t>Click to edit Master title style</a:t>
            </a:r>
            <a:endParaRPr lang="en-US" dirty="0"/>
          </a:p>
        </p:txBody>
      </p:sp>
      <p:sp>
        <p:nvSpPr>
          <p:cNvPr id="5" name="Content Placeholder 4"/>
          <p:cNvSpPr>
            <a:spLocks noGrp="1"/>
          </p:cNvSpPr>
          <p:nvPr>
            <p:ph sz="quarter" idx="11"/>
          </p:nvPr>
        </p:nvSpPr>
        <p:spPr>
          <a:xfrm>
            <a:off x="527051" y="1296989"/>
            <a:ext cx="11152716" cy="4891087"/>
          </a:xfrm>
        </p:spPr>
        <p:txBody>
          <a:bodyPr/>
          <a:lstStyle>
            <a:lvl1pPr marL="228600" indent="-228600">
              <a:spcBef>
                <a:spcPts val="400"/>
              </a:spcBef>
              <a:spcAft>
                <a:spcPts val="600"/>
              </a:spcAft>
              <a:buFont typeface="Wingdings" panose="05000000000000000000" pitchFamily="2" charset="2"/>
              <a:buChar char="§"/>
              <a:defRPr sz="2200">
                <a:solidFill>
                  <a:schemeClr val="tx1"/>
                </a:solidFill>
              </a:defRPr>
            </a:lvl1pPr>
            <a:lvl2pPr marL="517525" indent="-228600">
              <a:spcBef>
                <a:spcPts val="0"/>
              </a:spcBef>
              <a:spcAft>
                <a:spcPts val="600"/>
              </a:spcAft>
              <a:buClr>
                <a:schemeClr val="tx2">
                  <a:lumMod val="50000"/>
                </a:schemeClr>
              </a:buClr>
              <a:buFont typeface="Wingdings" panose="05000000000000000000" pitchFamily="2" charset="2"/>
              <a:buChar char="§"/>
              <a:defRPr sz="2200">
                <a:solidFill>
                  <a:schemeClr val="tx1"/>
                </a:solidFill>
              </a:defRPr>
            </a:lvl2pPr>
            <a:lvl3pPr marL="746125" indent="-169863">
              <a:spcBef>
                <a:spcPts val="0"/>
              </a:spcBef>
              <a:spcAft>
                <a:spcPts val="600"/>
              </a:spcAft>
              <a:buClr>
                <a:schemeClr val="tx2">
                  <a:lumMod val="50000"/>
                </a:schemeClr>
              </a:buClr>
              <a:buFont typeface="Arial" panose="020B0604020202020204" pitchFamily="34" charset="0"/>
              <a:buChar char="»"/>
              <a:defRPr sz="2000">
                <a:solidFill>
                  <a:schemeClr val="tx1"/>
                </a:solidFill>
              </a:defRPr>
            </a:lvl3pPr>
            <a:lvl4pPr marL="1314450" indent="-231775">
              <a:spcBef>
                <a:spcPts val="0"/>
              </a:spcBef>
              <a:spcAft>
                <a:spcPts val="600"/>
              </a:spcAft>
              <a:buClr>
                <a:schemeClr val="tx2">
                  <a:lumMod val="50000"/>
                </a:schemeClr>
              </a:buClr>
              <a:defRPr sz="1800">
                <a:solidFill>
                  <a:schemeClr val="tx1"/>
                </a:solidFill>
              </a:defRPr>
            </a:lvl4pPr>
            <a:lvl5pPr marL="1597025" indent="-220663">
              <a:spcBef>
                <a:spcPts val="0"/>
              </a:spcBef>
              <a:spcAft>
                <a:spcPts val="600"/>
              </a:spcAft>
              <a:buClr>
                <a:schemeClr val="tx2">
                  <a:lumMod val="50000"/>
                </a:schemeClr>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508001" y="6324600"/>
            <a:ext cx="1508746"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 2022 Halliburton. All rights reserved.</a:t>
            </a:r>
          </a:p>
        </p:txBody>
      </p:sp>
    </p:spTree>
    <p:extLst>
      <p:ext uri="{BB962C8B-B14F-4D97-AF65-F5344CB8AC3E}">
        <p14:creationId xmlns:p14="http://schemas.microsoft.com/office/powerpoint/2010/main" val="2405148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395288"/>
            <a:ext cx="11152716" cy="849312"/>
          </a:xfrm>
        </p:spPr>
        <p:txBody>
          <a:bodyPr anchor="t" anchorCtr="0"/>
          <a:lstStyle/>
          <a:p>
            <a:r>
              <a:rPr lang="en-US"/>
              <a:t>Click to edit Master title style</a:t>
            </a:r>
            <a:endParaRPr lang="en-US" dirty="0"/>
          </a:p>
        </p:txBody>
      </p:sp>
      <p:sp>
        <p:nvSpPr>
          <p:cNvPr id="5" name="Content Placeholder 4"/>
          <p:cNvSpPr>
            <a:spLocks noGrp="1"/>
          </p:cNvSpPr>
          <p:nvPr>
            <p:ph sz="quarter" idx="11"/>
          </p:nvPr>
        </p:nvSpPr>
        <p:spPr>
          <a:xfrm>
            <a:off x="527051" y="1296989"/>
            <a:ext cx="11152716" cy="4891087"/>
          </a:xfrm>
        </p:spPr>
        <p:txBody>
          <a:bodyPr/>
          <a:lstStyle>
            <a:lvl1pPr marL="228600" indent="-228600">
              <a:spcBef>
                <a:spcPts val="400"/>
              </a:spcBef>
              <a:spcAft>
                <a:spcPts val="600"/>
              </a:spcAft>
              <a:buFont typeface="Wingdings" panose="05000000000000000000" pitchFamily="2" charset="2"/>
              <a:buChar char="§"/>
              <a:defRPr sz="2200">
                <a:solidFill>
                  <a:schemeClr val="tx1"/>
                </a:solidFill>
              </a:defRPr>
            </a:lvl1pPr>
            <a:lvl2pPr marL="517525" indent="-228600">
              <a:spcBef>
                <a:spcPts val="0"/>
              </a:spcBef>
              <a:spcAft>
                <a:spcPts val="600"/>
              </a:spcAft>
              <a:buClr>
                <a:schemeClr val="tx2">
                  <a:lumMod val="50000"/>
                </a:schemeClr>
              </a:buClr>
              <a:buFont typeface="Wingdings" panose="05000000000000000000" pitchFamily="2" charset="2"/>
              <a:buChar char="§"/>
              <a:defRPr sz="2200">
                <a:solidFill>
                  <a:schemeClr val="tx1"/>
                </a:solidFill>
              </a:defRPr>
            </a:lvl2pPr>
            <a:lvl3pPr marL="746125" indent="-169863">
              <a:spcBef>
                <a:spcPts val="0"/>
              </a:spcBef>
              <a:spcAft>
                <a:spcPts val="600"/>
              </a:spcAft>
              <a:buClr>
                <a:schemeClr val="tx2">
                  <a:lumMod val="50000"/>
                </a:schemeClr>
              </a:buClr>
              <a:buFont typeface="Arial" panose="020B0604020202020204" pitchFamily="34" charset="0"/>
              <a:buChar char="»"/>
              <a:defRPr sz="2000">
                <a:solidFill>
                  <a:schemeClr val="tx1"/>
                </a:solidFill>
              </a:defRPr>
            </a:lvl3pPr>
            <a:lvl4pPr marL="1314450" indent="-231775">
              <a:spcBef>
                <a:spcPts val="0"/>
              </a:spcBef>
              <a:spcAft>
                <a:spcPts val="600"/>
              </a:spcAft>
              <a:buClr>
                <a:schemeClr val="tx2">
                  <a:lumMod val="50000"/>
                </a:schemeClr>
              </a:buClr>
              <a:defRPr sz="1800">
                <a:solidFill>
                  <a:schemeClr val="tx1"/>
                </a:solidFill>
              </a:defRPr>
            </a:lvl4pPr>
            <a:lvl5pPr marL="1597025" indent="-220663">
              <a:spcBef>
                <a:spcPts val="0"/>
              </a:spcBef>
              <a:spcAft>
                <a:spcPts val="600"/>
              </a:spcAft>
              <a:buClr>
                <a:schemeClr val="tx2">
                  <a:lumMod val="50000"/>
                </a:schemeClr>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7BA2411D-F1B3-4E2E-9320-54F59A20DE35}"/>
              </a:ext>
            </a:extLst>
          </p:cNvPr>
          <p:cNvSpPr/>
          <p:nvPr userDrawn="1"/>
        </p:nvSpPr>
        <p:spPr>
          <a:xfrm>
            <a:off x="508001" y="6324600"/>
            <a:ext cx="1508746"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 2022 Halliburton. All rights reserved.</a:t>
            </a:r>
          </a:p>
        </p:txBody>
      </p:sp>
    </p:spTree>
    <p:extLst>
      <p:ext uri="{BB962C8B-B14F-4D97-AF65-F5344CB8AC3E}">
        <p14:creationId xmlns:p14="http://schemas.microsoft.com/office/powerpoint/2010/main" val="230587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7" name="Picture 6" descr="A picture containing sky, outdoor, person, holding&#10;&#10;Description automatically generated">
            <a:extLst>
              <a:ext uri="{FF2B5EF4-FFF2-40B4-BE49-F238E27FC236}">
                <a16:creationId xmlns:a16="http://schemas.microsoft.com/office/drawing/2014/main" id="{88D1973E-AC94-1C40-B0C7-2A0C00225B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flipH="1">
            <a:off x="0" y="1"/>
            <a:ext cx="10062468" cy="6858000"/>
          </a:xfrm>
          <a:prstGeom prst="rect">
            <a:avLst/>
          </a:prstGeom>
        </p:spPr>
      </p:pic>
      <p:pic>
        <p:nvPicPr>
          <p:cNvPr id="8" name="Picture 7" descr="Shape, arrow&#10;&#10;Description automatically generated">
            <a:extLst>
              <a:ext uri="{FF2B5EF4-FFF2-40B4-BE49-F238E27FC236}">
                <a16:creationId xmlns:a16="http://schemas.microsoft.com/office/drawing/2014/main" id="{96249169-EE54-2A45-84C4-AE790805AF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49" y="0"/>
            <a:ext cx="12203591" cy="6871678"/>
          </a:xfrm>
          <a:prstGeom prst="rect">
            <a:avLst/>
          </a:prstGeom>
        </p:spPr>
      </p:pic>
      <p:sp>
        <p:nvSpPr>
          <p:cNvPr id="2" name="Title 1">
            <a:extLst>
              <a:ext uri="{FF2B5EF4-FFF2-40B4-BE49-F238E27FC236}">
                <a16:creationId xmlns:a16="http://schemas.microsoft.com/office/drawing/2014/main" id="{B4FC833B-E07F-6044-B30C-523E5B78F07A}"/>
              </a:ext>
            </a:extLst>
          </p:cNvPr>
          <p:cNvSpPr>
            <a:spLocks noGrp="1"/>
          </p:cNvSpPr>
          <p:nvPr>
            <p:ph type="ctrTitle"/>
          </p:nvPr>
        </p:nvSpPr>
        <p:spPr>
          <a:xfrm>
            <a:off x="6665438" y="2577986"/>
            <a:ext cx="4193199" cy="1050438"/>
          </a:xfrm>
        </p:spPr>
        <p:txBody>
          <a:bodyPr anchor="t">
            <a:normAutofit/>
          </a:bodyPr>
          <a:lstStyle>
            <a:lvl1pPr algn="l">
              <a:defRPr sz="33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FDE39AF-D134-9849-846D-6D7552E1980B}"/>
              </a:ext>
            </a:extLst>
          </p:cNvPr>
          <p:cNvSpPr>
            <a:spLocks noGrp="1"/>
          </p:cNvSpPr>
          <p:nvPr>
            <p:ph type="subTitle" idx="1"/>
          </p:nvPr>
        </p:nvSpPr>
        <p:spPr>
          <a:xfrm>
            <a:off x="6665438" y="3644299"/>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Footer Placeholder 4">
            <a:extLst>
              <a:ext uri="{FF2B5EF4-FFF2-40B4-BE49-F238E27FC236}">
                <a16:creationId xmlns:a16="http://schemas.microsoft.com/office/drawing/2014/main" id="{B54A3576-48E3-D04C-8D0E-98A6E833FC68}"/>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All rights reserved. </a:t>
            </a:r>
          </a:p>
        </p:txBody>
      </p:sp>
      <p:pic>
        <p:nvPicPr>
          <p:cNvPr id="11" name="Picture 10">
            <a:extLst>
              <a:ext uri="{FF2B5EF4-FFF2-40B4-BE49-F238E27FC236}">
                <a16:creationId xmlns:a16="http://schemas.microsoft.com/office/drawing/2014/main" id="{AB2D7296-5F41-C045-A267-78D3051923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254483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395288"/>
            <a:ext cx="11152716" cy="849312"/>
          </a:xfrm>
        </p:spPr>
        <p:txBody>
          <a:bodyPr anchor="t" anchorCtr="0"/>
          <a:lstStyle/>
          <a:p>
            <a:r>
              <a:rPr lang="en-US"/>
              <a:t>Click to edit Master title style</a:t>
            </a:r>
            <a:endParaRPr lang="en-US" dirty="0"/>
          </a:p>
        </p:txBody>
      </p:sp>
      <p:sp>
        <p:nvSpPr>
          <p:cNvPr id="5" name="Content Placeholder 4"/>
          <p:cNvSpPr>
            <a:spLocks noGrp="1"/>
          </p:cNvSpPr>
          <p:nvPr>
            <p:ph sz="quarter" idx="11"/>
          </p:nvPr>
        </p:nvSpPr>
        <p:spPr>
          <a:xfrm>
            <a:off x="527051" y="1296989"/>
            <a:ext cx="11152716" cy="4891087"/>
          </a:xfrm>
        </p:spPr>
        <p:txBody>
          <a:bodyPr/>
          <a:lstStyle>
            <a:lvl1pPr marL="228600" indent="-228600">
              <a:spcBef>
                <a:spcPts val="400"/>
              </a:spcBef>
              <a:spcAft>
                <a:spcPts val="600"/>
              </a:spcAft>
              <a:buFont typeface="Wingdings" panose="05000000000000000000" pitchFamily="2" charset="2"/>
              <a:buChar char="§"/>
              <a:defRPr sz="2200">
                <a:solidFill>
                  <a:schemeClr val="tx1"/>
                </a:solidFill>
              </a:defRPr>
            </a:lvl1pPr>
            <a:lvl2pPr marL="517525" indent="-228600">
              <a:spcBef>
                <a:spcPts val="0"/>
              </a:spcBef>
              <a:spcAft>
                <a:spcPts val="600"/>
              </a:spcAft>
              <a:buClr>
                <a:schemeClr val="tx2">
                  <a:lumMod val="50000"/>
                </a:schemeClr>
              </a:buClr>
              <a:buFont typeface="Wingdings" panose="05000000000000000000" pitchFamily="2" charset="2"/>
              <a:buChar char="§"/>
              <a:defRPr sz="2200">
                <a:solidFill>
                  <a:schemeClr val="tx1"/>
                </a:solidFill>
              </a:defRPr>
            </a:lvl2pPr>
            <a:lvl3pPr marL="746125" indent="-169863">
              <a:spcBef>
                <a:spcPts val="0"/>
              </a:spcBef>
              <a:spcAft>
                <a:spcPts val="600"/>
              </a:spcAft>
              <a:buClr>
                <a:schemeClr val="tx2">
                  <a:lumMod val="50000"/>
                </a:schemeClr>
              </a:buClr>
              <a:buFont typeface="Arial" panose="020B0604020202020204" pitchFamily="34" charset="0"/>
              <a:buChar char="»"/>
              <a:defRPr sz="2000">
                <a:solidFill>
                  <a:schemeClr val="tx1"/>
                </a:solidFill>
              </a:defRPr>
            </a:lvl3pPr>
            <a:lvl4pPr marL="1314450" indent="-231775">
              <a:spcBef>
                <a:spcPts val="0"/>
              </a:spcBef>
              <a:spcAft>
                <a:spcPts val="600"/>
              </a:spcAft>
              <a:buClr>
                <a:schemeClr val="tx2">
                  <a:lumMod val="50000"/>
                </a:schemeClr>
              </a:buClr>
              <a:defRPr sz="1800">
                <a:solidFill>
                  <a:schemeClr val="tx1"/>
                </a:solidFill>
              </a:defRPr>
            </a:lvl4pPr>
            <a:lvl5pPr marL="1597025" indent="-220663">
              <a:spcBef>
                <a:spcPts val="0"/>
              </a:spcBef>
              <a:spcAft>
                <a:spcPts val="600"/>
              </a:spcAft>
              <a:buClr>
                <a:schemeClr val="tx2">
                  <a:lumMod val="50000"/>
                </a:schemeClr>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148AD014-B325-4AE6-8932-FED1906344F0}"/>
              </a:ext>
            </a:extLst>
          </p:cNvPr>
          <p:cNvSpPr/>
          <p:nvPr userDrawn="1"/>
        </p:nvSpPr>
        <p:spPr>
          <a:xfrm>
            <a:off x="508001" y="6324600"/>
            <a:ext cx="1508746"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 2022 Halliburton. All rights reserved.</a:t>
            </a:r>
          </a:p>
        </p:txBody>
      </p:sp>
    </p:spTree>
    <p:extLst>
      <p:ext uri="{BB962C8B-B14F-4D97-AF65-F5344CB8AC3E}">
        <p14:creationId xmlns:p14="http://schemas.microsoft.com/office/powerpoint/2010/main" val="3190348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395288"/>
            <a:ext cx="11152716" cy="849312"/>
          </a:xfrm>
        </p:spPr>
        <p:txBody>
          <a:bodyPr anchor="t" anchorCtr="0"/>
          <a:lstStyle/>
          <a:p>
            <a:r>
              <a:rPr lang="en-US"/>
              <a:t>Click to edit Master title style</a:t>
            </a:r>
            <a:endParaRPr lang="en-US" dirty="0"/>
          </a:p>
        </p:txBody>
      </p:sp>
      <p:sp>
        <p:nvSpPr>
          <p:cNvPr id="5" name="Content Placeholder 4"/>
          <p:cNvSpPr>
            <a:spLocks noGrp="1"/>
          </p:cNvSpPr>
          <p:nvPr>
            <p:ph sz="quarter" idx="11"/>
          </p:nvPr>
        </p:nvSpPr>
        <p:spPr>
          <a:xfrm>
            <a:off x="527051" y="1296989"/>
            <a:ext cx="11152716" cy="4891087"/>
          </a:xfrm>
        </p:spPr>
        <p:txBody>
          <a:bodyPr/>
          <a:lstStyle>
            <a:lvl1pPr marL="228600" indent="-228600">
              <a:spcBef>
                <a:spcPts val="400"/>
              </a:spcBef>
              <a:spcAft>
                <a:spcPts val="600"/>
              </a:spcAft>
              <a:buFont typeface="Wingdings" panose="05000000000000000000" pitchFamily="2" charset="2"/>
              <a:buChar char="§"/>
              <a:defRPr sz="2200">
                <a:solidFill>
                  <a:schemeClr val="tx1"/>
                </a:solidFill>
              </a:defRPr>
            </a:lvl1pPr>
            <a:lvl2pPr marL="517525" indent="-228600">
              <a:spcBef>
                <a:spcPts val="0"/>
              </a:spcBef>
              <a:spcAft>
                <a:spcPts val="600"/>
              </a:spcAft>
              <a:buClr>
                <a:schemeClr val="tx2">
                  <a:lumMod val="50000"/>
                </a:schemeClr>
              </a:buClr>
              <a:buFont typeface="Wingdings" panose="05000000000000000000" pitchFamily="2" charset="2"/>
              <a:buChar char="§"/>
              <a:defRPr sz="2200">
                <a:solidFill>
                  <a:schemeClr val="tx1"/>
                </a:solidFill>
              </a:defRPr>
            </a:lvl2pPr>
            <a:lvl3pPr marL="746125" indent="-169863">
              <a:spcBef>
                <a:spcPts val="0"/>
              </a:spcBef>
              <a:spcAft>
                <a:spcPts val="600"/>
              </a:spcAft>
              <a:buClr>
                <a:schemeClr val="tx2">
                  <a:lumMod val="50000"/>
                </a:schemeClr>
              </a:buClr>
              <a:buFont typeface="Arial" panose="020B0604020202020204" pitchFamily="34" charset="0"/>
              <a:buChar char="»"/>
              <a:defRPr sz="2000">
                <a:solidFill>
                  <a:schemeClr val="tx1"/>
                </a:solidFill>
              </a:defRPr>
            </a:lvl3pPr>
            <a:lvl4pPr marL="1314450" indent="-231775">
              <a:spcBef>
                <a:spcPts val="0"/>
              </a:spcBef>
              <a:spcAft>
                <a:spcPts val="600"/>
              </a:spcAft>
              <a:buClr>
                <a:schemeClr val="tx2">
                  <a:lumMod val="50000"/>
                </a:schemeClr>
              </a:buClr>
              <a:defRPr sz="1800">
                <a:solidFill>
                  <a:schemeClr val="tx1"/>
                </a:solidFill>
              </a:defRPr>
            </a:lvl4pPr>
            <a:lvl5pPr marL="1597025" indent="-220663">
              <a:spcBef>
                <a:spcPts val="0"/>
              </a:spcBef>
              <a:spcAft>
                <a:spcPts val="600"/>
              </a:spcAft>
              <a:buClr>
                <a:schemeClr val="tx2">
                  <a:lumMod val="50000"/>
                </a:schemeClr>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EDFAABA8-5AE8-4668-8358-46B56EAE8B68}"/>
              </a:ext>
            </a:extLst>
          </p:cNvPr>
          <p:cNvSpPr/>
          <p:nvPr userDrawn="1"/>
        </p:nvSpPr>
        <p:spPr>
          <a:xfrm>
            <a:off x="508001" y="6324600"/>
            <a:ext cx="1508746"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 2022 Halliburton. All rights reserved.</a:t>
            </a:r>
          </a:p>
        </p:txBody>
      </p:sp>
    </p:spTree>
    <p:extLst>
      <p:ext uri="{BB962C8B-B14F-4D97-AF65-F5344CB8AC3E}">
        <p14:creationId xmlns:p14="http://schemas.microsoft.com/office/powerpoint/2010/main" val="2651602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395288"/>
            <a:ext cx="11152716" cy="849312"/>
          </a:xfrm>
        </p:spPr>
        <p:txBody>
          <a:bodyPr anchor="t" anchorCtr="0"/>
          <a:lstStyle/>
          <a:p>
            <a:r>
              <a:rPr lang="en-US"/>
              <a:t>Click to edit Master title style</a:t>
            </a:r>
            <a:endParaRPr lang="en-US" dirty="0"/>
          </a:p>
        </p:txBody>
      </p:sp>
      <p:sp>
        <p:nvSpPr>
          <p:cNvPr id="5" name="Content Placeholder 4"/>
          <p:cNvSpPr>
            <a:spLocks noGrp="1"/>
          </p:cNvSpPr>
          <p:nvPr>
            <p:ph sz="quarter" idx="11"/>
          </p:nvPr>
        </p:nvSpPr>
        <p:spPr>
          <a:xfrm>
            <a:off x="527051" y="1296989"/>
            <a:ext cx="11152716" cy="4891087"/>
          </a:xfrm>
        </p:spPr>
        <p:txBody>
          <a:bodyPr/>
          <a:lstStyle>
            <a:lvl1pPr marL="228600" indent="-228600">
              <a:spcBef>
                <a:spcPts val="400"/>
              </a:spcBef>
              <a:spcAft>
                <a:spcPts val="600"/>
              </a:spcAft>
              <a:buFont typeface="Wingdings" panose="05000000000000000000" pitchFamily="2" charset="2"/>
              <a:buChar char="§"/>
              <a:defRPr sz="2200">
                <a:solidFill>
                  <a:schemeClr val="tx1"/>
                </a:solidFill>
              </a:defRPr>
            </a:lvl1pPr>
            <a:lvl2pPr marL="517525" indent="-228600">
              <a:spcBef>
                <a:spcPts val="0"/>
              </a:spcBef>
              <a:spcAft>
                <a:spcPts val="600"/>
              </a:spcAft>
              <a:buClr>
                <a:schemeClr val="tx2">
                  <a:lumMod val="50000"/>
                </a:schemeClr>
              </a:buClr>
              <a:buFont typeface="Wingdings" panose="05000000000000000000" pitchFamily="2" charset="2"/>
              <a:buChar char="§"/>
              <a:defRPr sz="2200">
                <a:solidFill>
                  <a:schemeClr val="tx1"/>
                </a:solidFill>
              </a:defRPr>
            </a:lvl2pPr>
            <a:lvl3pPr marL="746125" indent="-169863">
              <a:spcBef>
                <a:spcPts val="0"/>
              </a:spcBef>
              <a:spcAft>
                <a:spcPts val="600"/>
              </a:spcAft>
              <a:buClr>
                <a:schemeClr val="tx2">
                  <a:lumMod val="50000"/>
                </a:schemeClr>
              </a:buClr>
              <a:buFont typeface="Arial" panose="020B0604020202020204" pitchFamily="34" charset="0"/>
              <a:buChar char="»"/>
              <a:defRPr sz="2000">
                <a:solidFill>
                  <a:schemeClr val="tx1"/>
                </a:solidFill>
              </a:defRPr>
            </a:lvl3pPr>
            <a:lvl4pPr marL="1314450" indent="-231775">
              <a:spcBef>
                <a:spcPts val="0"/>
              </a:spcBef>
              <a:spcAft>
                <a:spcPts val="600"/>
              </a:spcAft>
              <a:buClr>
                <a:schemeClr val="tx2">
                  <a:lumMod val="50000"/>
                </a:schemeClr>
              </a:buClr>
              <a:defRPr sz="1800">
                <a:solidFill>
                  <a:schemeClr val="tx1"/>
                </a:solidFill>
              </a:defRPr>
            </a:lvl4pPr>
            <a:lvl5pPr marL="1597025" indent="-220663">
              <a:spcBef>
                <a:spcPts val="0"/>
              </a:spcBef>
              <a:spcAft>
                <a:spcPts val="600"/>
              </a:spcAft>
              <a:buClr>
                <a:schemeClr val="tx2">
                  <a:lumMod val="50000"/>
                </a:schemeClr>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B3653D71-8806-4526-8CA4-4ABBE1AF9DC4}"/>
              </a:ext>
            </a:extLst>
          </p:cNvPr>
          <p:cNvSpPr/>
          <p:nvPr userDrawn="1"/>
        </p:nvSpPr>
        <p:spPr>
          <a:xfrm>
            <a:off x="508001" y="6324600"/>
            <a:ext cx="1508746"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 2022 Halliburton. All rights reserved.</a:t>
            </a:r>
          </a:p>
        </p:txBody>
      </p:sp>
    </p:spTree>
    <p:extLst>
      <p:ext uri="{BB962C8B-B14F-4D97-AF65-F5344CB8AC3E}">
        <p14:creationId xmlns:p14="http://schemas.microsoft.com/office/powerpoint/2010/main" val="615573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395288"/>
            <a:ext cx="11152716" cy="849312"/>
          </a:xfrm>
        </p:spPr>
        <p:txBody>
          <a:bodyPr anchor="t" anchorCtr="0"/>
          <a:lstStyle/>
          <a:p>
            <a:r>
              <a:rPr lang="en-US"/>
              <a:t>Click to edit Master title style</a:t>
            </a:r>
            <a:endParaRPr lang="en-US" dirty="0"/>
          </a:p>
        </p:txBody>
      </p:sp>
      <p:sp>
        <p:nvSpPr>
          <p:cNvPr id="5" name="Content Placeholder 4"/>
          <p:cNvSpPr>
            <a:spLocks noGrp="1"/>
          </p:cNvSpPr>
          <p:nvPr>
            <p:ph sz="quarter" idx="11"/>
          </p:nvPr>
        </p:nvSpPr>
        <p:spPr>
          <a:xfrm>
            <a:off x="527051" y="1296989"/>
            <a:ext cx="11152716" cy="4891087"/>
          </a:xfrm>
        </p:spPr>
        <p:txBody>
          <a:bodyPr/>
          <a:lstStyle>
            <a:lvl1pPr marL="228600" indent="-228600">
              <a:spcBef>
                <a:spcPts val="400"/>
              </a:spcBef>
              <a:spcAft>
                <a:spcPts val="600"/>
              </a:spcAft>
              <a:buFont typeface="Wingdings" panose="05000000000000000000" pitchFamily="2" charset="2"/>
              <a:buChar char="§"/>
              <a:defRPr sz="2200">
                <a:solidFill>
                  <a:schemeClr val="tx1"/>
                </a:solidFill>
              </a:defRPr>
            </a:lvl1pPr>
            <a:lvl2pPr marL="517525" indent="-228600">
              <a:spcBef>
                <a:spcPts val="0"/>
              </a:spcBef>
              <a:spcAft>
                <a:spcPts val="600"/>
              </a:spcAft>
              <a:buClr>
                <a:schemeClr val="tx2">
                  <a:lumMod val="50000"/>
                </a:schemeClr>
              </a:buClr>
              <a:buFont typeface="Wingdings" panose="05000000000000000000" pitchFamily="2" charset="2"/>
              <a:buChar char="§"/>
              <a:defRPr sz="2200">
                <a:solidFill>
                  <a:schemeClr val="tx1"/>
                </a:solidFill>
              </a:defRPr>
            </a:lvl2pPr>
            <a:lvl3pPr marL="746125" indent="-169863">
              <a:spcBef>
                <a:spcPts val="0"/>
              </a:spcBef>
              <a:spcAft>
                <a:spcPts val="600"/>
              </a:spcAft>
              <a:buClr>
                <a:schemeClr val="tx2">
                  <a:lumMod val="50000"/>
                </a:schemeClr>
              </a:buClr>
              <a:buFont typeface="Arial" panose="020B0604020202020204" pitchFamily="34" charset="0"/>
              <a:buChar char="»"/>
              <a:defRPr sz="2000">
                <a:solidFill>
                  <a:schemeClr val="tx1"/>
                </a:solidFill>
              </a:defRPr>
            </a:lvl3pPr>
            <a:lvl4pPr marL="1314450" indent="-231775">
              <a:spcBef>
                <a:spcPts val="0"/>
              </a:spcBef>
              <a:spcAft>
                <a:spcPts val="600"/>
              </a:spcAft>
              <a:buClr>
                <a:schemeClr val="tx2">
                  <a:lumMod val="50000"/>
                </a:schemeClr>
              </a:buClr>
              <a:defRPr sz="1800">
                <a:solidFill>
                  <a:schemeClr val="tx1"/>
                </a:solidFill>
              </a:defRPr>
            </a:lvl4pPr>
            <a:lvl5pPr marL="1597025" indent="-220663">
              <a:spcBef>
                <a:spcPts val="0"/>
              </a:spcBef>
              <a:spcAft>
                <a:spcPts val="600"/>
              </a:spcAft>
              <a:buClr>
                <a:schemeClr val="tx2">
                  <a:lumMod val="50000"/>
                </a:schemeClr>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E75A843D-3920-4DDA-9569-34010400A10D}"/>
              </a:ext>
            </a:extLst>
          </p:cNvPr>
          <p:cNvSpPr/>
          <p:nvPr userDrawn="1"/>
        </p:nvSpPr>
        <p:spPr>
          <a:xfrm>
            <a:off x="508001" y="6324600"/>
            <a:ext cx="1508746"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 2022 Halliburton. All rights reserved.</a:t>
            </a:r>
          </a:p>
        </p:txBody>
      </p:sp>
    </p:spTree>
    <p:extLst>
      <p:ext uri="{BB962C8B-B14F-4D97-AF65-F5344CB8AC3E}">
        <p14:creationId xmlns:p14="http://schemas.microsoft.com/office/powerpoint/2010/main" val="4286531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395288"/>
            <a:ext cx="11152716" cy="849312"/>
          </a:xfrm>
        </p:spPr>
        <p:txBody>
          <a:bodyPr anchor="t" anchorCtr="0"/>
          <a:lstStyle/>
          <a:p>
            <a:r>
              <a:rPr lang="en-US"/>
              <a:t>Click to edit Master title style</a:t>
            </a:r>
            <a:endParaRPr lang="en-US" dirty="0"/>
          </a:p>
        </p:txBody>
      </p:sp>
      <p:sp>
        <p:nvSpPr>
          <p:cNvPr id="5" name="Content Placeholder 4"/>
          <p:cNvSpPr>
            <a:spLocks noGrp="1"/>
          </p:cNvSpPr>
          <p:nvPr>
            <p:ph sz="quarter" idx="11"/>
          </p:nvPr>
        </p:nvSpPr>
        <p:spPr>
          <a:xfrm>
            <a:off x="527051" y="1296989"/>
            <a:ext cx="11152716" cy="4891087"/>
          </a:xfrm>
        </p:spPr>
        <p:txBody>
          <a:bodyPr/>
          <a:lstStyle>
            <a:lvl1pPr marL="228600" indent="-228600">
              <a:spcBef>
                <a:spcPts val="400"/>
              </a:spcBef>
              <a:spcAft>
                <a:spcPts val="600"/>
              </a:spcAft>
              <a:buFont typeface="Wingdings" panose="05000000000000000000" pitchFamily="2" charset="2"/>
              <a:buChar char="§"/>
              <a:defRPr sz="2200">
                <a:solidFill>
                  <a:schemeClr val="tx1"/>
                </a:solidFill>
              </a:defRPr>
            </a:lvl1pPr>
            <a:lvl2pPr marL="517525" indent="-228600">
              <a:spcBef>
                <a:spcPts val="0"/>
              </a:spcBef>
              <a:spcAft>
                <a:spcPts val="600"/>
              </a:spcAft>
              <a:buClr>
                <a:schemeClr val="tx2">
                  <a:lumMod val="50000"/>
                </a:schemeClr>
              </a:buClr>
              <a:buFont typeface="Wingdings" panose="05000000000000000000" pitchFamily="2" charset="2"/>
              <a:buChar char="§"/>
              <a:defRPr sz="2200">
                <a:solidFill>
                  <a:schemeClr val="tx1"/>
                </a:solidFill>
              </a:defRPr>
            </a:lvl2pPr>
            <a:lvl3pPr marL="746125" indent="-169863">
              <a:spcBef>
                <a:spcPts val="0"/>
              </a:spcBef>
              <a:spcAft>
                <a:spcPts val="600"/>
              </a:spcAft>
              <a:buClr>
                <a:schemeClr val="tx2">
                  <a:lumMod val="50000"/>
                </a:schemeClr>
              </a:buClr>
              <a:buFont typeface="Arial" panose="020B0604020202020204" pitchFamily="34" charset="0"/>
              <a:buChar char="»"/>
              <a:defRPr sz="2000">
                <a:solidFill>
                  <a:schemeClr val="tx1"/>
                </a:solidFill>
              </a:defRPr>
            </a:lvl3pPr>
            <a:lvl4pPr marL="1314450" indent="-231775">
              <a:spcBef>
                <a:spcPts val="0"/>
              </a:spcBef>
              <a:spcAft>
                <a:spcPts val="600"/>
              </a:spcAft>
              <a:buClr>
                <a:schemeClr val="tx2">
                  <a:lumMod val="50000"/>
                </a:schemeClr>
              </a:buClr>
              <a:defRPr sz="1800">
                <a:solidFill>
                  <a:schemeClr val="tx1"/>
                </a:solidFill>
              </a:defRPr>
            </a:lvl4pPr>
            <a:lvl5pPr marL="1597025" indent="-220663">
              <a:spcBef>
                <a:spcPts val="0"/>
              </a:spcBef>
              <a:spcAft>
                <a:spcPts val="600"/>
              </a:spcAft>
              <a:buClr>
                <a:schemeClr val="tx2">
                  <a:lumMod val="50000"/>
                </a:schemeClr>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BCF21C15-5994-498A-BC8C-FAC6394390C0}"/>
              </a:ext>
            </a:extLst>
          </p:cNvPr>
          <p:cNvSpPr/>
          <p:nvPr userDrawn="1"/>
        </p:nvSpPr>
        <p:spPr>
          <a:xfrm>
            <a:off x="508001" y="6324600"/>
            <a:ext cx="1508746"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 2022 Halliburton. All rights reserved.</a:t>
            </a:r>
          </a:p>
        </p:txBody>
      </p:sp>
    </p:spTree>
    <p:extLst>
      <p:ext uri="{BB962C8B-B14F-4D97-AF65-F5344CB8AC3E}">
        <p14:creationId xmlns:p14="http://schemas.microsoft.com/office/powerpoint/2010/main" val="3890814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395288"/>
            <a:ext cx="11152716" cy="849312"/>
          </a:xfrm>
        </p:spPr>
        <p:txBody>
          <a:bodyPr anchor="t" anchorCtr="0"/>
          <a:lstStyle/>
          <a:p>
            <a:r>
              <a:rPr lang="en-US"/>
              <a:t>Click to edit Master title style</a:t>
            </a:r>
            <a:endParaRPr lang="en-US" dirty="0"/>
          </a:p>
        </p:txBody>
      </p:sp>
      <p:sp>
        <p:nvSpPr>
          <p:cNvPr id="5" name="Content Placeholder 4"/>
          <p:cNvSpPr>
            <a:spLocks noGrp="1"/>
          </p:cNvSpPr>
          <p:nvPr>
            <p:ph sz="quarter" idx="11"/>
          </p:nvPr>
        </p:nvSpPr>
        <p:spPr>
          <a:xfrm>
            <a:off x="527051" y="1296989"/>
            <a:ext cx="11152716" cy="4891087"/>
          </a:xfrm>
        </p:spPr>
        <p:txBody>
          <a:bodyPr/>
          <a:lstStyle>
            <a:lvl1pPr marL="228600" indent="-228600">
              <a:spcBef>
                <a:spcPts val="400"/>
              </a:spcBef>
              <a:spcAft>
                <a:spcPts val="600"/>
              </a:spcAft>
              <a:buFont typeface="Wingdings" panose="05000000000000000000" pitchFamily="2" charset="2"/>
              <a:buChar char="§"/>
              <a:defRPr sz="2200">
                <a:solidFill>
                  <a:schemeClr val="tx1"/>
                </a:solidFill>
              </a:defRPr>
            </a:lvl1pPr>
            <a:lvl2pPr marL="517525" indent="-228600">
              <a:spcBef>
                <a:spcPts val="0"/>
              </a:spcBef>
              <a:spcAft>
                <a:spcPts val="600"/>
              </a:spcAft>
              <a:buClr>
                <a:schemeClr val="tx2">
                  <a:lumMod val="50000"/>
                </a:schemeClr>
              </a:buClr>
              <a:buFont typeface="Wingdings" panose="05000000000000000000" pitchFamily="2" charset="2"/>
              <a:buChar char="§"/>
              <a:defRPr sz="2200">
                <a:solidFill>
                  <a:schemeClr val="tx1"/>
                </a:solidFill>
              </a:defRPr>
            </a:lvl2pPr>
            <a:lvl3pPr marL="746125" indent="-169863">
              <a:spcBef>
                <a:spcPts val="0"/>
              </a:spcBef>
              <a:spcAft>
                <a:spcPts val="600"/>
              </a:spcAft>
              <a:buClr>
                <a:schemeClr val="tx2">
                  <a:lumMod val="50000"/>
                </a:schemeClr>
              </a:buClr>
              <a:buFont typeface="Arial" panose="020B0604020202020204" pitchFamily="34" charset="0"/>
              <a:buChar char="»"/>
              <a:defRPr sz="2000">
                <a:solidFill>
                  <a:schemeClr val="tx1"/>
                </a:solidFill>
              </a:defRPr>
            </a:lvl3pPr>
            <a:lvl4pPr marL="1314450" indent="-231775">
              <a:spcBef>
                <a:spcPts val="0"/>
              </a:spcBef>
              <a:spcAft>
                <a:spcPts val="600"/>
              </a:spcAft>
              <a:buClr>
                <a:schemeClr val="tx2">
                  <a:lumMod val="50000"/>
                </a:schemeClr>
              </a:buClr>
              <a:defRPr sz="1800">
                <a:solidFill>
                  <a:schemeClr val="tx1"/>
                </a:solidFill>
              </a:defRPr>
            </a:lvl4pPr>
            <a:lvl5pPr marL="1597025" indent="-220663">
              <a:spcBef>
                <a:spcPts val="0"/>
              </a:spcBef>
              <a:spcAft>
                <a:spcPts val="600"/>
              </a:spcAft>
              <a:buClr>
                <a:schemeClr val="tx2">
                  <a:lumMod val="50000"/>
                </a:schemeClr>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F402845-5748-4E91-8DE2-1E132C33ACC9}"/>
              </a:ext>
            </a:extLst>
          </p:cNvPr>
          <p:cNvSpPr/>
          <p:nvPr userDrawn="1"/>
        </p:nvSpPr>
        <p:spPr>
          <a:xfrm>
            <a:off x="508001" y="6324600"/>
            <a:ext cx="1508746"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 2022 Halliburton. All rights reserved.</a:t>
            </a:r>
          </a:p>
        </p:txBody>
      </p:sp>
    </p:spTree>
    <p:extLst>
      <p:ext uri="{BB962C8B-B14F-4D97-AF65-F5344CB8AC3E}">
        <p14:creationId xmlns:p14="http://schemas.microsoft.com/office/powerpoint/2010/main" val="931178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395288"/>
            <a:ext cx="11152716" cy="849312"/>
          </a:xfrm>
        </p:spPr>
        <p:txBody>
          <a:bodyPr anchor="t" anchorCtr="0"/>
          <a:lstStyle/>
          <a:p>
            <a:r>
              <a:rPr lang="en-US"/>
              <a:t>Click to edit Master title style</a:t>
            </a:r>
            <a:endParaRPr lang="en-US" dirty="0"/>
          </a:p>
        </p:txBody>
      </p:sp>
      <p:sp>
        <p:nvSpPr>
          <p:cNvPr id="5" name="Content Placeholder 4"/>
          <p:cNvSpPr>
            <a:spLocks noGrp="1"/>
          </p:cNvSpPr>
          <p:nvPr>
            <p:ph sz="quarter" idx="11"/>
          </p:nvPr>
        </p:nvSpPr>
        <p:spPr>
          <a:xfrm>
            <a:off x="527051" y="1296989"/>
            <a:ext cx="11152716" cy="4891087"/>
          </a:xfrm>
        </p:spPr>
        <p:txBody>
          <a:bodyPr/>
          <a:lstStyle>
            <a:lvl1pPr marL="228600" indent="-228600">
              <a:spcBef>
                <a:spcPts val="400"/>
              </a:spcBef>
              <a:spcAft>
                <a:spcPts val="600"/>
              </a:spcAft>
              <a:buFont typeface="Wingdings" panose="05000000000000000000" pitchFamily="2" charset="2"/>
              <a:buChar char="§"/>
              <a:defRPr sz="2200">
                <a:solidFill>
                  <a:schemeClr val="tx1"/>
                </a:solidFill>
              </a:defRPr>
            </a:lvl1pPr>
            <a:lvl2pPr marL="517525" indent="-228600">
              <a:spcBef>
                <a:spcPts val="0"/>
              </a:spcBef>
              <a:spcAft>
                <a:spcPts val="600"/>
              </a:spcAft>
              <a:buClr>
                <a:schemeClr val="tx2">
                  <a:lumMod val="50000"/>
                </a:schemeClr>
              </a:buClr>
              <a:buFont typeface="Wingdings" panose="05000000000000000000" pitchFamily="2" charset="2"/>
              <a:buChar char="§"/>
              <a:defRPr sz="2200">
                <a:solidFill>
                  <a:schemeClr val="tx1"/>
                </a:solidFill>
              </a:defRPr>
            </a:lvl2pPr>
            <a:lvl3pPr marL="746125" indent="-169863">
              <a:spcBef>
                <a:spcPts val="0"/>
              </a:spcBef>
              <a:spcAft>
                <a:spcPts val="600"/>
              </a:spcAft>
              <a:buClr>
                <a:schemeClr val="tx2">
                  <a:lumMod val="50000"/>
                </a:schemeClr>
              </a:buClr>
              <a:buFont typeface="Arial" panose="020B0604020202020204" pitchFamily="34" charset="0"/>
              <a:buChar char="»"/>
              <a:defRPr sz="2000">
                <a:solidFill>
                  <a:schemeClr val="tx1"/>
                </a:solidFill>
              </a:defRPr>
            </a:lvl3pPr>
            <a:lvl4pPr marL="1314450" indent="-231775">
              <a:spcBef>
                <a:spcPts val="0"/>
              </a:spcBef>
              <a:spcAft>
                <a:spcPts val="600"/>
              </a:spcAft>
              <a:buClr>
                <a:schemeClr val="tx2">
                  <a:lumMod val="50000"/>
                </a:schemeClr>
              </a:buClr>
              <a:defRPr sz="1800">
                <a:solidFill>
                  <a:schemeClr val="tx1"/>
                </a:solidFill>
              </a:defRPr>
            </a:lvl4pPr>
            <a:lvl5pPr marL="1597025" indent="-220663">
              <a:spcBef>
                <a:spcPts val="0"/>
              </a:spcBef>
              <a:spcAft>
                <a:spcPts val="600"/>
              </a:spcAft>
              <a:buClr>
                <a:schemeClr val="tx2">
                  <a:lumMod val="50000"/>
                </a:schemeClr>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3C3AD735-9479-4BEA-B68D-B70A2CD3FD2A}"/>
              </a:ext>
            </a:extLst>
          </p:cNvPr>
          <p:cNvSpPr/>
          <p:nvPr userDrawn="1"/>
        </p:nvSpPr>
        <p:spPr>
          <a:xfrm>
            <a:off x="508001" y="6324600"/>
            <a:ext cx="1508746"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 2022 Halliburton. All rights reserved.</a:t>
            </a:r>
          </a:p>
        </p:txBody>
      </p:sp>
    </p:spTree>
    <p:extLst>
      <p:ext uri="{BB962C8B-B14F-4D97-AF65-F5344CB8AC3E}">
        <p14:creationId xmlns:p14="http://schemas.microsoft.com/office/powerpoint/2010/main" val="2857117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395288"/>
            <a:ext cx="11152716" cy="849312"/>
          </a:xfrm>
        </p:spPr>
        <p:txBody>
          <a:bodyPr anchor="t" anchorCtr="0"/>
          <a:lstStyle/>
          <a:p>
            <a:r>
              <a:rPr lang="en-US"/>
              <a:t>Click to edit Master title style</a:t>
            </a:r>
            <a:endParaRPr lang="en-US" dirty="0"/>
          </a:p>
        </p:txBody>
      </p:sp>
      <p:sp>
        <p:nvSpPr>
          <p:cNvPr id="5" name="Content Placeholder 4"/>
          <p:cNvSpPr>
            <a:spLocks noGrp="1"/>
          </p:cNvSpPr>
          <p:nvPr>
            <p:ph sz="quarter" idx="11"/>
          </p:nvPr>
        </p:nvSpPr>
        <p:spPr>
          <a:xfrm>
            <a:off x="527051" y="1296989"/>
            <a:ext cx="11152716" cy="4891087"/>
          </a:xfrm>
        </p:spPr>
        <p:txBody>
          <a:bodyPr/>
          <a:lstStyle>
            <a:lvl1pPr marL="228600" indent="-228600">
              <a:spcBef>
                <a:spcPts val="400"/>
              </a:spcBef>
              <a:spcAft>
                <a:spcPts val="600"/>
              </a:spcAft>
              <a:buFont typeface="Wingdings" panose="05000000000000000000" pitchFamily="2" charset="2"/>
              <a:buChar char="§"/>
              <a:defRPr sz="2200">
                <a:solidFill>
                  <a:schemeClr val="tx1"/>
                </a:solidFill>
              </a:defRPr>
            </a:lvl1pPr>
            <a:lvl2pPr marL="517525" indent="-228600">
              <a:spcBef>
                <a:spcPts val="0"/>
              </a:spcBef>
              <a:spcAft>
                <a:spcPts val="600"/>
              </a:spcAft>
              <a:buClr>
                <a:schemeClr val="tx2">
                  <a:lumMod val="50000"/>
                </a:schemeClr>
              </a:buClr>
              <a:buFont typeface="Wingdings" panose="05000000000000000000" pitchFamily="2" charset="2"/>
              <a:buChar char="§"/>
              <a:defRPr sz="2200">
                <a:solidFill>
                  <a:schemeClr val="tx1"/>
                </a:solidFill>
              </a:defRPr>
            </a:lvl2pPr>
            <a:lvl3pPr marL="746125" indent="-169863">
              <a:spcBef>
                <a:spcPts val="0"/>
              </a:spcBef>
              <a:spcAft>
                <a:spcPts val="600"/>
              </a:spcAft>
              <a:buClr>
                <a:schemeClr val="tx2">
                  <a:lumMod val="50000"/>
                </a:schemeClr>
              </a:buClr>
              <a:buFont typeface="Arial" panose="020B0604020202020204" pitchFamily="34" charset="0"/>
              <a:buChar char="»"/>
              <a:defRPr sz="2000">
                <a:solidFill>
                  <a:schemeClr val="tx1"/>
                </a:solidFill>
              </a:defRPr>
            </a:lvl3pPr>
            <a:lvl4pPr marL="1314450" indent="-231775">
              <a:spcBef>
                <a:spcPts val="0"/>
              </a:spcBef>
              <a:spcAft>
                <a:spcPts val="600"/>
              </a:spcAft>
              <a:buClr>
                <a:schemeClr val="tx2">
                  <a:lumMod val="50000"/>
                </a:schemeClr>
              </a:buClr>
              <a:defRPr sz="1800">
                <a:solidFill>
                  <a:schemeClr val="tx1"/>
                </a:solidFill>
              </a:defRPr>
            </a:lvl4pPr>
            <a:lvl5pPr marL="1597025" indent="-220663">
              <a:spcBef>
                <a:spcPts val="0"/>
              </a:spcBef>
              <a:spcAft>
                <a:spcPts val="600"/>
              </a:spcAft>
              <a:buClr>
                <a:schemeClr val="tx2">
                  <a:lumMod val="50000"/>
                </a:schemeClr>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871C78ED-5BAF-4E87-9D1D-532040657883}"/>
              </a:ext>
            </a:extLst>
          </p:cNvPr>
          <p:cNvSpPr/>
          <p:nvPr userDrawn="1"/>
        </p:nvSpPr>
        <p:spPr>
          <a:xfrm>
            <a:off x="508001" y="6324600"/>
            <a:ext cx="1508746"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 2022 Halliburton. All rights reserved.</a:t>
            </a:r>
          </a:p>
        </p:txBody>
      </p:sp>
    </p:spTree>
    <p:extLst>
      <p:ext uri="{BB962C8B-B14F-4D97-AF65-F5344CB8AC3E}">
        <p14:creationId xmlns:p14="http://schemas.microsoft.com/office/powerpoint/2010/main" val="2343287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395288"/>
            <a:ext cx="11152716" cy="849312"/>
          </a:xfrm>
        </p:spPr>
        <p:txBody>
          <a:bodyPr anchor="t" anchorCtr="0"/>
          <a:lstStyle/>
          <a:p>
            <a:r>
              <a:rPr lang="en-US"/>
              <a:t>Click to edit Master title style</a:t>
            </a:r>
            <a:endParaRPr lang="en-US" dirty="0"/>
          </a:p>
        </p:txBody>
      </p:sp>
      <p:sp>
        <p:nvSpPr>
          <p:cNvPr id="5" name="Content Placeholder 4"/>
          <p:cNvSpPr>
            <a:spLocks noGrp="1"/>
          </p:cNvSpPr>
          <p:nvPr>
            <p:ph sz="quarter" idx="11"/>
          </p:nvPr>
        </p:nvSpPr>
        <p:spPr>
          <a:xfrm>
            <a:off x="527051" y="1296989"/>
            <a:ext cx="11152716" cy="4891087"/>
          </a:xfrm>
        </p:spPr>
        <p:txBody>
          <a:bodyPr/>
          <a:lstStyle>
            <a:lvl1pPr marL="228600" indent="-228600">
              <a:spcBef>
                <a:spcPts val="400"/>
              </a:spcBef>
              <a:spcAft>
                <a:spcPts val="600"/>
              </a:spcAft>
              <a:buFont typeface="Wingdings" panose="05000000000000000000" pitchFamily="2" charset="2"/>
              <a:buChar char="§"/>
              <a:defRPr sz="2200">
                <a:solidFill>
                  <a:schemeClr val="tx1"/>
                </a:solidFill>
              </a:defRPr>
            </a:lvl1pPr>
            <a:lvl2pPr marL="517525" indent="-228600">
              <a:spcBef>
                <a:spcPts val="0"/>
              </a:spcBef>
              <a:spcAft>
                <a:spcPts val="600"/>
              </a:spcAft>
              <a:buClr>
                <a:schemeClr val="tx2">
                  <a:lumMod val="50000"/>
                </a:schemeClr>
              </a:buClr>
              <a:buFont typeface="Wingdings" panose="05000000000000000000" pitchFamily="2" charset="2"/>
              <a:buChar char="§"/>
              <a:defRPr sz="2200">
                <a:solidFill>
                  <a:schemeClr val="tx1"/>
                </a:solidFill>
              </a:defRPr>
            </a:lvl2pPr>
            <a:lvl3pPr marL="746125" indent="-169863">
              <a:spcBef>
                <a:spcPts val="0"/>
              </a:spcBef>
              <a:spcAft>
                <a:spcPts val="600"/>
              </a:spcAft>
              <a:buClr>
                <a:schemeClr val="tx2">
                  <a:lumMod val="50000"/>
                </a:schemeClr>
              </a:buClr>
              <a:buFont typeface="Arial" panose="020B0604020202020204" pitchFamily="34" charset="0"/>
              <a:buChar char="»"/>
              <a:defRPr sz="2000">
                <a:solidFill>
                  <a:schemeClr val="tx1"/>
                </a:solidFill>
              </a:defRPr>
            </a:lvl3pPr>
            <a:lvl4pPr marL="1314450" indent="-231775">
              <a:spcBef>
                <a:spcPts val="0"/>
              </a:spcBef>
              <a:spcAft>
                <a:spcPts val="600"/>
              </a:spcAft>
              <a:buClr>
                <a:schemeClr val="tx2">
                  <a:lumMod val="50000"/>
                </a:schemeClr>
              </a:buClr>
              <a:defRPr sz="1800">
                <a:solidFill>
                  <a:schemeClr val="tx1"/>
                </a:solidFill>
              </a:defRPr>
            </a:lvl4pPr>
            <a:lvl5pPr marL="1597025" indent="-220663">
              <a:spcBef>
                <a:spcPts val="0"/>
              </a:spcBef>
              <a:spcAft>
                <a:spcPts val="600"/>
              </a:spcAft>
              <a:buClr>
                <a:schemeClr val="tx2">
                  <a:lumMod val="50000"/>
                </a:schemeClr>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B919983-1FCE-4050-8F9D-65BE388BFF67}"/>
              </a:ext>
            </a:extLst>
          </p:cNvPr>
          <p:cNvSpPr/>
          <p:nvPr userDrawn="1"/>
        </p:nvSpPr>
        <p:spPr>
          <a:xfrm>
            <a:off x="508001" y="6324600"/>
            <a:ext cx="1508746"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 2022 Halliburton. All rights reserved.</a:t>
            </a:r>
          </a:p>
        </p:txBody>
      </p:sp>
    </p:spTree>
    <p:extLst>
      <p:ext uri="{BB962C8B-B14F-4D97-AF65-F5344CB8AC3E}">
        <p14:creationId xmlns:p14="http://schemas.microsoft.com/office/powerpoint/2010/main" val="3529895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395288"/>
            <a:ext cx="11152716" cy="849312"/>
          </a:xfrm>
        </p:spPr>
        <p:txBody>
          <a:bodyPr anchor="t" anchorCtr="0"/>
          <a:lstStyle/>
          <a:p>
            <a:r>
              <a:rPr lang="en-US"/>
              <a:t>Click to edit Master title style</a:t>
            </a:r>
            <a:endParaRPr lang="en-US" dirty="0"/>
          </a:p>
        </p:txBody>
      </p:sp>
      <p:sp>
        <p:nvSpPr>
          <p:cNvPr id="5" name="Content Placeholder 4"/>
          <p:cNvSpPr>
            <a:spLocks noGrp="1"/>
          </p:cNvSpPr>
          <p:nvPr>
            <p:ph sz="quarter" idx="11"/>
          </p:nvPr>
        </p:nvSpPr>
        <p:spPr>
          <a:xfrm>
            <a:off x="527051" y="1296989"/>
            <a:ext cx="11152716" cy="4891087"/>
          </a:xfrm>
        </p:spPr>
        <p:txBody>
          <a:bodyPr/>
          <a:lstStyle>
            <a:lvl1pPr marL="228600" indent="-228600">
              <a:spcBef>
                <a:spcPts val="400"/>
              </a:spcBef>
              <a:spcAft>
                <a:spcPts val="600"/>
              </a:spcAft>
              <a:buFont typeface="Wingdings" panose="05000000000000000000" pitchFamily="2" charset="2"/>
              <a:buChar char="§"/>
              <a:defRPr sz="2200">
                <a:solidFill>
                  <a:schemeClr val="tx1"/>
                </a:solidFill>
              </a:defRPr>
            </a:lvl1pPr>
            <a:lvl2pPr marL="517525" indent="-228600">
              <a:spcBef>
                <a:spcPts val="0"/>
              </a:spcBef>
              <a:spcAft>
                <a:spcPts val="600"/>
              </a:spcAft>
              <a:buClr>
                <a:schemeClr val="tx2">
                  <a:lumMod val="50000"/>
                </a:schemeClr>
              </a:buClr>
              <a:buFont typeface="Wingdings" panose="05000000000000000000" pitchFamily="2" charset="2"/>
              <a:buChar char="§"/>
              <a:defRPr sz="2200">
                <a:solidFill>
                  <a:schemeClr val="tx1"/>
                </a:solidFill>
              </a:defRPr>
            </a:lvl2pPr>
            <a:lvl3pPr marL="746125" indent="-169863">
              <a:spcBef>
                <a:spcPts val="0"/>
              </a:spcBef>
              <a:spcAft>
                <a:spcPts val="600"/>
              </a:spcAft>
              <a:buClr>
                <a:schemeClr val="tx2">
                  <a:lumMod val="50000"/>
                </a:schemeClr>
              </a:buClr>
              <a:buFont typeface="Arial" panose="020B0604020202020204" pitchFamily="34" charset="0"/>
              <a:buChar char="»"/>
              <a:defRPr sz="2000">
                <a:solidFill>
                  <a:schemeClr val="tx1"/>
                </a:solidFill>
              </a:defRPr>
            </a:lvl3pPr>
            <a:lvl4pPr marL="1314450" indent="-231775">
              <a:spcBef>
                <a:spcPts val="0"/>
              </a:spcBef>
              <a:spcAft>
                <a:spcPts val="600"/>
              </a:spcAft>
              <a:buClr>
                <a:schemeClr val="tx2">
                  <a:lumMod val="50000"/>
                </a:schemeClr>
              </a:buClr>
              <a:defRPr sz="1800">
                <a:solidFill>
                  <a:schemeClr val="tx1"/>
                </a:solidFill>
              </a:defRPr>
            </a:lvl4pPr>
            <a:lvl5pPr marL="1597025" indent="-220663">
              <a:spcBef>
                <a:spcPts val="0"/>
              </a:spcBef>
              <a:spcAft>
                <a:spcPts val="600"/>
              </a:spcAft>
              <a:buClr>
                <a:schemeClr val="tx2">
                  <a:lumMod val="50000"/>
                </a:schemeClr>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41B5EF0F-D28C-484E-8D21-02D38DF0F5EC}"/>
              </a:ext>
            </a:extLst>
          </p:cNvPr>
          <p:cNvSpPr/>
          <p:nvPr userDrawn="1"/>
        </p:nvSpPr>
        <p:spPr>
          <a:xfrm>
            <a:off x="508001" y="6324600"/>
            <a:ext cx="1508746"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 2022 Halliburton. All rights reserved.</a:t>
            </a:r>
          </a:p>
        </p:txBody>
      </p:sp>
    </p:spTree>
    <p:extLst>
      <p:ext uri="{BB962C8B-B14F-4D97-AF65-F5344CB8AC3E}">
        <p14:creationId xmlns:p14="http://schemas.microsoft.com/office/powerpoint/2010/main" val="67710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Internal Title Slide 2">
    <p:spTree>
      <p:nvGrpSpPr>
        <p:cNvPr id="1" name=""/>
        <p:cNvGrpSpPr/>
        <p:nvPr/>
      </p:nvGrpSpPr>
      <p:grpSpPr>
        <a:xfrm>
          <a:off x="0" y="0"/>
          <a:ext cx="0" cy="0"/>
          <a:chOff x="0" y="0"/>
          <a:chExt cx="0" cy="0"/>
        </a:xfrm>
      </p:grpSpPr>
      <p:pic>
        <p:nvPicPr>
          <p:cNvPr id="7" name="Picture 6" descr="A picture containing sky, outdoor, person, holding&#10;&#10;Description automatically generated">
            <a:extLst>
              <a:ext uri="{FF2B5EF4-FFF2-40B4-BE49-F238E27FC236}">
                <a16:creationId xmlns:a16="http://schemas.microsoft.com/office/drawing/2014/main" id="{88D1973E-AC94-1C40-B0C7-2A0C00225B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flipH="1">
            <a:off x="0" y="1"/>
            <a:ext cx="10062468" cy="6858000"/>
          </a:xfrm>
          <a:prstGeom prst="rect">
            <a:avLst/>
          </a:prstGeom>
        </p:spPr>
      </p:pic>
      <p:pic>
        <p:nvPicPr>
          <p:cNvPr id="8" name="Picture 7" descr="Shape, arrow&#10;&#10;Description automatically generated">
            <a:extLst>
              <a:ext uri="{FF2B5EF4-FFF2-40B4-BE49-F238E27FC236}">
                <a16:creationId xmlns:a16="http://schemas.microsoft.com/office/drawing/2014/main" id="{96249169-EE54-2A45-84C4-AE790805AF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49" y="0"/>
            <a:ext cx="12203591" cy="6871678"/>
          </a:xfrm>
          <a:prstGeom prst="rect">
            <a:avLst/>
          </a:prstGeom>
        </p:spPr>
      </p:pic>
      <p:sp>
        <p:nvSpPr>
          <p:cNvPr id="2" name="Title 1">
            <a:extLst>
              <a:ext uri="{FF2B5EF4-FFF2-40B4-BE49-F238E27FC236}">
                <a16:creationId xmlns:a16="http://schemas.microsoft.com/office/drawing/2014/main" id="{B4FC833B-E07F-6044-B30C-523E5B78F07A}"/>
              </a:ext>
            </a:extLst>
          </p:cNvPr>
          <p:cNvSpPr>
            <a:spLocks noGrp="1"/>
          </p:cNvSpPr>
          <p:nvPr>
            <p:ph type="ctrTitle"/>
          </p:nvPr>
        </p:nvSpPr>
        <p:spPr>
          <a:xfrm>
            <a:off x="6665438" y="2577986"/>
            <a:ext cx="4193199" cy="1050438"/>
          </a:xfrm>
        </p:spPr>
        <p:txBody>
          <a:bodyPr anchor="t">
            <a:normAutofit/>
          </a:bodyPr>
          <a:lstStyle>
            <a:lvl1pPr algn="l">
              <a:defRPr sz="33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FDE39AF-D134-9849-846D-6D7552E1980B}"/>
              </a:ext>
            </a:extLst>
          </p:cNvPr>
          <p:cNvSpPr>
            <a:spLocks noGrp="1"/>
          </p:cNvSpPr>
          <p:nvPr>
            <p:ph type="subTitle" idx="1"/>
          </p:nvPr>
        </p:nvSpPr>
        <p:spPr>
          <a:xfrm>
            <a:off x="6665438" y="3644299"/>
            <a:ext cx="4193200" cy="64135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Footer Placeholder 4">
            <a:extLst>
              <a:ext uri="{FF2B5EF4-FFF2-40B4-BE49-F238E27FC236}">
                <a16:creationId xmlns:a16="http://schemas.microsoft.com/office/drawing/2014/main" id="{B54A3576-48E3-D04C-8D0E-98A6E833FC68}"/>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For internal use only.</a:t>
            </a:r>
          </a:p>
        </p:txBody>
      </p:sp>
      <p:pic>
        <p:nvPicPr>
          <p:cNvPr id="11" name="Picture 10">
            <a:extLst>
              <a:ext uri="{FF2B5EF4-FFF2-40B4-BE49-F238E27FC236}">
                <a16:creationId xmlns:a16="http://schemas.microsoft.com/office/drawing/2014/main" id="{AB2D7296-5F41-C045-A267-78D3051923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856665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817712-E648-75CF-9564-0143F0BCAF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8707"/>
          <a:stretch/>
        </p:blipFill>
        <p:spPr>
          <a:xfrm>
            <a:off x="6350" y="0"/>
            <a:ext cx="12179300" cy="6260841"/>
          </a:xfrm>
          <a:prstGeom prst="rect">
            <a:avLst/>
          </a:prstGeom>
        </p:spPr>
      </p:pic>
      <p:sp>
        <p:nvSpPr>
          <p:cNvPr id="2" name="Title 1">
            <a:extLst>
              <a:ext uri="{FF2B5EF4-FFF2-40B4-BE49-F238E27FC236}">
                <a16:creationId xmlns:a16="http://schemas.microsoft.com/office/drawing/2014/main" id="{F08B1D79-D175-1E4F-BF6D-F2A26A3BB5D1}"/>
              </a:ext>
            </a:extLst>
          </p:cNvPr>
          <p:cNvSpPr>
            <a:spLocks noGrp="1"/>
          </p:cNvSpPr>
          <p:nvPr>
            <p:ph type="title"/>
          </p:nvPr>
        </p:nvSpPr>
        <p:spPr>
          <a:xfrm>
            <a:off x="3914078" y="3122342"/>
            <a:ext cx="4638907" cy="1014761"/>
          </a:xfrm>
        </p:spPr>
        <p:txBody>
          <a:bodyPr anchor="t">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E2449A-AD1C-954A-8969-D73EABF324C9}"/>
              </a:ext>
            </a:extLst>
          </p:cNvPr>
          <p:cNvSpPr>
            <a:spLocks noGrp="1"/>
          </p:cNvSpPr>
          <p:nvPr>
            <p:ph type="body" idx="1"/>
          </p:nvPr>
        </p:nvSpPr>
        <p:spPr>
          <a:xfrm>
            <a:off x="3914078" y="4224339"/>
            <a:ext cx="4638907" cy="365125"/>
          </a:xfrm>
        </p:spPr>
        <p:txBody>
          <a:bodyPr>
            <a:noAutofit/>
          </a:bodyPr>
          <a:lstStyle>
            <a:lvl1pPr marL="0" indent="0">
              <a:buNone/>
              <a:defRPr sz="2000">
                <a:solidFill>
                  <a:srgbClr val="2D3A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1C74C379-0382-EE65-7C7C-CCA9047FE4A1}"/>
              </a:ext>
            </a:extLst>
          </p:cNvPr>
          <p:cNvSpPr/>
          <p:nvPr userDrawn="1"/>
        </p:nvSpPr>
        <p:spPr>
          <a:xfrm>
            <a:off x="0" y="0"/>
            <a:ext cx="1048512" cy="9631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6631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0AA3-A4A6-F447-BBC5-65436B9B0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98B94-D2E4-F14A-84FB-99FCCC3A3BA4}"/>
              </a:ext>
            </a:extLst>
          </p:cNvPr>
          <p:cNvSpPr>
            <a:spLocks noGrp="1"/>
          </p:cNvSpPr>
          <p:nvPr>
            <p:ph idx="1"/>
          </p:nvPr>
        </p:nvSpPr>
        <p:spPr>
          <a:xfrm>
            <a:off x="868016" y="1248937"/>
            <a:ext cx="10056016" cy="4799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1064610-371C-F14C-B500-38B7EF27F047}"/>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2827638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DB5-0A4A-0043-93A8-DF98128EA38F}"/>
              </a:ext>
            </a:extLst>
          </p:cNvPr>
          <p:cNvSpPr>
            <a:spLocks noGrp="1"/>
          </p:cNvSpPr>
          <p:nvPr>
            <p:ph type="title"/>
          </p:nvPr>
        </p:nvSpPr>
        <p:spPr>
          <a:xfrm>
            <a:off x="839788" y="0"/>
            <a:ext cx="10085832" cy="850392"/>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6B330B1-273C-C84E-8170-DE61F53FCAE3}"/>
              </a:ext>
            </a:extLst>
          </p:cNvPr>
          <p:cNvSpPr>
            <a:spLocks noGrp="1"/>
          </p:cNvSpPr>
          <p:nvPr>
            <p:ph sz="half" idx="2"/>
          </p:nvPr>
        </p:nvSpPr>
        <p:spPr>
          <a:xfrm>
            <a:off x="869605" y="1252728"/>
            <a:ext cx="4699305" cy="480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09F5E2AF-1237-6D4D-A317-F42C9F68D70D}"/>
              </a:ext>
            </a:extLst>
          </p:cNvPr>
          <p:cNvSpPr>
            <a:spLocks noGrp="1"/>
          </p:cNvSpPr>
          <p:nvPr>
            <p:ph sz="quarter" idx="4"/>
          </p:nvPr>
        </p:nvSpPr>
        <p:spPr>
          <a:xfrm>
            <a:off x="6203172" y="1252728"/>
            <a:ext cx="4700016" cy="480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0BD1C6B-E27A-1B4A-A937-C84C2EDC03BB}"/>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853924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74F-88DB-8440-A7CD-EE7BD1903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8973E-6032-034F-83F6-515A18B68E09}"/>
              </a:ext>
            </a:extLst>
          </p:cNvPr>
          <p:cNvSpPr>
            <a:spLocks noGrp="1"/>
          </p:cNvSpPr>
          <p:nvPr>
            <p:ph sz="half" idx="1"/>
          </p:nvPr>
        </p:nvSpPr>
        <p:spPr>
          <a:xfrm>
            <a:off x="868680" y="1252728"/>
            <a:ext cx="522732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4F5392-EA67-4843-A9C8-7A3A1BFE9486}"/>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4" name="Picture Placeholder 13">
            <a:extLst>
              <a:ext uri="{FF2B5EF4-FFF2-40B4-BE49-F238E27FC236}">
                <a16:creationId xmlns:a16="http://schemas.microsoft.com/office/drawing/2014/main" id="{D756550A-E704-3C4B-9EE7-D11A519D2069}"/>
              </a:ext>
            </a:extLst>
          </p:cNvPr>
          <p:cNvSpPr>
            <a:spLocks noGrp="1"/>
          </p:cNvSpPr>
          <p:nvPr>
            <p:ph type="pic" sz="quarter" idx="15"/>
          </p:nvPr>
        </p:nvSpPr>
        <p:spPr>
          <a:xfrm>
            <a:off x="7258049" y="1527029"/>
            <a:ext cx="4933951" cy="4251997"/>
          </a:xfrm>
          <a:prstGeom prst="flowChartPunchedCard">
            <a:avLst/>
          </a:prstGeo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1510667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74F-88DB-8440-A7CD-EE7BD1903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8973E-6032-034F-83F6-515A18B68E09}"/>
              </a:ext>
            </a:extLst>
          </p:cNvPr>
          <p:cNvSpPr>
            <a:spLocks noGrp="1"/>
          </p:cNvSpPr>
          <p:nvPr>
            <p:ph sz="half" idx="1"/>
          </p:nvPr>
        </p:nvSpPr>
        <p:spPr>
          <a:xfrm>
            <a:off x="870077" y="1252728"/>
            <a:ext cx="5139784"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4F5392-EA67-4843-A9C8-7A3A1BFE9486}"/>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2" name="Picture Placeholder 11">
            <a:extLst>
              <a:ext uri="{FF2B5EF4-FFF2-40B4-BE49-F238E27FC236}">
                <a16:creationId xmlns:a16="http://schemas.microsoft.com/office/drawing/2014/main" id="{77DC23DA-F34B-FA4A-BDE9-E4B8EC981ADD}"/>
              </a:ext>
            </a:extLst>
          </p:cNvPr>
          <p:cNvSpPr>
            <a:spLocks noGrp="1"/>
          </p:cNvSpPr>
          <p:nvPr>
            <p:ph type="pic" sz="quarter" idx="14"/>
          </p:nvPr>
        </p:nvSpPr>
        <p:spPr>
          <a:xfrm>
            <a:off x="6895654" y="1320754"/>
            <a:ext cx="2563813" cy="2138912"/>
          </a:xfrm>
          <a:prstGeom prst="flowChartPunchedCard">
            <a:avLst/>
          </a:prstGeom>
        </p:spPr>
        <p:txBody>
          <a:bodyPr/>
          <a:lstStyle/>
          <a:p>
            <a:r>
              <a:rPr lang="en-US"/>
              <a:t>Click icon to add picture</a:t>
            </a:r>
          </a:p>
        </p:txBody>
      </p:sp>
      <p:sp>
        <p:nvSpPr>
          <p:cNvPr id="14" name="Picture Placeholder 13">
            <a:extLst>
              <a:ext uri="{FF2B5EF4-FFF2-40B4-BE49-F238E27FC236}">
                <a16:creationId xmlns:a16="http://schemas.microsoft.com/office/drawing/2014/main" id="{D756550A-E704-3C4B-9EE7-D11A519D2069}"/>
              </a:ext>
            </a:extLst>
          </p:cNvPr>
          <p:cNvSpPr>
            <a:spLocks noGrp="1"/>
          </p:cNvSpPr>
          <p:nvPr>
            <p:ph type="pic" sz="quarter" idx="15"/>
          </p:nvPr>
        </p:nvSpPr>
        <p:spPr>
          <a:xfrm>
            <a:off x="8177561" y="3589551"/>
            <a:ext cx="4014439" cy="2357832"/>
          </a:xfrm>
          <a:prstGeom prst="flowChartPunchedCard">
            <a:avLst/>
          </a:prstGeom>
        </p:spPr>
        <p:txBody>
          <a:bodyPr/>
          <a:lstStyle/>
          <a:p>
            <a:r>
              <a:rPr lang="en-US"/>
              <a:t>Click icon to add picture</a:t>
            </a:r>
          </a:p>
        </p:txBody>
      </p:sp>
      <p:sp>
        <p:nvSpPr>
          <p:cNvPr id="16" name="Picture Placeholder 15">
            <a:extLst>
              <a:ext uri="{FF2B5EF4-FFF2-40B4-BE49-F238E27FC236}">
                <a16:creationId xmlns:a16="http://schemas.microsoft.com/office/drawing/2014/main" id="{343733E7-E80E-E641-9B3B-BE16DC01717C}"/>
              </a:ext>
            </a:extLst>
          </p:cNvPr>
          <p:cNvSpPr>
            <a:spLocks noGrp="1"/>
          </p:cNvSpPr>
          <p:nvPr>
            <p:ph type="pic" sz="quarter" idx="16"/>
          </p:nvPr>
        </p:nvSpPr>
        <p:spPr>
          <a:xfrm>
            <a:off x="9628187" y="1259422"/>
            <a:ext cx="2563813" cy="2200244"/>
          </a:xfrm>
          <a:prstGeom prst="flowChartPunchedCard">
            <a:avLst/>
          </a:prstGeom>
        </p:spPr>
        <p:txBody>
          <a:bodyPr/>
          <a:lstStyle/>
          <a:p>
            <a:r>
              <a:rPr lang="en-US"/>
              <a:t>Click icon to add picture</a:t>
            </a:r>
          </a:p>
        </p:txBody>
      </p:sp>
    </p:spTree>
    <p:extLst>
      <p:ext uri="{BB962C8B-B14F-4D97-AF65-F5344CB8AC3E}">
        <p14:creationId xmlns:p14="http://schemas.microsoft.com/office/powerpoint/2010/main" val="2748823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DB5-0A4A-0043-93A8-DF98128EA38F}"/>
              </a:ext>
            </a:extLst>
          </p:cNvPr>
          <p:cNvSpPr>
            <a:spLocks noGrp="1"/>
          </p:cNvSpPr>
          <p:nvPr>
            <p:ph type="title"/>
          </p:nvPr>
        </p:nvSpPr>
        <p:spPr>
          <a:xfrm>
            <a:off x="839788" y="0"/>
            <a:ext cx="10085832" cy="850392"/>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6B330B1-273C-C84E-8170-DE61F53FCAE3}"/>
              </a:ext>
            </a:extLst>
          </p:cNvPr>
          <p:cNvSpPr>
            <a:spLocks noGrp="1"/>
          </p:cNvSpPr>
          <p:nvPr>
            <p:ph sz="half" idx="2"/>
          </p:nvPr>
        </p:nvSpPr>
        <p:spPr>
          <a:xfrm>
            <a:off x="868680" y="1252728"/>
            <a:ext cx="515778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0BD1C6B-E27A-1B4A-A937-C84C2EDC03BB}"/>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0" name="Chart Placeholder 9">
            <a:extLst>
              <a:ext uri="{FF2B5EF4-FFF2-40B4-BE49-F238E27FC236}">
                <a16:creationId xmlns:a16="http://schemas.microsoft.com/office/drawing/2014/main" id="{3F1DCCA4-799E-2344-AB56-09ECE428CD23}"/>
              </a:ext>
            </a:extLst>
          </p:cNvPr>
          <p:cNvSpPr>
            <a:spLocks noGrp="1"/>
          </p:cNvSpPr>
          <p:nvPr>
            <p:ph type="chart" sz="quarter" idx="13"/>
          </p:nvPr>
        </p:nvSpPr>
        <p:spPr>
          <a:xfrm>
            <a:off x="6359525" y="1252728"/>
            <a:ext cx="5320411" cy="4800600"/>
          </a:xfrm>
        </p:spPr>
        <p:txBody>
          <a:bodyPr/>
          <a:lstStyle/>
          <a:p>
            <a:r>
              <a:rPr lang="en-US"/>
              <a:t>Click icon to add chart</a:t>
            </a:r>
          </a:p>
        </p:txBody>
      </p:sp>
    </p:spTree>
    <p:extLst>
      <p:ext uri="{BB962C8B-B14F-4D97-AF65-F5344CB8AC3E}">
        <p14:creationId xmlns:p14="http://schemas.microsoft.com/office/powerpoint/2010/main" val="2156859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a:xfrm>
            <a:off x="850392" y="0"/>
            <a:ext cx="10085833" cy="85285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6" name="SmartArt Placeholder 5">
            <a:extLst>
              <a:ext uri="{FF2B5EF4-FFF2-40B4-BE49-F238E27FC236}">
                <a16:creationId xmlns:a16="http://schemas.microsoft.com/office/drawing/2014/main" id="{2ACC5956-A1EE-244C-B933-7722F009A20D}"/>
              </a:ext>
            </a:extLst>
          </p:cNvPr>
          <p:cNvSpPr>
            <a:spLocks noGrp="1"/>
          </p:cNvSpPr>
          <p:nvPr>
            <p:ph type="dgm" sz="quarter" idx="13"/>
          </p:nvPr>
        </p:nvSpPr>
        <p:spPr>
          <a:xfrm>
            <a:off x="868680" y="1240536"/>
            <a:ext cx="9963913" cy="4376927"/>
          </a:xfrm>
        </p:spPr>
        <p:txBody>
          <a:bodyPr/>
          <a:lstStyle>
            <a:lvl1pPr>
              <a:defRPr>
                <a:solidFill>
                  <a:srgbClr val="2D3A4D"/>
                </a:solidFill>
              </a:defRPr>
            </a:lvl1pPr>
          </a:lstStyle>
          <a:p>
            <a:r>
              <a:rPr lang="en-US"/>
              <a:t>Click icon to add SmartArt graphic</a:t>
            </a:r>
          </a:p>
        </p:txBody>
      </p:sp>
    </p:spTree>
    <p:extLst>
      <p:ext uri="{BB962C8B-B14F-4D97-AF65-F5344CB8AC3E}">
        <p14:creationId xmlns:p14="http://schemas.microsoft.com/office/powerpoint/2010/main" val="1496415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o/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7" name="Media Placeholder 6">
            <a:extLst>
              <a:ext uri="{FF2B5EF4-FFF2-40B4-BE49-F238E27FC236}">
                <a16:creationId xmlns:a16="http://schemas.microsoft.com/office/drawing/2014/main" id="{12A4A213-5B06-F848-AD02-688C1C595A3B}"/>
              </a:ext>
            </a:extLst>
          </p:cNvPr>
          <p:cNvSpPr>
            <a:spLocks noGrp="1"/>
          </p:cNvSpPr>
          <p:nvPr>
            <p:ph type="media" sz="quarter" idx="13"/>
          </p:nvPr>
        </p:nvSpPr>
        <p:spPr>
          <a:xfrm>
            <a:off x="1950720" y="1252728"/>
            <a:ext cx="7912608" cy="4526280"/>
          </a:xfrm>
        </p:spPr>
        <p:txBody>
          <a:bodyPr/>
          <a:lstStyle/>
          <a:p>
            <a:r>
              <a:rPr lang="en-US"/>
              <a:t>Click icon to add media</a:t>
            </a:r>
          </a:p>
        </p:txBody>
      </p:sp>
    </p:spTree>
    <p:extLst>
      <p:ext uri="{BB962C8B-B14F-4D97-AF65-F5344CB8AC3E}">
        <p14:creationId xmlns:p14="http://schemas.microsoft.com/office/powerpoint/2010/main" val="32190863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4247600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96605-EA48-A149-9D23-2F1C5AD99DC1}"/>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390818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3 ">
    <p:spTree>
      <p:nvGrpSpPr>
        <p:cNvPr id="1" name=""/>
        <p:cNvGrpSpPr/>
        <p:nvPr/>
      </p:nvGrpSpPr>
      <p:grpSpPr>
        <a:xfrm>
          <a:off x="0" y="0"/>
          <a:ext cx="0" cy="0"/>
          <a:chOff x="0" y="0"/>
          <a:chExt cx="0" cy="0"/>
        </a:xfrm>
      </p:grpSpPr>
      <p:pic>
        <p:nvPicPr>
          <p:cNvPr id="11" name="Picture 10" descr="A picture containing red, person, wearing, shoes&#10;&#10;Description automatically generated">
            <a:extLst>
              <a:ext uri="{FF2B5EF4-FFF2-40B4-BE49-F238E27FC236}">
                <a16:creationId xmlns:a16="http://schemas.microsoft.com/office/drawing/2014/main" id="{7883D754-AD29-4CCB-8BC4-7F1CF1F4D2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5857"/>
          <a:stretch/>
        </p:blipFill>
        <p:spPr>
          <a:xfrm>
            <a:off x="0" y="0"/>
            <a:ext cx="9249618" cy="6858000"/>
          </a:xfrm>
          <a:prstGeom prst="rect">
            <a:avLst/>
          </a:prstGeom>
        </p:spPr>
      </p:pic>
      <p:pic>
        <p:nvPicPr>
          <p:cNvPr id="8" name="Picture 7" descr="Shape, arrow&#10;&#10;Description automatically generated">
            <a:extLst>
              <a:ext uri="{FF2B5EF4-FFF2-40B4-BE49-F238E27FC236}">
                <a16:creationId xmlns:a16="http://schemas.microsoft.com/office/drawing/2014/main" id="{D5B8A099-4EB9-8745-8310-96B83DB30D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91" y="0"/>
            <a:ext cx="12203591" cy="6871678"/>
          </a:xfrm>
          <a:prstGeom prst="rect">
            <a:avLst/>
          </a:prstGeom>
        </p:spPr>
      </p:pic>
      <p:sp>
        <p:nvSpPr>
          <p:cNvPr id="2" name="Title 1">
            <a:extLst>
              <a:ext uri="{FF2B5EF4-FFF2-40B4-BE49-F238E27FC236}">
                <a16:creationId xmlns:a16="http://schemas.microsoft.com/office/drawing/2014/main" id="{B4FC833B-E07F-6044-B30C-523E5B78F07A}"/>
              </a:ext>
            </a:extLst>
          </p:cNvPr>
          <p:cNvSpPr>
            <a:spLocks noGrp="1"/>
          </p:cNvSpPr>
          <p:nvPr>
            <p:ph type="ctrTitle"/>
          </p:nvPr>
        </p:nvSpPr>
        <p:spPr>
          <a:xfrm>
            <a:off x="6663712" y="2577000"/>
            <a:ext cx="4193199" cy="1050438"/>
          </a:xfrm>
        </p:spPr>
        <p:txBody>
          <a:bodyPr anchor="t">
            <a:normAutofit/>
          </a:bodyPr>
          <a:lstStyle>
            <a:lvl1pPr algn="l">
              <a:defRPr sz="3300">
                <a:solidFill>
                  <a:srgbClr val="2D3A4D"/>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FDE39AF-D134-9849-846D-6D7552E1980B}"/>
              </a:ext>
            </a:extLst>
          </p:cNvPr>
          <p:cNvSpPr>
            <a:spLocks noGrp="1"/>
          </p:cNvSpPr>
          <p:nvPr>
            <p:ph type="subTitle" idx="1"/>
          </p:nvPr>
        </p:nvSpPr>
        <p:spPr>
          <a:xfrm>
            <a:off x="6663712" y="3643313"/>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Footer Placeholder 4">
            <a:extLst>
              <a:ext uri="{FF2B5EF4-FFF2-40B4-BE49-F238E27FC236}">
                <a16:creationId xmlns:a16="http://schemas.microsoft.com/office/drawing/2014/main" id="{443FA03C-CD84-9346-A1DE-9FBCC352E8D1}"/>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All rights reserved. </a:t>
            </a:r>
          </a:p>
        </p:txBody>
      </p:sp>
      <p:pic>
        <p:nvPicPr>
          <p:cNvPr id="12" name="Picture 11">
            <a:extLst>
              <a:ext uri="{FF2B5EF4-FFF2-40B4-BE49-F238E27FC236}">
                <a16:creationId xmlns:a16="http://schemas.microsoft.com/office/drawing/2014/main" id="{7D5412F8-1289-6749-B09F-D55F7C41BB0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4103383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817712-E648-75CF-9564-0143F0BCAF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116"/>
          <a:stretch/>
        </p:blipFill>
        <p:spPr>
          <a:xfrm>
            <a:off x="6350" y="0"/>
            <a:ext cx="12179300" cy="6232849"/>
          </a:xfrm>
          <a:prstGeom prst="rect">
            <a:avLst/>
          </a:prstGeom>
        </p:spPr>
      </p:pic>
      <p:sp>
        <p:nvSpPr>
          <p:cNvPr id="2" name="Title 1">
            <a:extLst>
              <a:ext uri="{FF2B5EF4-FFF2-40B4-BE49-F238E27FC236}">
                <a16:creationId xmlns:a16="http://schemas.microsoft.com/office/drawing/2014/main" id="{F08B1D79-D175-1E4F-BF6D-F2A26A3BB5D1}"/>
              </a:ext>
            </a:extLst>
          </p:cNvPr>
          <p:cNvSpPr>
            <a:spLocks noGrp="1"/>
          </p:cNvSpPr>
          <p:nvPr>
            <p:ph type="title"/>
          </p:nvPr>
        </p:nvSpPr>
        <p:spPr>
          <a:xfrm>
            <a:off x="3914078" y="3122342"/>
            <a:ext cx="4638907" cy="1014761"/>
          </a:xfrm>
        </p:spPr>
        <p:txBody>
          <a:bodyPr anchor="t">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E2449A-AD1C-954A-8969-D73EABF324C9}"/>
              </a:ext>
            </a:extLst>
          </p:cNvPr>
          <p:cNvSpPr>
            <a:spLocks noGrp="1"/>
          </p:cNvSpPr>
          <p:nvPr>
            <p:ph type="body" idx="1"/>
          </p:nvPr>
        </p:nvSpPr>
        <p:spPr>
          <a:xfrm>
            <a:off x="3914078" y="4224339"/>
            <a:ext cx="4638907" cy="365125"/>
          </a:xfrm>
        </p:spPr>
        <p:txBody>
          <a:bodyPr>
            <a:normAutofit/>
          </a:bodyPr>
          <a:lstStyle>
            <a:lvl1pPr marL="0" indent="0">
              <a:buNone/>
              <a:defRPr sz="2000">
                <a:solidFill>
                  <a:srgbClr val="2D3A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1C74C379-0382-EE65-7C7C-CCA9047FE4A1}"/>
              </a:ext>
            </a:extLst>
          </p:cNvPr>
          <p:cNvSpPr/>
          <p:nvPr userDrawn="1"/>
        </p:nvSpPr>
        <p:spPr>
          <a:xfrm>
            <a:off x="0" y="0"/>
            <a:ext cx="1048512" cy="9631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36075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0AA3-A4A6-F447-BBC5-65436B9B0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98B94-D2E4-F14A-84FB-99FCCC3A3BA4}"/>
              </a:ext>
            </a:extLst>
          </p:cNvPr>
          <p:cNvSpPr>
            <a:spLocks noGrp="1"/>
          </p:cNvSpPr>
          <p:nvPr>
            <p:ph idx="1"/>
          </p:nvPr>
        </p:nvSpPr>
        <p:spPr>
          <a:xfrm>
            <a:off x="868016" y="1248937"/>
            <a:ext cx="10056016" cy="4799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1064610-371C-F14C-B500-38B7EF27F047}"/>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1531738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DB5-0A4A-0043-93A8-DF98128EA38F}"/>
              </a:ext>
            </a:extLst>
          </p:cNvPr>
          <p:cNvSpPr>
            <a:spLocks noGrp="1"/>
          </p:cNvSpPr>
          <p:nvPr>
            <p:ph type="title"/>
          </p:nvPr>
        </p:nvSpPr>
        <p:spPr>
          <a:xfrm>
            <a:off x="839788" y="0"/>
            <a:ext cx="10085832" cy="850392"/>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6B330B1-273C-C84E-8170-DE61F53FCAE3}"/>
              </a:ext>
            </a:extLst>
          </p:cNvPr>
          <p:cNvSpPr>
            <a:spLocks noGrp="1"/>
          </p:cNvSpPr>
          <p:nvPr>
            <p:ph sz="half" idx="2"/>
          </p:nvPr>
        </p:nvSpPr>
        <p:spPr>
          <a:xfrm>
            <a:off x="869605" y="1252728"/>
            <a:ext cx="4699305" cy="480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09F5E2AF-1237-6D4D-A317-F42C9F68D70D}"/>
              </a:ext>
            </a:extLst>
          </p:cNvPr>
          <p:cNvSpPr>
            <a:spLocks noGrp="1"/>
          </p:cNvSpPr>
          <p:nvPr>
            <p:ph sz="quarter" idx="4"/>
          </p:nvPr>
        </p:nvSpPr>
        <p:spPr>
          <a:xfrm>
            <a:off x="6203172" y="1252728"/>
            <a:ext cx="4700016" cy="480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0BD1C6B-E27A-1B4A-A937-C84C2EDC03BB}"/>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7522754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74F-88DB-8440-A7CD-EE7BD1903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8973E-6032-034F-83F6-515A18B68E09}"/>
              </a:ext>
            </a:extLst>
          </p:cNvPr>
          <p:cNvSpPr>
            <a:spLocks noGrp="1"/>
          </p:cNvSpPr>
          <p:nvPr>
            <p:ph sz="half" idx="1"/>
          </p:nvPr>
        </p:nvSpPr>
        <p:spPr>
          <a:xfrm>
            <a:off x="868680" y="1252728"/>
            <a:ext cx="522732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4F5392-EA67-4843-A9C8-7A3A1BFE9486}"/>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4" name="Picture Placeholder 13">
            <a:extLst>
              <a:ext uri="{FF2B5EF4-FFF2-40B4-BE49-F238E27FC236}">
                <a16:creationId xmlns:a16="http://schemas.microsoft.com/office/drawing/2014/main" id="{D756550A-E704-3C4B-9EE7-D11A519D2069}"/>
              </a:ext>
            </a:extLst>
          </p:cNvPr>
          <p:cNvSpPr>
            <a:spLocks noGrp="1"/>
          </p:cNvSpPr>
          <p:nvPr>
            <p:ph type="pic" sz="quarter" idx="15"/>
          </p:nvPr>
        </p:nvSpPr>
        <p:spPr>
          <a:xfrm>
            <a:off x="7258049" y="1527029"/>
            <a:ext cx="4933951" cy="4251997"/>
          </a:xfrm>
          <a:prstGeom prst="flowChartPunchedCard">
            <a:avLst/>
          </a:prstGeo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633498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74F-88DB-8440-A7CD-EE7BD1903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8973E-6032-034F-83F6-515A18B68E09}"/>
              </a:ext>
            </a:extLst>
          </p:cNvPr>
          <p:cNvSpPr>
            <a:spLocks noGrp="1"/>
          </p:cNvSpPr>
          <p:nvPr>
            <p:ph sz="half" idx="1"/>
          </p:nvPr>
        </p:nvSpPr>
        <p:spPr>
          <a:xfrm>
            <a:off x="870077" y="1252728"/>
            <a:ext cx="5139784"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4F5392-EA67-4843-A9C8-7A3A1BFE9486}"/>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2" name="Picture Placeholder 11">
            <a:extLst>
              <a:ext uri="{FF2B5EF4-FFF2-40B4-BE49-F238E27FC236}">
                <a16:creationId xmlns:a16="http://schemas.microsoft.com/office/drawing/2014/main" id="{77DC23DA-F34B-FA4A-BDE9-E4B8EC981ADD}"/>
              </a:ext>
            </a:extLst>
          </p:cNvPr>
          <p:cNvSpPr>
            <a:spLocks noGrp="1"/>
          </p:cNvSpPr>
          <p:nvPr>
            <p:ph type="pic" sz="quarter" idx="14"/>
          </p:nvPr>
        </p:nvSpPr>
        <p:spPr>
          <a:xfrm>
            <a:off x="6895654" y="1320754"/>
            <a:ext cx="2563813" cy="2138912"/>
          </a:xfrm>
          <a:prstGeom prst="flowChartPunchedCard">
            <a:avLst/>
          </a:prstGeom>
        </p:spPr>
        <p:txBody>
          <a:bodyPr/>
          <a:lstStyle/>
          <a:p>
            <a:r>
              <a:rPr lang="en-US"/>
              <a:t>Click icon to add picture</a:t>
            </a:r>
          </a:p>
        </p:txBody>
      </p:sp>
      <p:sp>
        <p:nvSpPr>
          <p:cNvPr id="14" name="Picture Placeholder 13">
            <a:extLst>
              <a:ext uri="{FF2B5EF4-FFF2-40B4-BE49-F238E27FC236}">
                <a16:creationId xmlns:a16="http://schemas.microsoft.com/office/drawing/2014/main" id="{D756550A-E704-3C4B-9EE7-D11A519D2069}"/>
              </a:ext>
            </a:extLst>
          </p:cNvPr>
          <p:cNvSpPr>
            <a:spLocks noGrp="1"/>
          </p:cNvSpPr>
          <p:nvPr>
            <p:ph type="pic" sz="quarter" idx="15"/>
          </p:nvPr>
        </p:nvSpPr>
        <p:spPr>
          <a:xfrm>
            <a:off x="8177561" y="3589551"/>
            <a:ext cx="4014439" cy="2357832"/>
          </a:xfrm>
          <a:prstGeom prst="flowChartPunchedCard">
            <a:avLst/>
          </a:prstGeom>
        </p:spPr>
        <p:txBody>
          <a:bodyPr/>
          <a:lstStyle/>
          <a:p>
            <a:r>
              <a:rPr lang="en-US"/>
              <a:t>Click icon to add picture</a:t>
            </a:r>
          </a:p>
        </p:txBody>
      </p:sp>
      <p:sp>
        <p:nvSpPr>
          <p:cNvPr id="16" name="Picture Placeholder 15">
            <a:extLst>
              <a:ext uri="{FF2B5EF4-FFF2-40B4-BE49-F238E27FC236}">
                <a16:creationId xmlns:a16="http://schemas.microsoft.com/office/drawing/2014/main" id="{343733E7-E80E-E641-9B3B-BE16DC01717C}"/>
              </a:ext>
            </a:extLst>
          </p:cNvPr>
          <p:cNvSpPr>
            <a:spLocks noGrp="1"/>
          </p:cNvSpPr>
          <p:nvPr>
            <p:ph type="pic" sz="quarter" idx="16"/>
          </p:nvPr>
        </p:nvSpPr>
        <p:spPr>
          <a:xfrm>
            <a:off x="9628187" y="1259422"/>
            <a:ext cx="2563813" cy="2200244"/>
          </a:xfrm>
          <a:prstGeom prst="flowChartPunchedCard">
            <a:avLst/>
          </a:prstGeom>
        </p:spPr>
        <p:txBody>
          <a:bodyPr/>
          <a:lstStyle/>
          <a:p>
            <a:r>
              <a:rPr lang="en-US"/>
              <a:t>Click icon to add picture</a:t>
            </a:r>
          </a:p>
        </p:txBody>
      </p:sp>
    </p:spTree>
    <p:extLst>
      <p:ext uri="{BB962C8B-B14F-4D97-AF65-F5344CB8AC3E}">
        <p14:creationId xmlns:p14="http://schemas.microsoft.com/office/powerpoint/2010/main" val="42745886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DB5-0A4A-0043-93A8-DF98128EA38F}"/>
              </a:ext>
            </a:extLst>
          </p:cNvPr>
          <p:cNvSpPr>
            <a:spLocks noGrp="1"/>
          </p:cNvSpPr>
          <p:nvPr>
            <p:ph type="title"/>
          </p:nvPr>
        </p:nvSpPr>
        <p:spPr>
          <a:xfrm>
            <a:off x="839788" y="0"/>
            <a:ext cx="10085832" cy="850392"/>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6B330B1-273C-C84E-8170-DE61F53FCAE3}"/>
              </a:ext>
            </a:extLst>
          </p:cNvPr>
          <p:cNvSpPr>
            <a:spLocks noGrp="1"/>
          </p:cNvSpPr>
          <p:nvPr>
            <p:ph sz="half" idx="2"/>
          </p:nvPr>
        </p:nvSpPr>
        <p:spPr>
          <a:xfrm>
            <a:off x="868680" y="1252728"/>
            <a:ext cx="515778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0BD1C6B-E27A-1B4A-A937-C84C2EDC03BB}"/>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0" name="Chart Placeholder 9">
            <a:extLst>
              <a:ext uri="{FF2B5EF4-FFF2-40B4-BE49-F238E27FC236}">
                <a16:creationId xmlns:a16="http://schemas.microsoft.com/office/drawing/2014/main" id="{3F1DCCA4-799E-2344-AB56-09ECE428CD23}"/>
              </a:ext>
            </a:extLst>
          </p:cNvPr>
          <p:cNvSpPr>
            <a:spLocks noGrp="1"/>
          </p:cNvSpPr>
          <p:nvPr>
            <p:ph type="chart" sz="quarter" idx="13"/>
          </p:nvPr>
        </p:nvSpPr>
        <p:spPr>
          <a:xfrm>
            <a:off x="6359525" y="1252728"/>
            <a:ext cx="5320411" cy="4800600"/>
          </a:xfrm>
        </p:spPr>
        <p:txBody>
          <a:bodyPr/>
          <a:lstStyle/>
          <a:p>
            <a:r>
              <a:rPr lang="en-US"/>
              <a:t>Click icon to add chart</a:t>
            </a:r>
          </a:p>
        </p:txBody>
      </p:sp>
    </p:spTree>
    <p:extLst>
      <p:ext uri="{BB962C8B-B14F-4D97-AF65-F5344CB8AC3E}">
        <p14:creationId xmlns:p14="http://schemas.microsoft.com/office/powerpoint/2010/main" val="14763152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a:xfrm>
            <a:off x="850392" y="0"/>
            <a:ext cx="10085833" cy="85285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6" name="SmartArt Placeholder 5">
            <a:extLst>
              <a:ext uri="{FF2B5EF4-FFF2-40B4-BE49-F238E27FC236}">
                <a16:creationId xmlns:a16="http://schemas.microsoft.com/office/drawing/2014/main" id="{2ACC5956-A1EE-244C-B933-7722F009A20D}"/>
              </a:ext>
            </a:extLst>
          </p:cNvPr>
          <p:cNvSpPr>
            <a:spLocks noGrp="1"/>
          </p:cNvSpPr>
          <p:nvPr>
            <p:ph type="dgm" sz="quarter" idx="13"/>
          </p:nvPr>
        </p:nvSpPr>
        <p:spPr>
          <a:xfrm>
            <a:off x="868680" y="1240536"/>
            <a:ext cx="9963913" cy="4376927"/>
          </a:xfrm>
        </p:spPr>
        <p:txBody>
          <a:bodyPr/>
          <a:lstStyle>
            <a:lvl1pPr>
              <a:defRPr>
                <a:solidFill>
                  <a:srgbClr val="2D3A4D"/>
                </a:solidFill>
              </a:defRPr>
            </a:lvl1pPr>
          </a:lstStyle>
          <a:p>
            <a:r>
              <a:rPr lang="en-US"/>
              <a:t>Click icon to add SmartArt graphic</a:t>
            </a:r>
          </a:p>
        </p:txBody>
      </p:sp>
    </p:spTree>
    <p:extLst>
      <p:ext uri="{BB962C8B-B14F-4D97-AF65-F5344CB8AC3E}">
        <p14:creationId xmlns:p14="http://schemas.microsoft.com/office/powerpoint/2010/main" val="931945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o/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7" name="Media Placeholder 6">
            <a:extLst>
              <a:ext uri="{FF2B5EF4-FFF2-40B4-BE49-F238E27FC236}">
                <a16:creationId xmlns:a16="http://schemas.microsoft.com/office/drawing/2014/main" id="{12A4A213-5B06-F848-AD02-688C1C595A3B}"/>
              </a:ext>
            </a:extLst>
          </p:cNvPr>
          <p:cNvSpPr>
            <a:spLocks noGrp="1"/>
          </p:cNvSpPr>
          <p:nvPr>
            <p:ph type="media" sz="quarter" idx="13"/>
          </p:nvPr>
        </p:nvSpPr>
        <p:spPr>
          <a:xfrm>
            <a:off x="1950720" y="1252728"/>
            <a:ext cx="7912608" cy="4526280"/>
          </a:xfrm>
        </p:spPr>
        <p:txBody>
          <a:bodyPr/>
          <a:lstStyle/>
          <a:p>
            <a:r>
              <a:rPr lang="en-US"/>
              <a:t>Click icon to add media</a:t>
            </a:r>
          </a:p>
        </p:txBody>
      </p:sp>
    </p:spTree>
    <p:extLst>
      <p:ext uri="{BB962C8B-B14F-4D97-AF65-F5344CB8AC3E}">
        <p14:creationId xmlns:p14="http://schemas.microsoft.com/office/powerpoint/2010/main" val="311788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2650888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96605-EA48-A149-9D23-2F1C5AD99DC1}"/>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45926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Internal Title Slide 3 ">
    <p:spTree>
      <p:nvGrpSpPr>
        <p:cNvPr id="1" name=""/>
        <p:cNvGrpSpPr/>
        <p:nvPr/>
      </p:nvGrpSpPr>
      <p:grpSpPr>
        <a:xfrm>
          <a:off x="0" y="0"/>
          <a:ext cx="0" cy="0"/>
          <a:chOff x="0" y="0"/>
          <a:chExt cx="0" cy="0"/>
        </a:xfrm>
      </p:grpSpPr>
      <p:pic>
        <p:nvPicPr>
          <p:cNvPr id="11" name="Picture 10" descr="A picture containing red, person, wearing, shoes&#10;&#10;Description automatically generated">
            <a:extLst>
              <a:ext uri="{FF2B5EF4-FFF2-40B4-BE49-F238E27FC236}">
                <a16:creationId xmlns:a16="http://schemas.microsoft.com/office/drawing/2014/main" id="{6BEB4A8D-7DB9-474D-BA0A-D0C4EC6C8B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5857"/>
          <a:stretch/>
        </p:blipFill>
        <p:spPr>
          <a:xfrm>
            <a:off x="0" y="0"/>
            <a:ext cx="9249618" cy="6858000"/>
          </a:xfrm>
          <a:prstGeom prst="rect">
            <a:avLst/>
          </a:prstGeom>
        </p:spPr>
      </p:pic>
      <p:pic>
        <p:nvPicPr>
          <p:cNvPr id="8" name="Picture 7" descr="Shape, arrow&#10;&#10;Description automatically generated">
            <a:extLst>
              <a:ext uri="{FF2B5EF4-FFF2-40B4-BE49-F238E27FC236}">
                <a16:creationId xmlns:a16="http://schemas.microsoft.com/office/drawing/2014/main" id="{D5B8A099-4EB9-8745-8310-96B83DB30D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91" y="0"/>
            <a:ext cx="12203591" cy="6871678"/>
          </a:xfrm>
          <a:prstGeom prst="rect">
            <a:avLst/>
          </a:prstGeom>
        </p:spPr>
      </p:pic>
      <p:sp>
        <p:nvSpPr>
          <p:cNvPr id="2" name="Title 1">
            <a:extLst>
              <a:ext uri="{FF2B5EF4-FFF2-40B4-BE49-F238E27FC236}">
                <a16:creationId xmlns:a16="http://schemas.microsoft.com/office/drawing/2014/main" id="{B4FC833B-E07F-6044-B30C-523E5B78F07A}"/>
              </a:ext>
            </a:extLst>
          </p:cNvPr>
          <p:cNvSpPr>
            <a:spLocks noGrp="1"/>
          </p:cNvSpPr>
          <p:nvPr>
            <p:ph type="ctrTitle"/>
          </p:nvPr>
        </p:nvSpPr>
        <p:spPr>
          <a:xfrm>
            <a:off x="6663712" y="2577000"/>
            <a:ext cx="4193199" cy="1050438"/>
          </a:xfrm>
        </p:spPr>
        <p:txBody>
          <a:bodyPr anchor="t">
            <a:normAutofit/>
          </a:bodyPr>
          <a:lstStyle>
            <a:lvl1pPr algn="l">
              <a:defRPr sz="3300">
                <a:solidFill>
                  <a:srgbClr val="2D3A4D"/>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FDE39AF-D134-9849-846D-6D7552E1980B}"/>
              </a:ext>
            </a:extLst>
          </p:cNvPr>
          <p:cNvSpPr>
            <a:spLocks noGrp="1"/>
          </p:cNvSpPr>
          <p:nvPr>
            <p:ph type="subTitle" idx="1"/>
          </p:nvPr>
        </p:nvSpPr>
        <p:spPr>
          <a:xfrm>
            <a:off x="6663712" y="3643313"/>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Footer Placeholder 4">
            <a:extLst>
              <a:ext uri="{FF2B5EF4-FFF2-40B4-BE49-F238E27FC236}">
                <a16:creationId xmlns:a16="http://schemas.microsoft.com/office/drawing/2014/main" id="{443FA03C-CD84-9346-A1DE-9FBCC352E8D1}"/>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For internal use only.</a:t>
            </a:r>
          </a:p>
        </p:txBody>
      </p:sp>
      <p:pic>
        <p:nvPicPr>
          <p:cNvPr id="12" name="Picture 11">
            <a:extLst>
              <a:ext uri="{FF2B5EF4-FFF2-40B4-BE49-F238E27FC236}">
                <a16:creationId xmlns:a16="http://schemas.microsoft.com/office/drawing/2014/main" id="{7D5412F8-1289-6749-B09F-D55F7C41BB0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26758447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817712-E648-75CF-9564-0143F0BCAF32}"/>
              </a:ext>
            </a:extLst>
          </p:cNvPr>
          <p:cNvPicPr>
            <a:picLocks noChangeAspect="1"/>
          </p:cNvPicPr>
          <p:nvPr userDrawn="1"/>
        </p:nvPicPr>
        <p:blipFill rotWithShape="1">
          <a:blip r:embed="rId2"/>
          <a:srcRect b="8844"/>
          <a:stretch/>
        </p:blipFill>
        <p:spPr>
          <a:xfrm>
            <a:off x="6350" y="0"/>
            <a:ext cx="12179300" cy="6251510"/>
          </a:xfrm>
          <a:prstGeom prst="rect">
            <a:avLst/>
          </a:prstGeom>
        </p:spPr>
      </p:pic>
      <p:sp>
        <p:nvSpPr>
          <p:cNvPr id="2" name="Title 1">
            <a:extLst>
              <a:ext uri="{FF2B5EF4-FFF2-40B4-BE49-F238E27FC236}">
                <a16:creationId xmlns:a16="http://schemas.microsoft.com/office/drawing/2014/main" id="{F08B1D79-D175-1E4F-BF6D-F2A26A3BB5D1}"/>
              </a:ext>
            </a:extLst>
          </p:cNvPr>
          <p:cNvSpPr>
            <a:spLocks noGrp="1"/>
          </p:cNvSpPr>
          <p:nvPr>
            <p:ph type="title"/>
          </p:nvPr>
        </p:nvSpPr>
        <p:spPr>
          <a:xfrm>
            <a:off x="3914078" y="3122342"/>
            <a:ext cx="4638907" cy="1014761"/>
          </a:xfrm>
        </p:spPr>
        <p:txBody>
          <a:bodyPr anchor="t">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E2449A-AD1C-954A-8969-D73EABF324C9}"/>
              </a:ext>
            </a:extLst>
          </p:cNvPr>
          <p:cNvSpPr>
            <a:spLocks noGrp="1"/>
          </p:cNvSpPr>
          <p:nvPr>
            <p:ph type="body" idx="1"/>
          </p:nvPr>
        </p:nvSpPr>
        <p:spPr>
          <a:xfrm>
            <a:off x="3914078" y="4224339"/>
            <a:ext cx="4638907" cy="365125"/>
          </a:xfrm>
        </p:spPr>
        <p:txBody>
          <a:bodyPr>
            <a:noAutofit/>
          </a:bodyPr>
          <a:lstStyle>
            <a:lvl1pPr marL="0" indent="0">
              <a:buNone/>
              <a:defRPr sz="2000">
                <a:solidFill>
                  <a:srgbClr val="2D3A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1C74C379-0382-EE65-7C7C-CCA9047FE4A1}"/>
              </a:ext>
            </a:extLst>
          </p:cNvPr>
          <p:cNvSpPr/>
          <p:nvPr userDrawn="1"/>
        </p:nvSpPr>
        <p:spPr>
          <a:xfrm>
            <a:off x="0" y="0"/>
            <a:ext cx="1048512" cy="9631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661816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0AA3-A4A6-F447-BBC5-65436B9B0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98B94-D2E4-F14A-84FB-99FCCC3A3BA4}"/>
              </a:ext>
            </a:extLst>
          </p:cNvPr>
          <p:cNvSpPr>
            <a:spLocks noGrp="1"/>
          </p:cNvSpPr>
          <p:nvPr>
            <p:ph idx="1"/>
          </p:nvPr>
        </p:nvSpPr>
        <p:spPr>
          <a:xfrm>
            <a:off x="868016" y="1248937"/>
            <a:ext cx="10056016" cy="4799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1064610-371C-F14C-B500-38B7EF27F047}"/>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4156040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DB5-0A4A-0043-93A8-DF98128EA38F}"/>
              </a:ext>
            </a:extLst>
          </p:cNvPr>
          <p:cNvSpPr>
            <a:spLocks noGrp="1"/>
          </p:cNvSpPr>
          <p:nvPr>
            <p:ph type="title"/>
          </p:nvPr>
        </p:nvSpPr>
        <p:spPr>
          <a:xfrm>
            <a:off x="839788" y="0"/>
            <a:ext cx="10085832" cy="850392"/>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6B330B1-273C-C84E-8170-DE61F53FCAE3}"/>
              </a:ext>
            </a:extLst>
          </p:cNvPr>
          <p:cNvSpPr>
            <a:spLocks noGrp="1"/>
          </p:cNvSpPr>
          <p:nvPr>
            <p:ph sz="half" idx="2"/>
          </p:nvPr>
        </p:nvSpPr>
        <p:spPr>
          <a:xfrm>
            <a:off x="869605" y="1252728"/>
            <a:ext cx="4699305" cy="480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09F5E2AF-1237-6D4D-A317-F42C9F68D70D}"/>
              </a:ext>
            </a:extLst>
          </p:cNvPr>
          <p:cNvSpPr>
            <a:spLocks noGrp="1"/>
          </p:cNvSpPr>
          <p:nvPr>
            <p:ph sz="quarter" idx="4"/>
          </p:nvPr>
        </p:nvSpPr>
        <p:spPr>
          <a:xfrm>
            <a:off x="6203172" y="1252728"/>
            <a:ext cx="4700016" cy="480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0BD1C6B-E27A-1B4A-A937-C84C2EDC03BB}"/>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2451651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74F-88DB-8440-A7CD-EE7BD1903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8973E-6032-034F-83F6-515A18B68E09}"/>
              </a:ext>
            </a:extLst>
          </p:cNvPr>
          <p:cNvSpPr>
            <a:spLocks noGrp="1"/>
          </p:cNvSpPr>
          <p:nvPr>
            <p:ph sz="half" idx="1"/>
          </p:nvPr>
        </p:nvSpPr>
        <p:spPr>
          <a:xfrm>
            <a:off x="868680" y="1252728"/>
            <a:ext cx="522732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4F5392-EA67-4843-A9C8-7A3A1BFE9486}"/>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4" name="Picture Placeholder 13">
            <a:extLst>
              <a:ext uri="{FF2B5EF4-FFF2-40B4-BE49-F238E27FC236}">
                <a16:creationId xmlns:a16="http://schemas.microsoft.com/office/drawing/2014/main" id="{D756550A-E704-3C4B-9EE7-D11A519D2069}"/>
              </a:ext>
            </a:extLst>
          </p:cNvPr>
          <p:cNvSpPr>
            <a:spLocks noGrp="1"/>
          </p:cNvSpPr>
          <p:nvPr>
            <p:ph type="pic" sz="quarter" idx="15"/>
          </p:nvPr>
        </p:nvSpPr>
        <p:spPr>
          <a:xfrm>
            <a:off x="7258049" y="1527029"/>
            <a:ext cx="4933951" cy="4251997"/>
          </a:xfrm>
          <a:prstGeom prst="flowChartPunchedCard">
            <a:avLst/>
          </a:prstGeo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6419216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74F-88DB-8440-A7CD-EE7BD1903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8973E-6032-034F-83F6-515A18B68E09}"/>
              </a:ext>
            </a:extLst>
          </p:cNvPr>
          <p:cNvSpPr>
            <a:spLocks noGrp="1"/>
          </p:cNvSpPr>
          <p:nvPr>
            <p:ph sz="half" idx="1"/>
          </p:nvPr>
        </p:nvSpPr>
        <p:spPr>
          <a:xfrm>
            <a:off x="870077" y="1252728"/>
            <a:ext cx="5139784"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4F5392-EA67-4843-A9C8-7A3A1BFE9486}"/>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2" name="Picture Placeholder 11">
            <a:extLst>
              <a:ext uri="{FF2B5EF4-FFF2-40B4-BE49-F238E27FC236}">
                <a16:creationId xmlns:a16="http://schemas.microsoft.com/office/drawing/2014/main" id="{77DC23DA-F34B-FA4A-BDE9-E4B8EC981ADD}"/>
              </a:ext>
            </a:extLst>
          </p:cNvPr>
          <p:cNvSpPr>
            <a:spLocks noGrp="1"/>
          </p:cNvSpPr>
          <p:nvPr>
            <p:ph type="pic" sz="quarter" idx="14"/>
          </p:nvPr>
        </p:nvSpPr>
        <p:spPr>
          <a:xfrm>
            <a:off x="6895654" y="1320754"/>
            <a:ext cx="2563813" cy="2138912"/>
          </a:xfrm>
          <a:prstGeom prst="flowChartPunchedCard">
            <a:avLst/>
          </a:prstGeom>
        </p:spPr>
        <p:txBody>
          <a:bodyPr/>
          <a:lstStyle/>
          <a:p>
            <a:r>
              <a:rPr lang="en-US"/>
              <a:t>Click icon to add picture</a:t>
            </a:r>
          </a:p>
        </p:txBody>
      </p:sp>
      <p:sp>
        <p:nvSpPr>
          <p:cNvPr id="14" name="Picture Placeholder 13">
            <a:extLst>
              <a:ext uri="{FF2B5EF4-FFF2-40B4-BE49-F238E27FC236}">
                <a16:creationId xmlns:a16="http://schemas.microsoft.com/office/drawing/2014/main" id="{D756550A-E704-3C4B-9EE7-D11A519D2069}"/>
              </a:ext>
            </a:extLst>
          </p:cNvPr>
          <p:cNvSpPr>
            <a:spLocks noGrp="1"/>
          </p:cNvSpPr>
          <p:nvPr>
            <p:ph type="pic" sz="quarter" idx="15"/>
          </p:nvPr>
        </p:nvSpPr>
        <p:spPr>
          <a:xfrm>
            <a:off x="8177561" y="3589551"/>
            <a:ext cx="4014439" cy="2357832"/>
          </a:xfrm>
          <a:prstGeom prst="flowChartPunchedCard">
            <a:avLst/>
          </a:prstGeom>
        </p:spPr>
        <p:txBody>
          <a:bodyPr/>
          <a:lstStyle/>
          <a:p>
            <a:r>
              <a:rPr lang="en-US"/>
              <a:t>Click icon to add picture</a:t>
            </a:r>
          </a:p>
        </p:txBody>
      </p:sp>
      <p:sp>
        <p:nvSpPr>
          <p:cNvPr id="16" name="Picture Placeholder 15">
            <a:extLst>
              <a:ext uri="{FF2B5EF4-FFF2-40B4-BE49-F238E27FC236}">
                <a16:creationId xmlns:a16="http://schemas.microsoft.com/office/drawing/2014/main" id="{343733E7-E80E-E641-9B3B-BE16DC01717C}"/>
              </a:ext>
            </a:extLst>
          </p:cNvPr>
          <p:cNvSpPr>
            <a:spLocks noGrp="1"/>
          </p:cNvSpPr>
          <p:nvPr>
            <p:ph type="pic" sz="quarter" idx="16"/>
          </p:nvPr>
        </p:nvSpPr>
        <p:spPr>
          <a:xfrm>
            <a:off x="9628187" y="1259422"/>
            <a:ext cx="2563813" cy="2200244"/>
          </a:xfrm>
          <a:prstGeom prst="flowChartPunchedCard">
            <a:avLst/>
          </a:prstGeom>
        </p:spPr>
        <p:txBody>
          <a:bodyPr/>
          <a:lstStyle/>
          <a:p>
            <a:r>
              <a:rPr lang="en-US"/>
              <a:t>Click icon to add picture</a:t>
            </a:r>
          </a:p>
        </p:txBody>
      </p:sp>
    </p:spTree>
    <p:extLst>
      <p:ext uri="{BB962C8B-B14F-4D97-AF65-F5344CB8AC3E}">
        <p14:creationId xmlns:p14="http://schemas.microsoft.com/office/powerpoint/2010/main" val="2406176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DB5-0A4A-0043-93A8-DF98128EA38F}"/>
              </a:ext>
            </a:extLst>
          </p:cNvPr>
          <p:cNvSpPr>
            <a:spLocks noGrp="1"/>
          </p:cNvSpPr>
          <p:nvPr>
            <p:ph type="title"/>
          </p:nvPr>
        </p:nvSpPr>
        <p:spPr>
          <a:xfrm>
            <a:off x="839788" y="0"/>
            <a:ext cx="10085832" cy="850392"/>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6B330B1-273C-C84E-8170-DE61F53FCAE3}"/>
              </a:ext>
            </a:extLst>
          </p:cNvPr>
          <p:cNvSpPr>
            <a:spLocks noGrp="1"/>
          </p:cNvSpPr>
          <p:nvPr>
            <p:ph sz="half" idx="2"/>
          </p:nvPr>
        </p:nvSpPr>
        <p:spPr>
          <a:xfrm>
            <a:off x="868680" y="1252728"/>
            <a:ext cx="515778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0BD1C6B-E27A-1B4A-A937-C84C2EDC03BB}"/>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0" name="Chart Placeholder 9">
            <a:extLst>
              <a:ext uri="{FF2B5EF4-FFF2-40B4-BE49-F238E27FC236}">
                <a16:creationId xmlns:a16="http://schemas.microsoft.com/office/drawing/2014/main" id="{3F1DCCA4-799E-2344-AB56-09ECE428CD23}"/>
              </a:ext>
            </a:extLst>
          </p:cNvPr>
          <p:cNvSpPr>
            <a:spLocks noGrp="1"/>
          </p:cNvSpPr>
          <p:nvPr>
            <p:ph type="chart" sz="quarter" idx="13"/>
          </p:nvPr>
        </p:nvSpPr>
        <p:spPr>
          <a:xfrm>
            <a:off x="6359525" y="1252728"/>
            <a:ext cx="5320411" cy="4800600"/>
          </a:xfrm>
        </p:spPr>
        <p:txBody>
          <a:bodyPr/>
          <a:lstStyle/>
          <a:p>
            <a:r>
              <a:rPr lang="en-US"/>
              <a:t>Click icon to add chart</a:t>
            </a:r>
          </a:p>
        </p:txBody>
      </p:sp>
    </p:spTree>
    <p:extLst>
      <p:ext uri="{BB962C8B-B14F-4D97-AF65-F5344CB8AC3E}">
        <p14:creationId xmlns:p14="http://schemas.microsoft.com/office/powerpoint/2010/main" val="332517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a:xfrm>
            <a:off x="850392" y="0"/>
            <a:ext cx="10085833" cy="85285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6" name="SmartArt Placeholder 5">
            <a:extLst>
              <a:ext uri="{FF2B5EF4-FFF2-40B4-BE49-F238E27FC236}">
                <a16:creationId xmlns:a16="http://schemas.microsoft.com/office/drawing/2014/main" id="{2ACC5956-A1EE-244C-B933-7722F009A20D}"/>
              </a:ext>
            </a:extLst>
          </p:cNvPr>
          <p:cNvSpPr>
            <a:spLocks noGrp="1"/>
          </p:cNvSpPr>
          <p:nvPr>
            <p:ph type="dgm" sz="quarter" idx="13"/>
          </p:nvPr>
        </p:nvSpPr>
        <p:spPr>
          <a:xfrm>
            <a:off x="868680" y="1240536"/>
            <a:ext cx="9963913" cy="4376927"/>
          </a:xfrm>
        </p:spPr>
        <p:txBody>
          <a:bodyPr/>
          <a:lstStyle>
            <a:lvl1pPr>
              <a:defRPr>
                <a:solidFill>
                  <a:srgbClr val="2D3A4D"/>
                </a:solidFill>
              </a:defRPr>
            </a:lvl1pPr>
          </a:lstStyle>
          <a:p>
            <a:r>
              <a:rPr lang="en-US"/>
              <a:t>Click icon to add SmartArt graphic</a:t>
            </a:r>
          </a:p>
        </p:txBody>
      </p:sp>
    </p:spTree>
    <p:extLst>
      <p:ext uri="{BB962C8B-B14F-4D97-AF65-F5344CB8AC3E}">
        <p14:creationId xmlns:p14="http://schemas.microsoft.com/office/powerpoint/2010/main" val="32705800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o/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7" name="Media Placeholder 6">
            <a:extLst>
              <a:ext uri="{FF2B5EF4-FFF2-40B4-BE49-F238E27FC236}">
                <a16:creationId xmlns:a16="http://schemas.microsoft.com/office/drawing/2014/main" id="{12A4A213-5B06-F848-AD02-688C1C595A3B}"/>
              </a:ext>
            </a:extLst>
          </p:cNvPr>
          <p:cNvSpPr>
            <a:spLocks noGrp="1"/>
          </p:cNvSpPr>
          <p:nvPr>
            <p:ph type="media" sz="quarter" idx="13"/>
          </p:nvPr>
        </p:nvSpPr>
        <p:spPr>
          <a:xfrm>
            <a:off x="1950720" y="1252728"/>
            <a:ext cx="7912608" cy="4526280"/>
          </a:xfrm>
        </p:spPr>
        <p:txBody>
          <a:bodyPr/>
          <a:lstStyle/>
          <a:p>
            <a:r>
              <a:rPr lang="en-US"/>
              <a:t>Click icon to add media</a:t>
            </a:r>
          </a:p>
        </p:txBody>
      </p:sp>
    </p:spTree>
    <p:extLst>
      <p:ext uri="{BB962C8B-B14F-4D97-AF65-F5344CB8AC3E}">
        <p14:creationId xmlns:p14="http://schemas.microsoft.com/office/powerpoint/2010/main" val="18682367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2448366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96605-EA48-A149-9D23-2F1C5AD99DC1}"/>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156870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3" name="Picture 12" descr="A picture containing text, star&#10;&#10;Description automatically generated">
            <a:extLst>
              <a:ext uri="{FF2B5EF4-FFF2-40B4-BE49-F238E27FC236}">
                <a16:creationId xmlns:a16="http://schemas.microsoft.com/office/drawing/2014/main" id="{A06F410D-6733-4E21-9315-21D6BA9280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9"/>
            <a:ext cx="12192000" cy="6856781"/>
          </a:xfrm>
          <a:prstGeom prst="rect">
            <a:avLst/>
          </a:prstGeom>
        </p:spPr>
      </p:pic>
      <p:pic>
        <p:nvPicPr>
          <p:cNvPr id="8" name="Picture 7" descr="Shape, arrow&#10;&#10;Description automatically generated">
            <a:extLst>
              <a:ext uri="{FF2B5EF4-FFF2-40B4-BE49-F238E27FC236}">
                <a16:creationId xmlns:a16="http://schemas.microsoft.com/office/drawing/2014/main" id="{B72B0F1A-C296-F245-9134-9AA13FEBC08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0" y="-610"/>
            <a:ext cx="12203591" cy="6858000"/>
          </a:xfrm>
          <a:prstGeom prst="rect">
            <a:avLst/>
          </a:prstGeom>
        </p:spPr>
      </p:pic>
      <p:sp>
        <p:nvSpPr>
          <p:cNvPr id="11" name="Title 1">
            <a:extLst>
              <a:ext uri="{FF2B5EF4-FFF2-40B4-BE49-F238E27FC236}">
                <a16:creationId xmlns:a16="http://schemas.microsoft.com/office/drawing/2014/main" id="{66F05049-0129-9245-8F7B-422F4721DADD}"/>
              </a:ext>
            </a:extLst>
          </p:cNvPr>
          <p:cNvSpPr>
            <a:spLocks noGrp="1"/>
          </p:cNvSpPr>
          <p:nvPr>
            <p:ph type="ctrTitle"/>
          </p:nvPr>
        </p:nvSpPr>
        <p:spPr>
          <a:xfrm>
            <a:off x="6663712" y="2577000"/>
            <a:ext cx="4193199" cy="1050438"/>
          </a:xfrm>
        </p:spPr>
        <p:txBody>
          <a:bodyPr anchor="t">
            <a:normAutofit/>
          </a:bodyPr>
          <a:lstStyle>
            <a:lvl1pPr algn="l">
              <a:defRPr sz="3300"/>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88E554F7-1B37-324F-A2C8-0FB5187F25DD}"/>
              </a:ext>
            </a:extLst>
          </p:cNvPr>
          <p:cNvSpPr>
            <a:spLocks noGrp="1"/>
          </p:cNvSpPr>
          <p:nvPr>
            <p:ph type="subTitle" idx="1"/>
          </p:nvPr>
        </p:nvSpPr>
        <p:spPr>
          <a:xfrm>
            <a:off x="6663712" y="3643313"/>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Footer Placeholder 4">
            <a:extLst>
              <a:ext uri="{FF2B5EF4-FFF2-40B4-BE49-F238E27FC236}">
                <a16:creationId xmlns:a16="http://schemas.microsoft.com/office/drawing/2014/main" id="{96B0F106-1D5E-8F49-BF3E-2E6F4D741F49}"/>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All rights reserved. </a:t>
            </a:r>
          </a:p>
        </p:txBody>
      </p:sp>
      <p:pic>
        <p:nvPicPr>
          <p:cNvPr id="14" name="Picture 13">
            <a:extLst>
              <a:ext uri="{FF2B5EF4-FFF2-40B4-BE49-F238E27FC236}">
                <a16:creationId xmlns:a16="http://schemas.microsoft.com/office/drawing/2014/main" id="{48C52BE8-5B72-AA4D-B39A-AD9113532DC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10646663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817712-E648-75CF-9564-0143F0BCAF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8571"/>
          <a:stretch/>
        </p:blipFill>
        <p:spPr>
          <a:xfrm>
            <a:off x="6350" y="0"/>
            <a:ext cx="12179300" cy="6270171"/>
          </a:xfrm>
          <a:prstGeom prst="rect">
            <a:avLst/>
          </a:prstGeom>
        </p:spPr>
      </p:pic>
      <p:sp>
        <p:nvSpPr>
          <p:cNvPr id="2" name="Title 1">
            <a:extLst>
              <a:ext uri="{FF2B5EF4-FFF2-40B4-BE49-F238E27FC236}">
                <a16:creationId xmlns:a16="http://schemas.microsoft.com/office/drawing/2014/main" id="{F08B1D79-D175-1E4F-BF6D-F2A26A3BB5D1}"/>
              </a:ext>
            </a:extLst>
          </p:cNvPr>
          <p:cNvSpPr>
            <a:spLocks noGrp="1"/>
          </p:cNvSpPr>
          <p:nvPr>
            <p:ph type="title"/>
          </p:nvPr>
        </p:nvSpPr>
        <p:spPr>
          <a:xfrm>
            <a:off x="3914078" y="3122342"/>
            <a:ext cx="4638907" cy="1014761"/>
          </a:xfrm>
        </p:spPr>
        <p:txBody>
          <a:bodyPr anchor="t">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E2449A-AD1C-954A-8969-D73EABF324C9}"/>
              </a:ext>
            </a:extLst>
          </p:cNvPr>
          <p:cNvSpPr>
            <a:spLocks noGrp="1"/>
          </p:cNvSpPr>
          <p:nvPr>
            <p:ph type="body" idx="1"/>
          </p:nvPr>
        </p:nvSpPr>
        <p:spPr>
          <a:xfrm>
            <a:off x="3914078" y="4224339"/>
            <a:ext cx="4638907" cy="365125"/>
          </a:xfrm>
        </p:spPr>
        <p:txBody>
          <a:bodyPr>
            <a:noAutofit/>
          </a:bodyPr>
          <a:lstStyle>
            <a:lvl1pPr marL="0" indent="0">
              <a:buNone/>
              <a:defRPr sz="2000">
                <a:solidFill>
                  <a:srgbClr val="2D3A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1C74C379-0382-EE65-7C7C-CCA9047FE4A1}"/>
              </a:ext>
            </a:extLst>
          </p:cNvPr>
          <p:cNvSpPr/>
          <p:nvPr userDrawn="1"/>
        </p:nvSpPr>
        <p:spPr>
          <a:xfrm>
            <a:off x="0" y="0"/>
            <a:ext cx="1048512" cy="9631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706080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0AA3-A4A6-F447-BBC5-65436B9B0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98B94-D2E4-F14A-84FB-99FCCC3A3BA4}"/>
              </a:ext>
            </a:extLst>
          </p:cNvPr>
          <p:cNvSpPr>
            <a:spLocks noGrp="1"/>
          </p:cNvSpPr>
          <p:nvPr>
            <p:ph idx="1"/>
          </p:nvPr>
        </p:nvSpPr>
        <p:spPr>
          <a:xfrm>
            <a:off x="868016" y="1248937"/>
            <a:ext cx="10056016" cy="4799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1064610-371C-F14C-B500-38B7EF27F047}"/>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38483286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DB5-0A4A-0043-93A8-DF98128EA38F}"/>
              </a:ext>
            </a:extLst>
          </p:cNvPr>
          <p:cNvSpPr>
            <a:spLocks noGrp="1"/>
          </p:cNvSpPr>
          <p:nvPr>
            <p:ph type="title"/>
          </p:nvPr>
        </p:nvSpPr>
        <p:spPr>
          <a:xfrm>
            <a:off x="839788" y="0"/>
            <a:ext cx="10085832" cy="850392"/>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6B330B1-273C-C84E-8170-DE61F53FCAE3}"/>
              </a:ext>
            </a:extLst>
          </p:cNvPr>
          <p:cNvSpPr>
            <a:spLocks noGrp="1"/>
          </p:cNvSpPr>
          <p:nvPr>
            <p:ph sz="half" idx="2"/>
          </p:nvPr>
        </p:nvSpPr>
        <p:spPr>
          <a:xfrm>
            <a:off x="869605" y="1252728"/>
            <a:ext cx="4699305" cy="480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09F5E2AF-1237-6D4D-A317-F42C9F68D70D}"/>
              </a:ext>
            </a:extLst>
          </p:cNvPr>
          <p:cNvSpPr>
            <a:spLocks noGrp="1"/>
          </p:cNvSpPr>
          <p:nvPr>
            <p:ph sz="quarter" idx="4"/>
          </p:nvPr>
        </p:nvSpPr>
        <p:spPr>
          <a:xfrm>
            <a:off x="6203172" y="1252728"/>
            <a:ext cx="4700016" cy="480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0BD1C6B-E27A-1B4A-A937-C84C2EDC03BB}"/>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2154419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74F-88DB-8440-A7CD-EE7BD1903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8973E-6032-034F-83F6-515A18B68E09}"/>
              </a:ext>
            </a:extLst>
          </p:cNvPr>
          <p:cNvSpPr>
            <a:spLocks noGrp="1"/>
          </p:cNvSpPr>
          <p:nvPr>
            <p:ph sz="half" idx="1"/>
          </p:nvPr>
        </p:nvSpPr>
        <p:spPr>
          <a:xfrm>
            <a:off x="868680" y="1252728"/>
            <a:ext cx="522732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4F5392-EA67-4843-A9C8-7A3A1BFE9486}"/>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4" name="Picture Placeholder 13">
            <a:extLst>
              <a:ext uri="{FF2B5EF4-FFF2-40B4-BE49-F238E27FC236}">
                <a16:creationId xmlns:a16="http://schemas.microsoft.com/office/drawing/2014/main" id="{D756550A-E704-3C4B-9EE7-D11A519D2069}"/>
              </a:ext>
            </a:extLst>
          </p:cNvPr>
          <p:cNvSpPr>
            <a:spLocks noGrp="1"/>
          </p:cNvSpPr>
          <p:nvPr>
            <p:ph type="pic" sz="quarter" idx="15"/>
          </p:nvPr>
        </p:nvSpPr>
        <p:spPr>
          <a:xfrm>
            <a:off x="7258049" y="1527029"/>
            <a:ext cx="4933951" cy="4251997"/>
          </a:xfrm>
          <a:prstGeom prst="flowChartPunchedCard">
            <a:avLst/>
          </a:prstGeo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1311324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74F-88DB-8440-A7CD-EE7BD1903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8973E-6032-034F-83F6-515A18B68E09}"/>
              </a:ext>
            </a:extLst>
          </p:cNvPr>
          <p:cNvSpPr>
            <a:spLocks noGrp="1"/>
          </p:cNvSpPr>
          <p:nvPr>
            <p:ph sz="half" idx="1"/>
          </p:nvPr>
        </p:nvSpPr>
        <p:spPr>
          <a:xfrm>
            <a:off x="870077" y="1252728"/>
            <a:ext cx="5139784"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4F5392-EA67-4843-A9C8-7A3A1BFE9486}"/>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2" name="Picture Placeholder 11">
            <a:extLst>
              <a:ext uri="{FF2B5EF4-FFF2-40B4-BE49-F238E27FC236}">
                <a16:creationId xmlns:a16="http://schemas.microsoft.com/office/drawing/2014/main" id="{77DC23DA-F34B-FA4A-BDE9-E4B8EC981ADD}"/>
              </a:ext>
            </a:extLst>
          </p:cNvPr>
          <p:cNvSpPr>
            <a:spLocks noGrp="1"/>
          </p:cNvSpPr>
          <p:nvPr>
            <p:ph type="pic" sz="quarter" idx="14"/>
          </p:nvPr>
        </p:nvSpPr>
        <p:spPr>
          <a:xfrm>
            <a:off x="6895654" y="1320754"/>
            <a:ext cx="2563813" cy="2138912"/>
          </a:xfrm>
          <a:prstGeom prst="flowChartPunchedCard">
            <a:avLst/>
          </a:prstGeom>
        </p:spPr>
        <p:txBody>
          <a:bodyPr/>
          <a:lstStyle/>
          <a:p>
            <a:r>
              <a:rPr lang="en-US"/>
              <a:t>Click icon to add picture</a:t>
            </a:r>
          </a:p>
        </p:txBody>
      </p:sp>
      <p:sp>
        <p:nvSpPr>
          <p:cNvPr id="14" name="Picture Placeholder 13">
            <a:extLst>
              <a:ext uri="{FF2B5EF4-FFF2-40B4-BE49-F238E27FC236}">
                <a16:creationId xmlns:a16="http://schemas.microsoft.com/office/drawing/2014/main" id="{D756550A-E704-3C4B-9EE7-D11A519D2069}"/>
              </a:ext>
            </a:extLst>
          </p:cNvPr>
          <p:cNvSpPr>
            <a:spLocks noGrp="1"/>
          </p:cNvSpPr>
          <p:nvPr>
            <p:ph type="pic" sz="quarter" idx="15"/>
          </p:nvPr>
        </p:nvSpPr>
        <p:spPr>
          <a:xfrm>
            <a:off x="8177561" y="3589551"/>
            <a:ext cx="4014439" cy="2357832"/>
          </a:xfrm>
          <a:prstGeom prst="flowChartPunchedCard">
            <a:avLst/>
          </a:prstGeom>
        </p:spPr>
        <p:txBody>
          <a:bodyPr/>
          <a:lstStyle/>
          <a:p>
            <a:r>
              <a:rPr lang="en-US"/>
              <a:t>Click icon to add picture</a:t>
            </a:r>
          </a:p>
        </p:txBody>
      </p:sp>
      <p:sp>
        <p:nvSpPr>
          <p:cNvPr id="16" name="Picture Placeholder 15">
            <a:extLst>
              <a:ext uri="{FF2B5EF4-FFF2-40B4-BE49-F238E27FC236}">
                <a16:creationId xmlns:a16="http://schemas.microsoft.com/office/drawing/2014/main" id="{343733E7-E80E-E641-9B3B-BE16DC01717C}"/>
              </a:ext>
            </a:extLst>
          </p:cNvPr>
          <p:cNvSpPr>
            <a:spLocks noGrp="1"/>
          </p:cNvSpPr>
          <p:nvPr>
            <p:ph type="pic" sz="quarter" idx="16"/>
          </p:nvPr>
        </p:nvSpPr>
        <p:spPr>
          <a:xfrm>
            <a:off x="9628187" y="1259422"/>
            <a:ext cx="2563813" cy="2200244"/>
          </a:xfrm>
          <a:prstGeom prst="flowChartPunchedCard">
            <a:avLst/>
          </a:prstGeom>
        </p:spPr>
        <p:txBody>
          <a:bodyPr/>
          <a:lstStyle/>
          <a:p>
            <a:r>
              <a:rPr lang="en-US"/>
              <a:t>Click icon to add picture</a:t>
            </a:r>
          </a:p>
        </p:txBody>
      </p:sp>
    </p:spTree>
    <p:extLst>
      <p:ext uri="{BB962C8B-B14F-4D97-AF65-F5344CB8AC3E}">
        <p14:creationId xmlns:p14="http://schemas.microsoft.com/office/powerpoint/2010/main" val="3595181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DB5-0A4A-0043-93A8-DF98128EA38F}"/>
              </a:ext>
            </a:extLst>
          </p:cNvPr>
          <p:cNvSpPr>
            <a:spLocks noGrp="1"/>
          </p:cNvSpPr>
          <p:nvPr>
            <p:ph type="title"/>
          </p:nvPr>
        </p:nvSpPr>
        <p:spPr>
          <a:xfrm>
            <a:off x="839788" y="0"/>
            <a:ext cx="10085832" cy="850392"/>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6B330B1-273C-C84E-8170-DE61F53FCAE3}"/>
              </a:ext>
            </a:extLst>
          </p:cNvPr>
          <p:cNvSpPr>
            <a:spLocks noGrp="1"/>
          </p:cNvSpPr>
          <p:nvPr>
            <p:ph sz="half" idx="2"/>
          </p:nvPr>
        </p:nvSpPr>
        <p:spPr>
          <a:xfrm>
            <a:off x="868680" y="1252728"/>
            <a:ext cx="515778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0BD1C6B-E27A-1B4A-A937-C84C2EDC03BB}"/>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0" name="Chart Placeholder 9">
            <a:extLst>
              <a:ext uri="{FF2B5EF4-FFF2-40B4-BE49-F238E27FC236}">
                <a16:creationId xmlns:a16="http://schemas.microsoft.com/office/drawing/2014/main" id="{3F1DCCA4-799E-2344-AB56-09ECE428CD23}"/>
              </a:ext>
            </a:extLst>
          </p:cNvPr>
          <p:cNvSpPr>
            <a:spLocks noGrp="1"/>
          </p:cNvSpPr>
          <p:nvPr>
            <p:ph type="chart" sz="quarter" idx="13"/>
          </p:nvPr>
        </p:nvSpPr>
        <p:spPr>
          <a:xfrm>
            <a:off x="6359525" y="1252728"/>
            <a:ext cx="5320411" cy="4800600"/>
          </a:xfrm>
        </p:spPr>
        <p:txBody>
          <a:bodyPr/>
          <a:lstStyle/>
          <a:p>
            <a:r>
              <a:rPr lang="en-US"/>
              <a:t>Click icon to add chart</a:t>
            </a:r>
          </a:p>
        </p:txBody>
      </p:sp>
    </p:spTree>
    <p:extLst>
      <p:ext uri="{BB962C8B-B14F-4D97-AF65-F5344CB8AC3E}">
        <p14:creationId xmlns:p14="http://schemas.microsoft.com/office/powerpoint/2010/main" val="38324783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a:xfrm>
            <a:off x="850392" y="0"/>
            <a:ext cx="10085833" cy="85285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6" name="SmartArt Placeholder 5">
            <a:extLst>
              <a:ext uri="{FF2B5EF4-FFF2-40B4-BE49-F238E27FC236}">
                <a16:creationId xmlns:a16="http://schemas.microsoft.com/office/drawing/2014/main" id="{2ACC5956-A1EE-244C-B933-7722F009A20D}"/>
              </a:ext>
            </a:extLst>
          </p:cNvPr>
          <p:cNvSpPr>
            <a:spLocks noGrp="1"/>
          </p:cNvSpPr>
          <p:nvPr>
            <p:ph type="dgm" sz="quarter" idx="13"/>
          </p:nvPr>
        </p:nvSpPr>
        <p:spPr>
          <a:xfrm>
            <a:off x="868680" y="1240536"/>
            <a:ext cx="9963913" cy="4376927"/>
          </a:xfrm>
        </p:spPr>
        <p:txBody>
          <a:bodyPr/>
          <a:lstStyle>
            <a:lvl1pPr>
              <a:defRPr>
                <a:solidFill>
                  <a:srgbClr val="2D3A4D"/>
                </a:solidFill>
              </a:defRPr>
            </a:lvl1pPr>
          </a:lstStyle>
          <a:p>
            <a:r>
              <a:rPr lang="en-US"/>
              <a:t>Click icon to add SmartArt graphic</a:t>
            </a:r>
          </a:p>
        </p:txBody>
      </p:sp>
    </p:spTree>
    <p:extLst>
      <p:ext uri="{BB962C8B-B14F-4D97-AF65-F5344CB8AC3E}">
        <p14:creationId xmlns:p14="http://schemas.microsoft.com/office/powerpoint/2010/main" val="270825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o/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7" name="Media Placeholder 6">
            <a:extLst>
              <a:ext uri="{FF2B5EF4-FFF2-40B4-BE49-F238E27FC236}">
                <a16:creationId xmlns:a16="http://schemas.microsoft.com/office/drawing/2014/main" id="{12A4A213-5B06-F848-AD02-688C1C595A3B}"/>
              </a:ext>
            </a:extLst>
          </p:cNvPr>
          <p:cNvSpPr>
            <a:spLocks noGrp="1"/>
          </p:cNvSpPr>
          <p:nvPr>
            <p:ph type="media" sz="quarter" idx="13"/>
          </p:nvPr>
        </p:nvSpPr>
        <p:spPr>
          <a:xfrm>
            <a:off x="1950720" y="1252728"/>
            <a:ext cx="7912608" cy="4526280"/>
          </a:xfrm>
        </p:spPr>
        <p:txBody>
          <a:bodyPr/>
          <a:lstStyle/>
          <a:p>
            <a:r>
              <a:rPr lang="en-US"/>
              <a:t>Click icon to add media</a:t>
            </a:r>
          </a:p>
        </p:txBody>
      </p:sp>
    </p:spTree>
    <p:extLst>
      <p:ext uri="{BB962C8B-B14F-4D97-AF65-F5344CB8AC3E}">
        <p14:creationId xmlns:p14="http://schemas.microsoft.com/office/powerpoint/2010/main" val="1950315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4955792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96605-EA48-A149-9D23-2F1C5AD99DC1}"/>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303621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Title Slide 4">
    <p:spTree>
      <p:nvGrpSpPr>
        <p:cNvPr id="1" name=""/>
        <p:cNvGrpSpPr/>
        <p:nvPr/>
      </p:nvGrpSpPr>
      <p:grpSpPr>
        <a:xfrm>
          <a:off x="0" y="0"/>
          <a:ext cx="0" cy="0"/>
          <a:chOff x="0" y="0"/>
          <a:chExt cx="0" cy="0"/>
        </a:xfrm>
      </p:grpSpPr>
      <p:pic>
        <p:nvPicPr>
          <p:cNvPr id="13" name="Picture 12" descr="A picture containing text, star&#10;&#10;Description automatically generated">
            <a:extLst>
              <a:ext uri="{FF2B5EF4-FFF2-40B4-BE49-F238E27FC236}">
                <a16:creationId xmlns:a16="http://schemas.microsoft.com/office/drawing/2014/main" id="{0410C357-C650-4513-A024-0662C6B560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9"/>
            <a:ext cx="12192000" cy="6856781"/>
          </a:xfrm>
          <a:prstGeom prst="rect">
            <a:avLst/>
          </a:prstGeom>
        </p:spPr>
      </p:pic>
      <p:pic>
        <p:nvPicPr>
          <p:cNvPr id="8" name="Picture 7" descr="Shape, arrow&#10;&#10;Description automatically generated">
            <a:extLst>
              <a:ext uri="{FF2B5EF4-FFF2-40B4-BE49-F238E27FC236}">
                <a16:creationId xmlns:a16="http://schemas.microsoft.com/office/drawing/2014/main" id="{B72B0F1A-C296-F245-9134-9AA13FEBC08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0" y="609"/>
            <a:ext cx="12203591" cy="6858000"/>
          </a:xfrm>
          <a:prstGeom prst="rect">
            <a:avLst/>
          </a:prstGeom>
        </p:spPr>
      </p:pic>
      <p:sp>
        <p:nvSpPr>
          <p:cNvPr id="11" name="Title 1">
            <a:extLst>
              <a:ext uri="{FF2B5EF4-FFF2-40B4-BE49-F238E27FC236}">
                <a16:creationId xmlns:a16="http://schemas.microsoft.com/office/drawing/2014/main" id="{66F05049-0129-9245-8F7B-422F4721DADD}"/>
              </a:ext>
            </a:extLst>
          </p:cNvPr>
          <p:cNvSpPr>
            <a:spLocks noGrp="1"/>
          </p:cNvSpPr>
          <p:nvPr>
            <p:ph type="ctrTitle"/>
          </p:nvPr>
        </p:nvSpPr>
        <p:spPr>
          <a:xfrm>
            <a:off x="6663712" y="2577000"/>
            <a:ext cx="4193199" cy="1050438"/>
          </a:xfrm>
        </p:spPr>
        <p:txBody>
          <a:bodyPr anchor="t">
            <a:normAutofit/>
          </a:bodyPr>
          <a:lstStyle>
            <a:lvl1pPr algn="l">
              <a:defRPr sz="3300"/>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88E554F7-1B37-324F-A2C8-0FB5187F25DD}"/>
              </a:ext>
            </a:extLst>
          </p:cNvPr>
          <p:cNvSpPr>
            <a:spLocks noGrp="1"/>
          </p:cNvSpPr>
          <p:nvPr>
            <p:ph type="subTitle" idx="1"/>
          </p:nvPr>
        </p:nvSpPr>
        <p:spPr>
          <a:xfrm>
            <a:off x="6663712" y="3643313"/>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Footer Placeholder 4">
            <a:extLst>
              <a:ext uri="{FF2B5EF4-FFF2-40B4-BE49-F238E27FC236}">
                <a16:creationId xmlns:a16="http://schemas.microsoft.com/office/drawing/2014/main" id="{96B0F106-1D5E-8F49-BF3E-2E6F4D741F49}"/>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For internal use only.</a:t>
            </a:r>
          </a:p>
        </p:txBody>
      </p:sp>
      <p:pic>
        <p:nvPicPr>
          <p:cNvPr id="14" name="Picture 13">
            <a:extLst>
              <a:ext uri="{FF2B5EF4-FFF2-40B4-BE49-F238E27FC236}">
                <a16:creationId xmlns:a16="http://schemas.microsoft.com/office/drawing/2014/main" id="{48C52BE8-5B72-AA4D-B39A-AD9113532DC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196045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817712-E648-75CF-9564-0143F0BCAF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8844"/>
          <a:stretch/>
        </p:blipFill>
        <p:spPr>
          <a:xfrm>
            <a:off x="6350" y="0"/>
            <a:ext cx="12179300" cy="6251510"/>
          </a:xfrm>
          <a:prstGeom prst="rect">
            <a:avLst/>
          </a:prstGeom>
        </p:spPr>
      </p:pic>
      <p:sp>
        <p:nvSpPr>
          <p:cNvPr id="2" name="Title 1">
            <a:extLst>
              <a:ext uri="{FF2B5EF4-FFF2-40B4-BE49-F238E27FC236}">
                <a16:creationId xmlns:a16="http://schemas.microsoft.com/office/drawing/2014/main" id="{F08B1D79-D175-1E4F-BF6D-F2A26A3BB5D1}"/>
              </a:ext>
            </a:extLst>
          </p:cNvPr>
          <p:cNvSpPr>
            <a:spLocks noGrp="1"/>
          </p:cNvSpPr>
          <p:nvPr>
            <p:ph type="title"/>
          </p:nvPr>
        </p:nvSpPr>
        <p:spPr>
          <a:xfrm>
            <a:off x="3914078" y="3122342"/>
            <a:ext cx="4638907" cy="1014761"/>
          </a:xfrm>
        </p:spPr>
        <p:txBody>
          <a:bodyPr anchor="t">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E2449A-AD1C-954A-8969-D73EABF324C9}"/>
              </a:ext>
            </a:extLst>
          </p:cNvPr>
          <p:cNvSpPr>
            <a:spLocks noGrp="1"/>
          </p:cNvSpPr>
          <p:nvPr>
            <p:ph type="body" idx="1"/>
          </p:nvPr>
        </p:nvSpPr>
        <p:spPr>
          <a:xfrm>
            <a:off x="3914078" y="4224339"/>
            <a:ext cx="4638907" cy="365125"/>
          </a:xfrm>
        </p:spPr>
        <p:txBody>
          <a:bodyPr>
            <a:noAutofit/>
          </a:bodyPr>
          <a:lstStyle>
            <a:lvl1pPr marL="0" indent="0">
              <a:buNone/>
              <a:defRPr sz="2000">
                <a:solidFill>
                  <a:srgbClr val="2D3A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1C74C379-0382-EE65-7C7C-CCA9047FE4A1}"/>
              </a:ext>
            </a:extLst>
          </p:cNvPr>
          <p:cNvSpPr/>
          <p:nvPr userDrawn="1"/>
        </p:nvSpPr>
        <p:spPr>
          <a:xfrm>
            <a:off x="0" y="0"/>
            <a:ext cx="1048512" cy="9631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113661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0AA3-A4A6-F447-BBC5-65436B9B0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98B94-D2E4-F14A-84FB-99FCCC3A3BA4}"/>
              </a:ext>
            </a:extLst>
          </p:cNvPr>
          <p:cNvSpPr>
            <a:spLocks noGrp="1"/>
          </p:cNvSpPr>
          <p:nvPr>
            <p:ph idx="1"/>
          </p:nvPr>
        </p:nvSpPr>
        <p:spPr>
          <a:xfrm>
            <a:off x="868016" y="1248937"/>
            <a:ext cx="10056016" cy="4799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1064610-371C-F14C-B500-38B7EF27F047}"/>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902331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DB5-0A4A-0043-93A8-DF98128EA38F}"/>
              </a:ext>
            </a:extLst>
          </p:cNvPr>
          <p:cNvSpPr>
            <a:spLocks noGrp="1"/>
          </p:cNvSpPr>
          <p:nvPr>
            <p:ph type="title"/>
          </p:nvPr>
        </p:nvSpPr>
        <p:spPr>
          <a:xfrm>
            <a:off x="839788" y="0"/>
            <a:ext cx="10085832" cy="850392"/>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6B330B1-273C-C84E-8170-DE61F53FCAE3}"/>
              </a:ext>
            </a:extLst>
          </p:cNvPr>
          <p:cNvSpPr>
            <a:spLocks noGrp="1"/>
          </p:cNvSpPr>
          <p:nvPr>
            <p:ph sz="half" idx="2"/>
          </p:nvPr>
        </p:nvSpPr>
        <p:spPr>
          <a:xfrm>
            <a:off x="869605" y="1252728"/>
            <a:ext cx="4699305" cy="480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09F5E2AF-1237-6D4D-A317-F42C9F68D70D}"/>
              </a:ext>
            </a:extLst>
          </p:cNvPr>
          <p:cNvSpPr>
            <a:spLocks noGrp="1"/>
          </p:cNvSpPr>
          <p:nvPr>
            <p:ph sz="quarter" idx="4"/>
          </p:nvPr>
        </p:nvSpPr>
        <p:spPr>
          <a:xfrm>
            <a:off x="6203172" y="1252728"/>
            <a:ext cx="4700016" cy="480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0BD1C6B-E27A-1B4A-A937-C84C2EDC03BB}"/>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38109054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74F-88DB-8440-A7CD-EE7BD1903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8973E-6032-034F-83F6-515A18B68E09}"/>
              </a:ext>
            </a:extLst>
          </p:cNvPr>
          <p:cNvSpPr>
            <a:spLocks noGrp="1"/>
          </p:cNvSpPr>
          <p:nvPr>
            <p:ph sz="half" idx="1"/>
          </p:nvPr>
        </p:nvSpPr>
        <p:spPr>
          <a:xfrm>
            <a:off x="868680" y="1252728"/>
            <a:ext cx="522732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4F5392-EA67-4843-A9C8-7A3A1BFE9486}"/>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4" name="Picture Placeholder 13">
            <a:extLst>
              <a:ext uri="{FF2B5EF4-FFF2-40B4-BE49-F238E27FC236}">
                <a16:creationId xmlns:a16="http://schemas.microsoft.com/office/drawing/2014/main" id="{D756550A-E704-3C4B-9EE7-D11A519D2069}"/>
              </a:ext>
            </a:extLst>
          </p:cNvPr>
          <p:cNvSpPr>
            <a:spLocks noGrp="1"/>
          </p:cNvSpPr>
          <p:nvPr>
            <p:ph type="pic" sz="quarter" idx="15"/>
          </p:nvPr>
        </p:nvSpPr>
        <p:spPr>
          <a:xfrm>
            <a:off x="7258049" y="1527029"/>
            <a:ext cx="4933951" cy="4251997"/>
          </a:xfrm>
          <a:prstGeom prst="flowChartPunchedCard">
            <a:avLst/>
          </a:prstGeo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41981830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74F-88DB-8440-A7CD-EE7BD1903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8973E-6032-034F-83F6-515A18B68E09}"/>
              </a:ext>
            </a:extLst>
          </p:cNvPr>
          <p:cNvSpPr>
            <a:spLocks noGrp="1"/>
          </p:cNvSpPr>
          <p:nvPr>
            <p:ph sz="half" idx="1"/>
          </p:nvPr>
        </p:nvSpPr>
        <p:spPr>
          <a:xfrm>
            <a:off x="870077" y="1252728"/>
            <a:ext cx="5139784"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64F5392-EA67-4843-A9C8-7A3A1BFE9486}"/>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2" name="Picture Placeholder 11">
            <a:extLst>
              <a:ext uri="{FF2B5EF4-FFF2-40B4-BE49-F238E27FC236}">
                <a16:creationId xmlns:a16="http://schemas.microsoft.com/office/drawing/2014/main" id="{77DC23DA-F34B-FA4A-BDE9-E4B8EC981ADD}"/>
              </a:ext>
            </a:extLst>
          </p:cNvPr>
          <p:cNvSpPr>
            <a:spLocks noGrp="1"/>
          </p:cNvSpPr>
          <p:nvPr>
            <p:ph type="pic" sz="quarter" idx="14"/>
          </p:nvPr>
        </p:nvSpPr>
        <p:spPr>
          <a:xfrm>
            <a:off x="6895654" y="1320754"/>
            <a:ext cx="2563813" cy="2138912"/>
          </a:xfrm>
          <a:prstGeom prst="flowChartPunchedCard">
            <a:avLst/>
          </a:prstGeom>
        </p:spPr>
        <p:txBody>
          <a:bodyPr/>
          <a:lstStyle/>
          <a:p>
            <a:r>
              <a:rPr lang="en-US"/>
              <a:t>Click icon to add picture</a:t>
            </a:r>
          </a:p>
        </p:txBody>
      </p:sp>
      <p:sp>
        <p:nvSpPr>
          <p:cNvPr id="14" name="Picture Placeholder 13">
            <a:extLst>
              <a:ext uri="{FF2B5EF4-FFF2-40B4-BE49-F238E27FC236}">
                <a16:creationId xmlns:a16="http://schemas.microsoft.com/office/drawing/2014/main" id="{D756550A-E704-3C4B-9EE7-D11A519D2069}"/>
              </a:ext>
            </a:extLst>
          </p:cNvPr>
          <p:cNvSpPr>
            <a:spLocks noGrp="1"/>
          </p:cNvSpPr>
          <p:nvPr>
            <p:ph type="pic" sz="quarter" idx="15"/>
          </p:nvPr>
        </p:nvSpPr>
        <p:spPr>
          <a:xfrm>
            <a:off x="8177561" y="3589551"/>
            <a:ext cx="4014439" cy="2357832"/>
          </a:xfrm>
          <a:prstGeom prst="flowChartPunchedCard">
            <a:avLst/>
          </a:prstGeom>
        </p:spPr>
        <p:txBody>
          <a:bodyPr/>
          <a:lstStyle/>
          <a:p>
            <a:r>
              <a:rPr lang="en-US"/>
              <a:t>Click icon to add picture</a:t>
            </a:r>
          </a:p>
        </p:txBody>
      </p:sp>
      <p:sp>
        <p:nvSpPr>
          <p:cNvPr id="16" name="Picture Placeholder 15">
            <a:extLst>
              <a:ext uri="{FF2B5EF4-FFF2-40B4-BE49-F238E27FC236}">
                <a16:creationId xmlns:a16="http://schemas.microsoft.com/office/drawing/2014/main" id="{343733E7-E80E-E641-9B3B-BE16DC01717C}"/>
              </a:ext>
            </a:extLst>
          </p:cNvPr>
          <p:cNvSpPr>
            <a:spLocks noGrp="1"/>
          </p:cNvSpPr>
          <p:nvPr>
            <p:ph type="pic" sz="quarter" idx="16"/>
          </p:nvPr>
        </p:nvSpPr>
        <p:spPr>
          <a:xfrm>
            <a:off x="9628187" y="1259422"/>
            <a:ext cx="2563813" cy="2200244"/>
          </a:xfrm>
          <a:prstGeom prst="flowChartPunchedCard">
            <a:avLst/>
          </a:prstGeom>
        </p:spPr>
        <p:txBody>
          <a:bodyPr/>
          <a:lstStyle/>
          <a:p>
            <a:r>
              <a:rPr lang="en-US"/>
              <a:t>Click icon to add picture</a:t>
            </a:r>
          </a:p>
        </p:txBody>
      </p:sp>
    </p:spTree>
    <p:extLst>
      <p:ext uri="{BB962C8B-B14F-4D97-AF65-F5344CB8AC3E}">
        <p14:creationId xmlns:p14="http://schemas.microsoft.com/office/powerpoint/2010/main" val="25966456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DB5-0A4A-0043-93A8-DF98128EA38F}"/>
              </a:ext>
            </a:extLst>
          </p:cNvPr>
          <p:cNvSpPr>
            <a:spLocks noGrp="1"/>
          </p:cNvSpPr>
          <p:nvPr>
            <p:ph type="title"/>
          </p:nvPr>
        </p:nvSpPr>
        <p:spPr>
          <a:xfrm>
            <a:off x="839788" y="0"/>
            <a:ext cx="10085832" cy="850392"/>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6B330B1-273C-C84E-8170-DE61F53FCAE3}"/>
              </a:ext>
            </a:extLst>
          </p:cNvPr>
          <p:cNvSpPr>
            <a:spLocks noGrp="1"/>
          </p:cNvSpPr>
          <p:nvPr>
            <p:ph sz="half" idx="2"/>
          </p:nvPr>
        </p:nvSpPr>
        <p:spPr>
          <a:xfrm>
            <a:off x="868680" y="1252728"/>
            <a:ext cx="515778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0BD1C6B-E27A-1B4A-A937-C84C2EDC03BB}"/>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10" name="Chart Placeholder 9">
            <a:extLst>
              <a:ext uri="{FF2B5EF4-FFF2-40B4-BE49-F238E27FC236}">
                <a16:creationId xmlns:a16="http://schemas.microsoft.com/office/drawing/2014/main" id="{3F1DCCA4-799E-2344-AB56-09ECE428CD23}"/>
              </a:ext>
            </a:extLst>
          </p:cNvPr>
          <p:cNvSpPr>
            <a:spLocks noGrp="1"/>
          </p:cNvSpPr>
          <p:nvPr>
            <p:ph type="chart" sz="quarter" idx="13"/>
          </p:nvPr>
        </p:nvSpPr>
        <p:spPr>
          <a:xfrm>
            <a:off x="6359525" y="1252728"/>
            <a:ext cx="5320411" cy="4800600"/>
          </a:xfrm>
        </p:spPr>
        <p:txBody>
          <a:bodyPr/>
          <a:lstStyle/>
          <a:p>
            <a:r>
              <a:rPr lang="en-US"/>
              <a:t>Click icon to add chart</a:t>
            </a:r>
          </a:p>
        </p:txBody>
      </p:sp>
    </p:spTree>
    <p:extLst>
      <p:ext uri="{BB962C8B-B14F-4D97-AF65-F5344CB8AC3E}">
        <p14:creationId xmlns:p14="http://schemas.microsoft.com/office/powerpoint/2010/main" val="12396535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a:xfrm>
            <a:off x="850392" y="0"/>
            <a:ext cx="10085833" cy="85285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6" name="SmartArt Placeholder 5">
            <a:extLst>
              <a:ext uri="{FF2B5EF4-FFF2-40B4-BE49-F238E27FC236}">
                <a16:creationId xmlns:a16="http://schemas.microsoft.com/office/drawing/2014/main" id="{2ACC5956-A1EE-244C-B933-7722F009A20D}"/>
              </a:ext>
            </a:extLst>
          </p:cNvPr>
          <p:cNvSpPr>
            <a:spLocks noGrp="1"/>
          </p:cNvSpPr>
          <p:nvPr>
            <p:ph type="dgm" sz="quarter" idx="13"/>
          </p:nvPr>
        </p:nvSpPr>
        <p:spPr>
          <a:xfrm>
            <a:off x="868680" y="1240536"/>
            <a:ext cx="9963913" cy="4376927"/>
          </a:xfrm>
        </p:spPr>
        <p:txBody>
          <a:bodyPr/>
          <a:lstStyle>
            <a:lvl1pPr>
              <a:defRPr>
                <a:solidFill>
                  <a:srgbClr val="2D3A4D"/>
                </a:solidFill>
              </a:defRPr>
            </a:lvl1pPr>
          </a:lstStyle>
          <a:p>
            <a:r>
              <a:rPr lang="en-US"/>
              <a:t>Click icon to add SmartArt graphic</a:t>
            </a:r>
          </a:p>
        </p:txBody>
      </p:sp>
    </p:spTree>
    <p:extLst>
      <p:ext uri="{BB962C8B-B14F-4D97-AF65-F5344CB8AC3E}">
        <p14:creationId xmlns:p14="http://schemas.microsoft.com/office/powerpoint/2010/main" val="1650459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deo/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
        <p:nvSpPr>
          <p:cNvPr id="7" name="Media Placeholder 6">
            <a:extLst>
              <a:ext uri="{FF2B5EF4-FFF2-40B4-BE49-F238E27FC236}">
                <a16:creationId xmlns:a16="http://schemas.microsoft.com/office/drawing/2014/main" id="{12A4A213-5B06-F848-AD02-688C1C595A3B}"/>
              </a:ext>
            </a:extLst>
          </p:cNvPr>
          <p:cNvSpPr>
            <a:spLocks noGrp="1"/>
          </p:cNvSpPr>
          <p:nvPr>
            <p:ph type="media" sz="quarter" idx="13"/>
          </p:nvPr>
        </p:nvSpPr>
        <p:spPr>
          <a:xfrm>
            <a:off x="1950720" y="1252728"/>
            <a:ext cx="7912608" cy="4526280"/>
          </a:xfrm>
        </p:spPr>
        <p:txBody>
          <a:bodyPr/>
          <a:lstStyle/>
          <a:p>
            <a:r>
              <a:rPr lang="en-US"/>
              <a:t>Click icon to add media</a:t>
            </a:r>
          </a:p>
        </p:txBody>
      </p:sp>
    </p:spTree>
    <p:extLst>
      <p:ext uri="{BB962C8B-B14F-4D97-AF65-F5344CB8AC3E}">
        <p14:creationId xmlns:p14="http://schemas.microsoft.com/office/powerpoint/2010/main" val="27520971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916-938F-A04F-AAD2-6F2A51E5968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3E2076A-C119-354C-A0AD-6210662EAB98}"/>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19580689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96605-EA48-A149-9D23-2F1C5AD99DC1}"/>
              </a:ext>
            </a:extLst>
          </p:cNvPr>
          <p:cNvSpPr>
            <a:spLocks noGrp="1"/>
          </p:cNvSpPr>
          <p:nvPr>
            <p:ph type="sldNum" sz="quarter" idx="12"/>
          </p:nvPr>
        </p:nvSpPr>
        <p:spPr/>
        <p:txBody>
          <a:bodyPr/>
          <a:lstStyle/>
          <a:p>
            <a:fld id="{A2F57EDD-EDA3-9249-A4E9-5199BBE39810}" type="slidenum">
              <a:rPr lang="en-US" smtClean="0"/>
              <a:t>‹#›</a:t>
            </a:fld>
            <a:endParaRPr lang="en-US"/>
          </a:p>
        </p:txBody>
      </p:sp>
    </p:spTree>
    <p:extLst>
      <p:ext uri="{BB962C8B-B14F-4D97-AF65-F5344CB8AC3E}">
        <p14:creationId xmlns:p14="http://schemas.microsoft.com/office/powerpoint/2010/main" val="146443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2" name="Picture 11" descr="A picture containing web, outdoor object&#10;&#10;Description automatically generated">
            <a:extLst>
              <a:ext uri="{FF2B5EF4-FFF2-40B4-BE49-F238E27FC236}">
                <a16:creationId xmlns:a16="http://schemas.microsoft.com/office/drawing/2014/main" id="{52E150BF-3A3D-4393-B572-3AABE14945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9"/>
            <a:ext cx="12192000" cy="6856781"/>
          </a:xfrm>
          <a:prstGeom prst="rect">
            <a:avLst/>
          </a:prstGeom>
        </p:spPr>
      </p:pic>
      <p:pic>
        <p:nvPicPr>
          <p:cNvPr id="8" name="Picture 7" descr="Shape, arrow&#10;&#10;Description automatically generated">
            <a:extLst>
              <a:ext uri="{FF2B5EF4-FFF2-40B4-BE49-F238E27FC236}">
                <a16:creationId xmlns:a16="http://schemas.microsoft.com/office/drawing/2014/main" id="{F199FEE5-76BC-644A-930E-8C43731797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10"/>
            <a:ext cx="12203591" cy="6858000"/>
          </a:xfrm>
          <a:prstGeom prst="rect">
            <a:avLst/>
          </a:prstGeom>
        </p:spPr>
      </p:pic>
      <p:sp>
        <p:nvSpPr>
          <p:cNvPr id="10" name="Title 1">
            <a:extLst>
              <a:ext uri="{FF2B5EF4-FFF2-40B4-BE49-F238E27FC236}">
                <a16:creationId xmlns:a16="http://schemas.microsoft.com/office/drawing/2014/main" id="{634EAC1E-619E-954E-A2A5-AF67E79716DE}"/>
              </a:ext>
            </a:extLst>
          </p:cNvPr>
          <p:cNvSpPr>
            <a:spLocks noGrp="1"/>
          </p:cNvSpPr>
          <p:nvPr>
            <p:ph type="ctrTitle"/>
          </p:nvPr>
        </p:nvSpPr>
        <p:spPr>
          <a:xfrm>
            <a:off x="6663712" y="2577000"/>
            <a:ext cx="4193199" cy="1050438"/>
          </a:xfrm>
        </p:spPr>
        <p:txBody>
          <a:bodyPr anchor="t">
            <a:normAutofit/>
          </a:bodyPr>
          <a:lstStyle>
            <a:lvl1pPr algn="l">
              <a:defRPr sz="33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17875CA8-04CF-1648-8FEF-9B454AC355AE}"/>
              </a:ext>
            </a:extLst>
          </p:cNvPr>
          <p:cNvSpPr>
            <a:spLocks noGrp="1"/>
          </p:cNvSpPr>
          <p:nvPr>
            <p:ph type="subTitle" idx="1"/>
          </p:nvPr>
        </p:nvSpPr>
        <p:spPr>
          <a:xfrm>
            <a:off x="6663712" y="3643313"/>
            <a:ext cx="4193200" cy="64135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Footer Placeholder 4">
            <a:extLst>
              <a:ext uri="{FF2B5EF4-FFF2-40B4-BE49-F238E27FC236}">
                <a16:creationId xmlns:a16="http://schemas.microsoft.com/office/drawing/2014/main" id="{1C490DEF-E2DC-9448-992E-F2D60B99DB6F}"/>
              </a:ext>
            </a:extLst>
          </p:cNvPr>
          <p:cNvSpPr>
            <a:spLocks noGrp="1"/>
          </p:cNvSpPr>
          <p:nvPr>
            <p:ph type="ftr" sz="quarter" idx="3"/>
          </p:nvPr>
        </p:nvSpPr>
        <p:spPr>
          <a:xfrm>
            <a:off x="266700" y="6394817"/>
            <a:ext cx="4114800" cy="365125"/>
          </a:xfrm>
          <a:prstGeom prst="rect">
            <a:avLst/>
          </a:prstGeom>
        </p:spPr>
        <p:txBody>
          <a:bodyPr vert="horz" lIns="91440" tIns="45720" rIns="91440" bIns="45720" rtlCol="0" anchor="ctr"/>
          <a:lstStyle>
            <a:lvl1pPr algn="l">
              <a:defRPr sz="700">
                <a:solidFill>
                  <a:schemeClr val="tx1">
                    <a:tint val="75000"/>
                  </a:schemeClr>
                </a:solidFill>
                <a:latin typeface="Rubik" pitchFamily="2" charset="-79"/>
                <a:cs typeface="Rubik" pitchFamily="2" charset="-79"/>
              </a:defRPr>
            </a:lvl1pPr>
          </a:lstStyle>
          <a:p>
            <a:r>
              <a:rPr lang="en-US" dirty="0"/>
              <a:t>©2022 Halliburton. All rights reserved. </a:t>
            </a:r>
          </a:p>
        </p:txBody>
      </p:sp>
      <p:pic>
        <p:nvPicPr>
          <p:cNvPr id="9" name="Picture 8">
            <a:extLst>
              <a:ext uri="{FF2B5EF4-FFF2-40B4-BE49-F238E27FC236}">
                <a16:creationId xmlns:a16="http://schemas.microsoft.com/office/drawing/2014/main" id="{41482575-E9BA-1F44-8496-312DD54B2D9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70815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emf"/><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16.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2.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2.em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8.jpe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3.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20.jpe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4.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emf"/><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22.jpe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5.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emf"/><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image" Target="../media/image24.jpe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theme" Target="../theme/theme6.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2AE1A9EB-07DE-3E0F-CEA0-F4CE2AAD9A4E}"/>
              </a:ext>
            </a:extLst>
          </p:cNvPr>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0" y="3478"/>
            <a:ext cx="838200" cy="889000"/>
          </a:xfrm>
          <a:prstGeom prst="rect">
            <a:avLst/>
          </a:prstGeom>
        </p:spPr>
      </p:pic>
      <p:sp>
        <p:nvSpPr>
          <p:cNvPr id="2" name="Title Placeholder 1">
            <a:extLst>
              <a:ext uri="{FF2B5EF4-FFF2-40B4-BE49-F238E27FC236}">
                <a16:creationId xmlns:a16="http://schemas.microsoft.com/office/drawing/2014/main" id="{24F94CD3-A3BC-F34A-B2B1-AE497A1FA1AB}"/>
              </a:ext>
            </a:extLst>
          </p:cNvPr>
          <p:cNvSpPr>
            <a:spLocks noGrp="1"/>
          </p:cNvSpPr>
          <p:nvPr>
            <p:ph type="title"/>
          </p:nvPr>
        </p:nvSpPr>
        <p:spPr>
          <a:xfrm>
            <a:off x="838199" y="0"/>
            <a:ext cx="10085833" cy="8528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57A12B-C50F-2D45-AC3A-6150A244F97D}"/>
              </a:ext>
            </a:extLst>
          </p:cNvPr>
          <p:cNvSpPr>
            <a:spLocks noGrp="1"/>
          </p:cNvSpPr>
          <p:nvPr>
            <p:ph type="body" idx="1"/>
          </p:nvPr>
        </p:nvSpPr>
        <p:spPr>
          <a:xfrm>
            <a:off x="838200" y="1271239"/>
            <a:ext cx="10085832" cy="479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E0F1838-22B1-0D44-AE32-D7514237E62C}"/>
              </a:ext>
            </a:extLst>
          </p:cNvPr>
          <p:cNvSpPr>
            <a:spLocks noGrp="1"/>
          </p:cNvSpPr>
          <p:nvPr>
            <p:ph type="sldNum" sz="quarter" idx="4"/>
          </p:nvPr>
        </p:nvSpPr>
        <p:spPr>
          <a:xfrm>
            <a:off x="5717197" y="6400313"/>
            <a:ext cx="757604" cy="365125"/>
          </a:xfrm>
          <a:prstGeom prst="rect">
            <a:avLst/>
          </a:prstGeom>
        </p:spPr>
        <p:txBody>
          <a:bodyPr vert="horz" lIns="91440" tIns="45720" rIns="91440" bIns="45720" rtlCol="0" anchor="ctr"/>
          <a:lstStyle>
            <a:lvl1pPr algn="ctr">
              <a:defRPr sz="900">
                <a:solidFill>
                  <a:schemeClr val="tx1">
                    <a:tint val="75000"/>
                  </a:schemeClr>
                </a:solidFill>
                <a:latin typeface="Rubik" pitchFamily="2" charset="-79"/>
                <a:cs typeface="Rubik" pitchFamily="2" charset="-79"/>
              </a:defRPr>
            </a:lvl1pPr>
          </a:lstStyle>
          <a:p>
            <a:fld id="{A2F57EDD-EDA3-9249-A4E9-5199BBE39810}" type="slidenum">
              <a:rPr lang="en-US" smtClean="0"/>
              <a:pPr/>
              <a:t>‹#›</a:t>
            </a:fld>
            <a:endParaRPr lang="en-US" dirty="0"/>
          </a:p>
        </p:txBody>
      </p:sp>
      <p:pic>
        <p:nvPicPr>
          <p:cNvPr id="9" name="Picture 8">
            <a:extLst>
              <a:ext uri="{FF2B5EF4-FFF2-40B4-BE49-F238E27FC236}">
                <a16:creationId xmlns:a16="http://schemas.microsoft.com/office/drawing/2014/main" id="{87E2DB53-FC4F-2A45-F57D-F0FA0928C36C}"/>
              </a:ext>
            </a:extLst>
          </p:cNvPr>
          <p:cNvPicPr>
            <a:picLocks noChangeAspect="1"/>
          </p:cNvPicPr>
          <p:nvPr userDrawn="1"/>
        </p:nvPicPr>
        <p:blipFill rotWithShape="1">
          <a:blip r:embed="rId42"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2021943504"/>
      </p:ext>
    </p:extLst>
  </p:cSld>
  <p:clrMap bg1="lt1" tx1="dk1" bg2="lt2" tx2="dk2" accent1="accent1" accent2="accent2" accent3="accent3" accent4="accent4" accent5="accent5" accent6="accent6" hlink="hlink" folHlink="folHlink"/>
  <p:sldLayoutIdLst>
    <p:sldLayoutId id="2147483649" r:id="rId1"/>
    <p:sldLayoutId id="2147483774" r:id="rId2"/>
    <p:sldLayoutId id="2147483706" r:id="rId3"/>
    <p:sldLayoutId id="2147483775" r:id="rId4"/>
    <p:sldLayoutId id="2147483718" r:id="rId5"/>
    <p:sldLayoutId id="2147483776" r:id="rId6"/>
    <p:sldLayoutId id="2147483730" r:id="rId7"/>
    <p:sldLayoutId id="2147483777" r:id="rId8"/>
    <p:sldLayoutId id="2147483742" r:id="rId9"/>
    <p:sldLayoutId id="2147483778" r:id="rId10"/>
    <p:sldLayoutId id="2147483759" r:id="rId11"/>
    <p:sldLayoutId id="2147483779" r:id="rId12"/>
    <p:sldLayoutId id="2147483773" r:id="rId13"/>
    <p:sldLayoutId id="2147483760" r:id="rId14"/>
    <p:sldLayoutId id="2147483780" r:id="rId15"/>
    <p:sldLayoutId id="2147483761" r:id="rId16"/>
    <p:sldLayoutId id="2147483781" r:id="rId17"/>
    <p:sldLayoutId id="2147483651" r:id="rId18"/>
    <p:sldLayoutId id="2147483650" r:id="rId19"/>
    <p:sldLayoutId id="2147483653" r:id="rId20"/>
    <p:sldLayoutId id="2147483754" r:id="rId21"/>
    <p:sldLayoutId id="2147483652" r:id="rId22"/>
    <p:sldLayoutId id="2147483657" r:id="rId23"/>
    <p:sldLayoutId id="2147483658" r:id="rId24"/>
    <p:sldLayoutId id="2147483659" r:id="rId25"/>
    <p:sldLayoutId id="2147483654" r:id="rId26"/>
    <p:sldLayoutId id="2147483655" r:id="rId27"/>
    <p:sldLayoutId id="2147483869" r:id="rId28"/>
    <p:sldLayoutId id="2147483870" r:id="rId29"/>
    <p:sldLayoutId id="2147483871" r:id="rId30"/>
    <p:sldLayoutId id="2147483872" r:id="rId31"/>
    <p:sldLayoutId id="2147483873" r:id="rId32"/>
    <p:sldLayoutId id="2147483874" r:id="rId33"/>
    <p:sldLayoutId id="2147483875" r:id="rId34"/>
    <p:sldLayoutId id="2147483876" r:id="rId35"/>
    <p:sldLayoutId id="2147483877" r:id="rId36"/>
    <p:sldLayoutId id="2147483878" r:id="rId37"/>
    <p:sldLayoutId id="2147483879" r:id="rId38"/>
    <p:sldLayoutId id="2147483880" r:id="rId39"/>
  </p:sldLayoutIdLst>
  <p:hf hdr="0" dt="0"/>
  <p:txStyles>
    <p:titleStyle>
      <a:lvl1pPr algn="l" defTabSz="914400" rtl="0" eaLnBrk="1" latinLnBrk="0" hangingPunct="1">
        <a:lnSpc>
          <a:spcPct val="90000"/>
        </a:lnSpc>
        <a:spcBef>
          <a:spcPct val="0"/>
        </a:spcBef>
        <a:buNone/>
        <a:defRPr sz="3300" b="0" i="0" kern="1200">
          <a:solidFill>
            <a:srgbClr val="2D3A4D"/>
          </a:solidFill>
          <a:latin typeface="Rubik" pitchFamily="2" charset="-79"/>
          <a:ea typeface="+mj-ea"/>
          <a:cs typeface="Rubik" pitchFamily="2" charset="-79"/>
        </a:defRPr>
      </a:lvl1pPr>
    </p:titleStyle>
    <p:bodyStyle>
      <a:lvl1pPr marL="228600" indent="-228600" algn="l" defTabSz="914400" rtl="0" eaLnBrk="1" latinLnBrk="0" hangingPunct="1">
        <a:lnSpc>
          <a:spcPct val="100000"/>
        </a:lnSpc>
        <a:spcBef>
          <a:spcPts val="300"/>
        </a:spcBef>
        <a:spcAft>
          <a:spcPts val="600"/>
        </a:spcAft>
        <a:buSzPct val="100000"/>
        <a:buFont typeface="Arial" panose="020B0604020202020204" pitchFamily="34" charset="0"/>
        <a:buChar char="•"/>
        <a:defRPr sz="2200" b="0" i="0" kern="1200">
          <a:solidFill>
            <a:srgbClr val="2D3A4D"/>
          </a:solidFill>
          <a:latin typeface="Rubik" pitchFamily="2" charset="-79"/>
          <a:ea typeface="+mn-ea"/>
          <a:cs typeface="Rubik" pitchFamily="2" charset="-79"/>
        </a:defRPr>
      </a:lvl1pPr>
      <a:lvl2pPr marL="521208" indent="-228600" algn="l" defTabSz="914400" rtl="0" eaLnBrk="1" latinLnBrk="0" hangingPunct="1">
        <a:lnSpc>
          <a:spcPct val="100000"/>
        </a:lnSpc>
        <a:spcBef>
          <a:spcPts val="300"/>
        </a:spcBef>
        <a:spcAft>
          <a:spcPts val="600"/>
        </a:spcAft>
        <a:buSzPct val="100000"/>
        <a:buFont typeface="Arial" panose="020B0604020202020204" pitchFamily="34" charset="0"/>
        <a:buChar char="•"/>
        <a:defRPr sz="2200" b="0" i="0" kern="1200">
          <a:solidFill>
            <a:srgbClr val="2D3A4D"/>
          </a:solidFill>
          <a:latin typeface="Rubik" pitchFamily="2" charset="-79"/>
          <a:ea typeface="+mn-ea"/>
          <a:cs typeface="Rubik" pitchFamily="2" charset="-79"/>
        </a:defRPr>
      </a:lvl2pPr>
      <a:lvl3pPr marL="749808" indent="-173736" algn="l" defTabSz="914400" rtl="0" eaLnBrk="1" latinLnBrk="0" hangingPunct="1">
        <a:lnSpc>
          <a:spcPct val="100000"/>
        </a:lnSpc>
        <a:spcBef>
          <a:spcPts val="300"/>
        </a:spcBef>
        <a:spcAft>
          <a:spcPts val="600"/>
        </a:spcAft>
        <a:buSzPct val="100000"/>
        <a:buFont typeface="STIXGeneral-Regular" pitchFamily="2" charset="2"/>
        <a:buChar char="⎯"/>
        <a:defRPr sz="2000" b="0" i="0" kern="1200">
          <a:solidFill>
            <a:srgbClr val="2D3A4D"/>
          </a:solidFill>
          <a:latin typeface="Rubik" pitchFamily="2" charset="-79"/>
          <a:ea typeface="+mn-ea"/>
          <a:cs typeface="Rubik" pitchFamily="2" charset="-79"/>
        </a:defRPr>
      </a:lvl3pPr>
      <a:lvl4pPr marL="1316736" indent="-228600" algn="l" defTabSz="914400" rtl="0" eaLnBrk="1" latinLnBrk="0" hangingPunct="1">
        <a:lnSpc>
          <a:spcPct val="100000"/>
        </a:lnSpc>
        <a:spcBef>
          <a:spcPts val="300"/>
        </a:spcBef>
        <a:spcAft>
          <a:spcPts val="600"/>
        </a:spcAft>
        <a:buSzPct val="100000"/>
        <a:buFont typeface="Arial" panose="020B0604020202020204" pitchFamily="34" charset="0"/>
        <a:buChar char="•"/>
        <a:defRPr sz="1800" b="0" i="0" kern="1200">
          <a:solidFill>
            <a:srgbClr val="2D3A4D"/>
          </a:solidFill>
          <a:latin typeface="Rubik" pitchFamily="2" charset="-79"/>
          <a:ea typeface="+mn-ea"/>
          <a:cs typeface="Rubik" pitchFamily="2" charset="-79"/>
        </a:defRPr>
      </a:lvl4pPr>
      <a:lvl5pPr marL="1600200" indent="-219456" algn="l" defTabSz="914400" rtl="0" eaLnBrk="1" latinLnBrk="0" hangingPunct="1">
        <a:lnSpc>
          <a:spcPct val="100000"/>
        </a:lnSpc>
        <a:spcBef>
          <a:spcPts val="300"/>
        </a:spcBef>
        <a:spcAft>
          <a:spcPts val="600"/>
        </a:spcAft>
        <a:buSzPct val="100000"/>
        <a:buFont typeface="STIXGeneral-Regular" pitchFamily="2" charset="2"/>
        <a:buChar char="⎯"/>
        <a:defRPr sz="1800" b="0" i="0" kern="1200">
          <a:solidFill>
            <a:srgbClr val="2D3A4D"/>
          </a:solidFill>
          <a:latin typeface="Rubik" pitchFamily="2" charset="-79"/>
          <a:ea typeface="+mn-ea"/>
          <a:cs typeface="Rubik"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E1A9EB-07DE-3E0F-CEA0-F4CE2AAD9A4E}"/>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0" y="3478"/>
            <a:ext cx="838200" cy="889000"/>
          </a:xfrm>
          <a:prstGeom prst="rect">
            <a:avLst/>
          </a:prstGeom>
        </p:spPr>
      </p:pic>
      <p:sp>
        <p:nvSpPr>
          <p:cNvPr id="2" name="Title Placeholder 1">
            <a:extLst>
              <a:ext uri="{FF2B5EF4-FFF2-40B4-BE49-F238E27FC236}">
                <a16:creationId xmlns:a16="http://schemas.microsoft.com/office/drawing/2014/main" id="{24F94CD3-A3BC-F34A-B2B1-AE497A1FA1AB}"/>
              </a:ext>
            </a:extLst>
          </p:cNvPr>
          <p:cNvSpPr>
            <a:spLocks noGrp="1"/>
          </p:cNvSpPr>
          <p:nvPr>
            <p:ph type="title"/>
          </p:nvPr>
        </p:nvSpPr>
        <p:spPr>
          <a:xfrm>
            <a:off x="838199" y="0"/>
            <a:ext cx="10085833" cy="8528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57A12B-C50F-2D45-AC3A-6150A244F97D}"/>
              </a:ext>
            </a:extLst>
          </p:cNvPr>
          <p:cNvSpPr>
            <a:spLocks noGrp="1"/>
          </p:cNvSpPr>
          <p:nvPr>
            <p:ph type="body" idx="1"/>
          </p:nvPr>
        </p:nvSpPr>
        <p:spPr>
          <a:xfrm>
            <a:off x="838200" y="1271239"/>
            <a:ext cx="10085832" cy="479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E0F1838-22B1-0D44-AE32-D7514237E62C}"/>
              </a:ext>
            </a:extLst>
          </p:cNvPr>
          <p:cNvSpPr>
            <a:spLocks noGrp="1"/>
          </p:cNvSpPr>
          <p:nvPr>
            <p:ph type="sldNum" sz="quarter" idx="4"/>
          </p:nvPr>
        </p:nvSpPr>
        <p:spPr>
          <a:xfrm>
            <a:off x="5717197" y="6400313"/>
            <a:ext cx="757604" cy="365125"/>
          </a:xfrm>
          <a:prstGeom prst="rect">
            <a:avLst/>
          </a:prstGeom>
        </p:spPr>
        <p:txBody>
          <a:bodyPr vert="horz" lIns="91440" tIns="45720" rIns="91440" bIns="45720" rtlCol="0" anchor="ctr"/>
          <a:lstStyle>
            <a:lvl1pPr algn="ctr">
              <a:defRPr sz="900">
                <a:solidFill>
                  <a:schemeClr val="tx1">
                    <a:tint val="75000"/>
                  </a:schemeClr>
                </a:solidFill>
                <a:latin typeface="Rubik" pitchFamily="2" charset="-79"/>
                <a:cs typeface="Rubik" pitchFamily="2" charset="-79"/>
              </a:defRPr>
            </a:lvl1pPr>
          </a:lstStyle>
          <a:p>
            <a:fld id="{A2F57EDD-EDA3-9249-A4E9-5199BBE39810}" type="slidenum">
              <a:rPr lang="en-US" smtClean="0"/>
              <a:pPr/>
              <a:t>‹#›</a:t>
            </a:fld>
            <a:endParaRPr lang="en-US" dirty="0"/>
          </a:p>
        </p:txBody>
      </p:sp>
      <p:pic>
        <p:nvPicPr>
          <p:cNvPr id="9" name="Picture 8">
            <a:extLst>
              <a:ext uri="{FF2B5EF4-FFF2-40B4-BE49-F238E27FC236}">
                <a16:creationId xmlns:a16="http://schemas.microsoft.com/office/drawing/2014/main" id="{87E2DB53-FC4F-2A45-F57D-F0FA0928C36C}"/>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37127357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Lst>
  <p:hf hdr="0" dt="0"/>
  <p:txStyles>
    <p:titleStyle>
      <a:lvl1pPr algn="l" defTabSz="914400" rtl="0" eaLnBrk="1" latinLnBrk="0" hangingPunct="1">
        <a:lnSpc>
          <a:spcPct val="90000"/>
        </a:lnSpc>
        <a:spcBef>
          <a:spcPct val="0"/>
        </a:spcBef>
        <a:buNone/>
        <a:defRPr sz="3300" b="0" i="0" kern="1200">
          <a:solidFill>
            <a:srgbClr val="2D3A4D"/>
          </a:solidFill>
          <a:latin typeface="Rubik" pitchFamily="2" charset="-79"/>
          <a:ea typeface="+mj-ea"/>
          <a:cs typeface="Rubik" pitchFamily="2" charset="-79"/>
        </a:defRPr>
      </a:lvl1pPr>
    </p:titleStyle>
    <p:bodyStyle>
      <a:lvl1pPr marL="228600" indent="-228600" algn="l" defTabSz="914400" rtl="0" eaLnBrk="1" latinLnBrk="0" hangingPunct="1">
        <a:lnSpc>
          <a:spcPct val="100000"/>
        </a:lnSpc>
        <a:spcBef>
          <a:spcPts val="300"/>
        </a:spcBef>
        <a:spcAft>
          <a:spcPts val="600"/>
        </a:spcAft>
        <a:buFont typeface="Arial" panose="020B0604020202020204" pitchFamily="34" charset="0"/>
        <a:buChar char="•"/>
        <a:defRPr sz="2200" b="0" i="0" kern="1200">
          <a:solidFill>
            <a:srgbClr val="2D3A4D"/>
          </a:solidFill>
          <a:latin typeface="Rubik" pitchFamily="2" charset="-79"/>
          <a:ea typeface="+mn-ea"/>
          <a:cs typeface="Rubik" pitchFamily="2" charset="-79"/>
        </a:defRPr>
      </a:lvl1pPr>
      <a:lvl2pPr marL="521208" indent="-228600" algn="l" defTabSz="914400" rtl="0" eaLnBrk="1" latinLnBrk="0" hangingPunct="1">
        <a:lnSpc>
          <a:spcPct val="100000"/>
        </a:lnSpc>
        <a:spcBef>
          <a:spcPts val="300"/>
        </a:spcBef>
        <a:spcAft>
          <a:spcPts val="600"/>
        </a:spcAft>
        <a:buFont typeface="Arial" panose="020B0604020202020204" pitchFamily="34" charset="0"/>
        <a:buChar char="•"/>
        <a:defRPr sz="2200" b="0" i="0" kern="1200">
          <a:solidFill>
            <a:srgbClr val="2D3A4D"/>
          </a:solidFill>
          <a:latin typeface="Rubik" pitchFamily="2" charset="-79"/>
          <a:ea typeface="+mn-ea"/>
          <a:cs typeface="Rubik" pitchFamily="2" charset="-79"/>
        </a:defRPr>
      </a:lvl2pPr>
      <a:lvl3pPr marL="749808" indent="-173736" algn="l" defTabSz="914400" rtl="0" eaLnBrk="1" latinLnBrk="0" hangingPunct="1">
        <a:lnSpc>
          <a:spcPct val="100000"/>
        </a:lnSpc>
        <a:spcBef>
          <a:spcPts val="300"/>
        </a:spcBef>
        <a:spcAft>
          <a:spcPts val="600"/>
        </a:spcAft>
        <a:buFont typeface="STIXGeneral-Regular" pitchFamily="2" charset="2"/>
        <a:buChar char="⎯"/>
        <a:defRPr sz="2000" b="0" i="0" kern="1200">
          <a:solidFill>
            <a:srgbClr val="2D3A4D"/>
          </a:solidFill>
          <a:latin typeface="Rubik" pitchFamily="2" charset="-79"/>
          <a:ea typeface="+mn-ea"/>
          <a:cs typeface="Rubik" pitchFamily="2" charset="-79"/>
        </a:defRPr>
      </a:lvl3pPr>
      <a:lvl4pPr marL="1316736" indent="-228600" algn="l" defTabSz="914400" rtl="0" eaLnBrk="1" latinLnBrk="0" hangingPunct="1">
        <a:lnSpc>
          <a:spcPct val="100000"/>
        </a:lnSpc>
        <a:spcBef>
          <a:spcPts val="300"/>
        </a:spcBef>
        <a:spcAft>
          <a:spcPts val="600"/>
        </a:spcAft>
        <a:buFont typeface="Arial" panose="020B0604020202020204" pitchFamily="34" charset="0"/>
        <a:buChar char="•"/>
        <a:defRPr sz="1800" b="0" i="0" kern="1200">
          <a:solidFill>
            <a:srgbClr val="2D3A4D"/>
          </a:solidFill>
          <a:latin typeface="Rubik" pitchFamily="2" charset="-79"/>
          <a:ea typeface="+mn-ea"/>
          <a:cs typeface="Rubik" pitchFamily="2" charset="-79"/>
        </a:defRPr>
      </a:lvl4pPr>
      <a:lvl5pPr marL="1600200" indent="-219456" algn="l" defTabSz="914400" rtl="0" eaLnBrk="1" latinLnBrk="0" hangingPunct="1">
        <a:lnSpc>
          <a:spcPct val="100000"/>
        </a:lnSpc>
        <a:spcBef>
          <a:spcPts val="300"/>
        </a:spcBef>
        <a:spcAft>
          <a:spcPts val="600"/>
        </a:spcAft>
        <a:buFont typeface="STIXGeneral-Regular" pitchFamily="2" charset="2"/>
        <a:buChar char="⎯"/>
        <a:defRPr sz="1800" b="0" i="0" kern="1200">
          <a:solidFill>
            <a:srgbClr val="2D3A4D"/>
          </a:solidFill>
          <a:latin typeface="Rubik" pitchFamily="2" charset="-79"/>
          <a:ea typeface="+mn-ea"/>
          <a:cs typeface="Rubik"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E1A9EB-07DE-3E0F-CEA0-F4CE2AAD9A4E}"/>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0" y="3478"/>
            <a:ext cx="838200" cy="889000"/>
          </a:xfrm>
          <a:prstGeom prst="rect">
            <a:avLst/>
          </a:prstGeom>
        </p:spPr>
      </p:pic>
      <p:sp>
        <p:nvSpPr>
          <p:cNvPr id="2" name="Title Placeholder 1">
            <a:extLst>
              <a:ext uri="{FF2B5EF4-FFF2-40B4-BE49-F238E27FC236}">
                <a16:creationId xmlns:a16="http://schemas.microsoft.com/office/drawing/2014/main" id="{24F94CD3-A3BC-F34A-B2B1-AE497A1FA1AB}"/>
              </a:ext>
            </a:extLst>
          </p:cNvPr>
          <p:cNvSpPr>
            <a:spLocks noGrp="1"/>
          </p:cNvSpPr>
          <p:nvPr>
            <p:ph type="title"/>
          </p:nvPr>
        </p:nvSpPr>
        <p:spPr>
          <a:xfrm>
            <a:off x="838199" y="0"/>
            <a:ext cx="10085833" cy="8528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57A12B-C50F-2D45-AC3A-6150A244F97D}"/>
              </a:ext>
            </a:extLst>
          </p:cNvPr>
          <p:cNvSpPr>
            <a:spLocks noGrp="1"/>
          </p:cNvSpPr>
          <p:nvPr>
            <p:ph type="body" idx="1"/>
          </p:nvPr>
        </p:nvSpPr>
        <p:spPr>
          <a:xfrm>
            <a:off x="838200" y="1271239"/>
            <a:ext cx="10085832" cy="479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E0F1838-22B1-0D44-AE32-D7514237E62C}"/>
              </a:ext>
            </a:extLst>
          </p:cNvPr>
          <p:cNvSpPr>
            <a:spLocks noGrp="1"/>
          </p:cNvSpPr>
          <p:nvPr>
            <p:ph type="sldNum" sz="quarter" idx="4"/>
          </p:nvPr>
        </p:nvSpPr>
        <p:spPr>
          <a:xfrm>
            <a:off x="5717197" y="6400313"/>
            <a:ext cx="757604" cy="365125"/>
          </a:xfrm>
          <a:prstGeom prst="rect">
            <a:avLst/>
          </a:prstGeom>
        </p:spPr>
        <p:txBody>
          <a:bodyPr vert="horz" lIns="91440" tIns="45720" rIns="91440" bIns="45720" rtlCol="0" anchor="ctr"/>
          <a:lstStyle>
            <a:lvl1pPr algn="ctr">
              <a:defRPr sz="900">
                <a:solidFill>
                  <a:schemeClr val="tx1">
                    <a:tint val="75000"/>
                  </a:schemeClr>
                </a:solidFill>
                <a:latin typeface="Rubik" pitchFamily="2" charset="-79"/>
                <a:cs typeface="Rubik" pitchFamily="2" charset="-79"/>
              </a:defRPr>
            </a:lvl1pPr>
          </a:lstStyle>
          <a:p>
            <a:fld id="{A2F57EDD-EDA3-9249-A4E9-5199BBE39810}" type="slidenum">
              <a:rPr lang="en-US" smtClean="0"/>
              <a:pPr/>
              <a:t>‹#›</a:t>
            </a:fld>
            <a:endParaRPr lang="en-US" dirty="0"/>
          </a:p>
        </p:txBody>
      </p:sp>
      <p:pic>
        <p:nvPicPr>
          <p:cNvPr id="9" name="Picture 8">
            <a:extLst>
              <a:ext uri="{FF2B5EF4-FFF2-40B4-BE49-F238E27FC236}">
                <a16:creationId xmlns:a16="http://schemas.microsoft.com/office/drawing/2014/main" id="{87E2DB53-FC4F-2A45-F57D-F0FA0928C36C}"/>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250695892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Lst>
  <p:hf hdr="0" dt="0"/>
  <p:txStyles>
    <p:titleStyle>
      <a:lvl1pPr algn="l" defTabSz="914400" rtl="0" eaLnBrk="1" latinLnBrk="0" hangingPunct="1">
        <a:lnSpc>
          <a:spcPct val="90000"/>
        </a:lnSpc>
        <a:spcBef>
          <a:spcPct val="0"/>
        </a:spcBef>
        <a:buNone/>
        <a:defRPr sz="3300" b="0" i="0" kern="1200">
          <a:solidFill>
            <a:srgbClr val="2D3A4D"/>
          </a:solidFill>
          <a:latin typeface="Rubik" pitchFamily="2" charset="-79"/>
          <a:ea typeface="+mj-ea"/>
          <a:cs typeface="Rubik" pitchFamily="2" charset="-79"/>
        </a:defRPr>
      </a:lvl1pPr>
    </p:titleStyle>
    <p:bodyStyle>
      <a:lvl1pPr marL="228600" indent="-228600" algn="l" defTabSz="914400" rtl="0" eaLnBrk="1" latinLnBrk="0" hangingPunct="1">
        <a:lnSpc>
          <a:spcPct val="100000"/>
        </a:lnSpc>
        <a:spcBef>
          <a:spcPts val="300"/>
        </a:spcBef>
        <a:spcAft>
          <a:spcPts val="600"/>
        </a:spcAft>
        <a:buFont typeface="Arial" panose="020B0604020202020204" pitchFamily="34" charset="0"/>
        <a:buChar char="•"/>
        <a:defRPr sz="2200" b="0" i="0" kern="1200">
          <a:solidFill>
            <a:srgbClr val="2D3A4D"/>
          </a:solidFill>
          <a:latin typeface="Rubik" pitchFamily="2" charset="-79"/>
          <a:ea typeface="+mn-ea"/>
          <a:cs typeface="Rubik" pitchFamily="2" charset="-79"/>
        </a:defRPr>
      </a:lvl1pPr>
      <a:lvl2pPr marL="521208" indent="-228600" algn="l" defTabSz="914400" rtl="0" eaLnBrk="1" latinLnBrk="0" hangingPunct="1">
        <a:lnSpc>
          <a:spcPct val="100000"/>
        </a:lnSpc>
        <a:spcBef>
          <a:spcPts val="300"/>
        </a:spcBef>
        <a:spcAft>
          <a:spcPts val="600"/>
        </a:spcAft>
        <a:buFont typeface="Arial" panose="020B0604020202020204" pitchFamily="34" charset="0"/>
        <a:buChar char="•"/>
        <a:defRPr sz="2200" b="0" i="0" kern="1200">
          <a:solidFill>
            <a:srgbClr val="2D3A4D"/>
          </a:solidFill>
          <a:latin typeface="Rubik" pitchFamily="2" charset="-79"/>
          <a:ea typeface="+mn-ea"/>
          <a:cs typeface="Rubik" pitchFamily="2" charset="-79"/>
        </a:defRPr>
      </a:lvl2pPr>
      <a:lvl3pPr marL="749808" indent="-171450" algn="l" defTabSz="914400" rtl="0" eaLnBrk="1" latinLnBrk="0" hangingPunct="1">
        <a:lnSpc>
          <a:spcPct val="100000"/>
        </a:lnSpc>
        <a:spcBef>
          <a:spcPts val="300"/>
        </a:spcBef>
        <a:spcAft>
          <a:spcPts val="600"/>
        </a:spcAft>
        <a:buFont typeface="STIXGeneral-Regular" pitchFamily="2" charset="2"/>
        <a:buChar char="⎯"/>
        <a:defRPr sz="2000" b="0" i="0" kern="1200">
          <a:solidFill>
            <a:srgbClr val="2D3A4D"/>
          </a:solidFill>
          <a:latin typeface="Rubik" pitchFamily="2" charset="-79"/>
          <a:ea typeface="+mn-ea"/>
          <a:cs typeface="Rubik" pitchFamily="2" charset="-79"/>
        </a:defRPr>
      </a:lvl3pPr>
      <a:lvl4pPr marL="1316736" indent="-228600" algn="l" defTabSz="914400" rtl="0" eaLnBrk="1" latinLnBrk="0" hangingPunct="1">
        <a:lnSpc>
          <a:spcPct val="100000"/>
        </a:lnSpc>
        <a:spcBef>
          <a:spcPts val="300"/>
        </a:spcBef>
        <a:spcAft>
          <a:spcPts val="600"/>
        </a:spcAft>
        <a:buFont typeface="Arial" panose="020B0604020202020204" pitchFamily="34" charset="0"/>
        <a:buChar char="•"/>
        <a:defRPr sz="1800" b="0" i="0" kern="1200">
          <a:solidFill>
            <a:srgbClr val="2D3A4D"/>
          </a:solidFill>
          <a:latin typeface="Rubik" pitchFamily="2" charset="-79"/>
          <a:ea typeface="+mn-ea"/>
          <a:cs typeface="Rubik" pitchFamily="2" charset="-79"/>
        </a:defRPr>
      </a:lvl4pPr>
      <a:lvl5pPr marL="1600200" indent="-219456" algn="l" defTabSz="914400" rtl="0" eaLnBrk="1" latinLnBrk="0" hangingPunct="1">
        <a:lnSpc>
          <a:spcPct val="100000"/>
        </a:lnSpc>
        <a:spcBef>
          <a:spcPts val="300"/>
        </a:spcBef>
        <a:spcAft>
          <a:spcPts val="600"/>
        </a:spcAft>
        <a:buFont typeface="STIXGeneral-Regular" pitchFamily="2" charset="2"/>
        <a:buChar char="⎯"/>
        <a:defRPr sz="1800" b="0" i="0" kern="1200">
          <a:solidFill>
            <a:srgbClr val="2D3A4D"/>
          </a:solidFill>
          <a:latin typeface="Rubik" pitchFamily="2" charset="-79"/>
          <a:ea typeface="+mn-ea"/>
          <a:cs typeface="Rubik"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E1A9EB-07DE-3E0F-CEA0-F4CE2AAD9A4E}"/>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0" y="3478"/>
            <a:ext cx="838200" cy="889000"/>
          </a:xfrm>
          <a:prstGeom prst="rect">
            <a:avLst/>
          </a:prstGeom>
        </p:spPr>
      </p:pic>
      <p:sp>
        <p:nvSpPr>
          <p:cNvPr id="2" name="Title Placeholder 1">
            <a:extLst>
              <a:ext uri="{FF2B5EF4-FFF2-40B4-BE49-F238E27FC236}">
                <a16:creationId xmlns:a16="http://schemas.microsoft.com/office/drawing/2014/main" id="{24F94CD3-A3BC-F34A-B2B1-AE497A1FA1AB}"/>
              </a:ext>
            </a:extLst>
          </p:cNvPr>
          <p:cNvSpPr>
            <a:spLocks noGrp="1"/>
          </p:cNvSpPr>
          <p:nvPr>
            <p:ph type="title"/>
          </p:nvPr>
        </p:nvSpPr>
        <p:spPr>
          <a:xfrm>
            <a:off x="838199" y="0"/>
            <a:ext cx="10085833" cy="8528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57A12B-C50F-2D45-AC3A-6150A244F97D}"/>
              </a:ext>
            </a:extLst>
          </p:cNvPr>
          <p:cNvSpPr>
            <a:spLocks noGrp="1"/>
          </p:cNvSpPr>
          <p:nvPr>
            <p:ph type="body" idx="1"/>
          </p:nvPr>
        </p:nvSpPr>
        <p:spPr>
          <a:xfrm>
            <a:off x="838200" y="1271239"/>
            <a:ext cx="10085832" cy="479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E0F1838-22B1-0D44-AE32-D7514237E62C}"/>
              </a:ext>
            </a:extLst>
          </p:cNvPr>
          <p:cNvSpPr>
            <a:spLocks noGrp="1"/>
          </p:cNvSpPr>
          <p:nvPr>
            <p:ph type="sldNum" sz="quarter" idx="4"/>
          </p:nvPr>
        </p:nvSpPr>
        <p:spPr>
          <a:xfrm>
            <a:off x="5717197" y="6400313"/>
            <a:ext cx="757604" cy="365125"/>
          </a:xfrm>
          <a:prstGeom prst="rect">
            <a:avLst/>
          </a:prstGeom>
        </p:spPr>
        <p:txBody>
          <a:bodyPr vert="horz" lIns="91440" tIns="45720" rIns="91440" bIns="45720" rtlCol="0" anchor="ctr"/>
          <a:lstStyle>
            <a:lvl1pPr algn="ctr">
              <a:defRPr sz="900">
                <a:solidFill>
                  <a:schemeClr val="tx1">
                    <a:tint val="75000"/>
                  </a:schemeClr>
                </a:solidFill>
                <a:latin typeface="Rubik" pitchFamily="2" charset="-79"/>
                <a:cs typeface="Rubik" pitchFamily="2" charset="-79"/>
              </a:defRPr>
            </a:lvl1pPr>
          </a:lstStyle>
          <a:p>
            <a:fld id="{A2F57EDD-EDA3-9249-A4E9-5199BBE39810}" type="slidenum">
              <a:rPr lang="en-US" smtClean="0"/>
              <a:pPr/>
              <a:t>‹#›</a:t>
            </a:fld>
            <a:endParaRPr lang="en-US" dirty="0"/>
          </a:p>
        </p:txBody>
      </p:sp>
      <p:pic>
        <p:nvPicPr>
          <p:cNvPr id="9" name="Picture 8">
            <a:extLst>
              <a:ext uri="{FF2B5EF4-FFF2-40B4-BE49-F238E27FC236}">
                <a16:creationId xmlns:a16="http://schemas.microsoft.com/office/drawing/2014/main" id="{87E2DB53-FC4F-2A45-F57D-F0FA0928C36C}"/>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162332335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Lst>
  <p:hf hdr="0" dt="0"/>
  <p:txStyles>
    <p:titleStyle>
      <a:lvl1pPr algn="l" defTabSz="914400" rtl="0" eaLnBrk="1" latinLnBrk="0" hangingPunct="1">
        <a:lnSpc>
          <a:spcPct val="90000"/>
        </a:lnSpc>
        <a:spcBef>
          <a:spcPct val="0"/>
        </a:spcBef>
        <a:buNone/>
        <a:defRPr sz="3300" b="0" i="0" kern="1200">
          <a:solidFill>
            <a:srgbClr val="2D3A4D"/>
          </a:solidFill>
          <a:latin typeface="Rubik" pitchFamily="2" charset="-79"/>
          <a:ea typeface="+mj-ea"/>
          <a:cs typeface="Rubik" pitchFamily="2" charset="-79"/>
        </a:defRPr>
      </a:lvl1pPr>
    </p:titleStyle>
    <p:bodyStyle>
      <a:lvl1pPr marL="228600" indent="-228600" algn="l" defTabSz="914400" rtl="0" eaLnBrk="1" latinLnBrk="0" hangingPunct="1">
        <a:lnSpc>
          <a:spcPct val="100000"/>
        </a:lnSpc>
        <a:spcBef>
          <a:spcPts val="300"/>
        </a:spcBef>
        <a:spcAft>
          <a:spcPts val="600"/>
        </a:spcAft>
        <a:buFont typeface="Arial" panose="020B0604020202020204" pitchFamily="34" charset="0"/>
        <a:buChar char="•"/>
        <a:defRPr sz="2200" b="0" i="0" kern="1200">
          <a:solidFill>
            <a:srgbClr val="2D3A4D"/>
          </a:solidFill>
          <a:latin typeface="Rubik" pitchFamily="2" charset="-79"/>
          <a:ea typeface="+mn-ea"/>
          <a:cs typeface="Rubik" pitchFamily="2" charset="-79"/>
        </a:defRPr>
      </a:lvl1pPr>
      <a:lvl2pPr marL="521208" indent="-228600" algn="l" defTabSz="914400" rtl="0" eaLnBrk="1" latinLnBrk="0" hangingPunct="1">
        <a:lnSpc>
          <a:spcPct val="100000"/>
        </a:lnSpc>
        <a:spcBef>
          <a:spcPts val="300"/>
        </a:spcBef>
        <a:spcAft>
          <a:spcPts val="600"/>
        </a:spcAft>
        <a:buFont typeface="Arial" panose="020B0604020202020204" pitchFamily="34" charset="0"/>
        <a:buChar char="•"/>
        <a:defRPr sz="2200" b="0" i="0" kern="1200">
          <a:solidFill>
            <a:srgbClr val="2D3A4D"/>
          </a:solidFill>
          <a:latin typeface="Rubik" pitchFamily="2" charset="-79"/>
          <a:ea typeface="+mn-ea"/>
          <a:cs typeface="Rubik" pitchFamily="2" charset="-79"/>
        </a:defRPr>
      </a:lvl2pPr>
      <a:lvl3pPr marL="749808" indent="-173736" algn="l" defTabSz="914400" rtl="0" eaLnBrk="1" latinLnBrk="0" hangingPunct="1">
        <a:lnSpc>
          <a:spcPct val="100000"/>
        </a:lnSpc>
        <a:spcBef>
          <a:spcPts val="300"/>
        </a:spcBef>
        <a:spcAft>
          <a:spcPts val="600"/>
        </a:spcAft>
        <a:buFont typeface="STIXGeneral-Regular" pitchFamily="2" charset="2"/>
        <a:buChar char="⎯"/>
        <a:defRPr sz="2000" b="0" i="0" kern="1200">
          <a:solidFill>
            <a:srgbClr val="2D3A4D"/>
          </a:solidFill>
          <a:latin typeface="Rubik" pitchFamily="2" charset="-79"/>
          <a:ea typeface="+mn-ea"/>
          <a:cs typeface="Rubik" pitchFamily="2" charset="-79"/>
        </a:defRPr>
      </a:lvl3pPr>
      <a:lvl4pPr marL="1316736" indent="-228600" algn="l" defTabSz="914400" rtl="0" eaLnBrk="1" latinLnBrk="0" hangingPunct="1">
        <a:lnSpc>
          <a:spcPct val="100000"/>
        </a:lnSpc>
        <a:spcBef>
          <a:spcPts val="300"/>
        </a:spcBef>
        <a:spcAft>
          <a:spcPts val="600"/>
        </a:spcAft>
        <a:buFont typeface="Arial" panose="020B0604020202020204" pitchFamily="34" charset="0"/>
        <a:buChar char="•"/>
        <a:defRPr sz="1800" b="0" i="0" kern="1200">
          <a:solidFill>
            <a:srgbClr val="2D3A4D"/>
          </a:solidFill>
          <a:latin typeface="Rubik" pitchFamily="2" charset="-79"/>
          <a:ea typeface="+mn-ea"/>
          <a:cs typeface="Rubik" pitchFamily="2" charset="-79"/>
        </a:defRPr>
      </a:lvl4pPr>
      <a:lvl5pPr marL="1600200" indent="-219456" algn="l" defTabSz="914400" rtl="0" eaLnBrk="1" latinLnBrk="0" hangingPunct="1">
        <a:lnSpc>
          <a:spcPct val="100000"/>
        </a:lnSpc>
        <a:spcBef>
          <a:spcPts val="300"/>
        </a:spcBef>
        <a:spcAft>
          <a:spcPts val="600"/>
        </a:spcAft>
        <a:buFont typeface="STIXGeneral-Regular" pitchFamily="2" charset="2"/>
        <a:buChar char="⎯"/>
        <a:defRPr sz="1800" b="0" i="0" kern="1200">
          <a:solidFill>
            <a:srgbClr val="2D3A4D"/>
          </a:solidFill>
          <a:latin typeface="Rubik" pitchFamily="2" charset="-79"/>
          <a:ea typeface="+mn-ea"/>
          <a:cs typeface="Rubik"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E1A9EB-07DE-3E0F-CEA0-F4CE2AAD9A4E}"/>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0" y="3478"/>
            <a:ext cx="838200" cy="889000"/>
          </a:xfrm>
          <a:prstGeom prst="rect">
            <a:avLst/>
          </a:prstGeom>
        </p:spPr>
      </p:pic>
      <p:sp>
        <p:nvSpPr>
          <p:cNvPr id="2" name="Title Placeholder 1">
            <a:extLst>
              <a:ext uri="{FF2B5EF4-FFF2-40B4-BE49-F238E27FC236}">
                <a16:creationId xmlns:a16="http://schemas.microsoft.com/office/drawing/2014/main" id="{24F94CD3-A3BC-F34A-B2B1-AE497A1FA1AB}"/>
              </a:ext>
            </a:extLst>
          </p:cNvPr>
          <p:cNvSpPr>
            <a:spLocks noGrp="1"/>
          </p:cNvSpPr>
          <p:nvPr>
            <p:ph type="title"/>
          </p:nvPr>
        </p:nvSpPr>
        <p:spPr>
          <a:xfrm>
            <a:off x="838199" y="0"/>
            <a:ext cx="10085833" cy="8528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57A12B-C50F-2D45-AC3A-6150A244F97D}"/>
              </a:ext>
            </a:extLst>
          </p:cNvPr>
          <p:cNvSpPr>
            <a:spLocks noGrp="1"/>
          </p:cNvSpPr>
          <p:nvPr>
            <p:ph type="body" idx="1"/>
          </p:nvPr>
        </p:nvSpPr>
        <p:spPr>
          <a:xfrm>
            <a:off x="838200" y="1271239"/>
            <a:ext cx="10085832" cy="479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E0F1838-22B1-0D44-AE32-D7514237E62C}"/>
              </a:ext>
            </a:extLst>
          </p:cNvPr>
          <p:cNvSpPr>
            <a:spLocks noGrp="1"/>
          </p:cNvSpPr>
          <p:nvPr>
            <p:ph type="sldNum" sz="quarter" idx="4"/>
          </p:nvPr>
        </p:nvSpPr>
        <p:spPr>
          <a:xfrm>
            <a:off x="5717197" y="6400313"/>
            <a:ext cx="757604" cy="365125"/>
          </a:xfrm>
          <a:prstGeom prst="rect">
            <a:avLst/>
          </a:prstGeom>
        </p:spPr>
        <p:txBody>
          <a:bodyPr vert="horz" lIns="91440" tIns="45720" rIns="91440" bIns="45720" rtlCol="0" anchor="ctr"/>
          <a:lstStyle>
            <a:lvl1pPr algn="ctr">
              <a:defRPr sz="900">
                <a:solidFill>
                  <a:schemeClr val="tx1">
                    <a:tint val="75000"/>
                  </a:schemeClr>
                </a:solidFill>
                <a:latin typeface="Rubik" pitchFamily="2" charset="-79"/>
                <a:cs typeface="Rubik" pitchFamily="2" charset="-79"/>
              </a:defRPr>
            </a:lvl1pPr>
          </a:lstStyle>
          <a:p>
            <a:fld id="{A2F57EDD-EDA3-9249-A4E9-5199BBE39810}" type="slidenum">
              <a:rPr lang="en-US" smtClean="0"/>
              <a:pPr/>
              <a:t>‹#›</a:t>
            </a:fld>
            <a:endParaRPr lang="en-US" dirty="0"/>
          </a:p>
        </p:txBody>
      </p:sp>
      <p:pic>
        <p:nvPicPr>
          <p:cNvPr id="9" name="Picture 8">
            <a:extLst>
              <a:ext uri="{FF2B5EF4-FFF2-40B4-BE49-F238E27FC236}">
                <a16:creationId xmlns:a16="http://schemas.microsoft.com/office/drawing/2014/main" id="{87E2DB53-FC4F-2A45-F57D-F0FA0928C36C}"/>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312058718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Lst>
  <p:hf hdr="0" dt="0"/>
  <p:txStyles>
    <p:titleStyle>
      <a:lvl1pPr algn="l" defTabSz="914400" rtl="0" eaLnBrk="1" latinLnBrk="0" hangingPunct="1">
        <a:lnSpc>
          <a:spcPct val="90000"/>
        </a:lnSpc>
        <a:spcBef>
          <a:spcPct val="0"/>
        </a:spcBef>
        <a:buNone/>
        <a:defRPr sz="3300" b="0" i="0" kern="1200">
          <a:solidFill>
            <a:srgbClr val="2D3A4D"/>
          </a:solidFill>
          <a:latin typeface="Rubik" pitchFamily="2" charset="-79"/>
          <a:ea typeface="+mj-ea"/>
          <a:cs typeface="Rubik" pitchFamily="2" charset="-79"/>
        </a:defRPr>
      </a:lvl1pPr>
    </p:titleStyle>
    <p:bodyStyle>
      <a:lvl1pPr marL="228600" indent="-228600" algn="l" defTabSz="914400" rtl="0" eaLnBrk="1" latinLnBrk="0" hangingPunct="1">
        <a:lnSpc>
          <a:spcPct val="100000"/>
        </a:lnSpc>
        <a:spcBef>
          <a:spcPts val="300"/>
        </a:spcBef>
        <a:spcAft>
          <a:spcPts val="600"/>
        </a:spcAft>
        <a:buFont typeface="Arial" panose="020B0604020202020204" pitchFamily="34" charset="0"/>
        <a:buChar char="•"/>
        <a:defRPr sz="2200" b="0" i="0" kern="1200">
          <a:solidFill>
            <a:srgbClr val="2D3A4D"/>
          </a:solidFill>
          <a:latin typeface="Rubik" pitchFamily="2" charset="-79"/>
          <a:ea typeface="+mn-ea"/>
          <a:cs typeface="Rubik" pitchFamily="2" charset="-79"/>
        </a:defRPr>
      </a:lvl1pPr>
      <a:lvl2pPr marL="521208" indent="-228600" algn="l" defTabSz="914400" rtl="0" eaLnBrk="1" latinLnBrk="0" hangingPunct="1">
        <a:lnSpc>
          <a:spcPct val="100000"/>
        </a:lnSpc>
        <a:spcBef>
          <a:spcPts val="300"/>
        </a:spcBef>
        <a:spcAft>
          <a:spcPts val="600"/>
        </a:spcAft>
        <a:buFont typeface="Arial" panose="020B0604020202020204" pitchFamily="34" charset="0"/>
        <a:buChar char="•"/>
        <a:defRPr sz="2200" b="0" i="0" kern="1200">
          <a:solidFill>
            <a:srgbClr val="2D3A4D"/>
          </a:solidFill>
          <a:latin typeface="Rubik" pitchFamily="2" charset="-79"/>
          <a:ea typeface="+mn-ea"/>
          <a:cs typeface="Rubik" pitchFamily="2" charset="-79"/>
        </a:defRPr>
      </a:lvl2pPr>
      <a:lvl3pPr marL="749808" indent="-171450" algn="l" defTabSz="914400" rtl="0" eaLnBrk="1" latinLnBrk="0" hangingPunct="1">
        <a:lnSpc>
          <a:spcPct val="100000"/>
        </a:lnSpc>
        <a:spcBef>
          <a:spcPts val="300"/>
        </a:spcBef>
        <a:spcAft>
          <a:spcPts val="600"/>
        </a:spcAft>
        <a:buFont typeface="STIXGeneral-Regular" pitchFamily="2" charset="2"/>
        <a:buChar char="⎯"/>
        <a:defRPr sz="2000" b="0" i="0" kern="1200">
          <a:solidFill>
            <a:srgbClr val="2D3A4D"/>
          </a:solidFill>
          <a:latin typeface="Rubik" pitchFamily="2" charset="-79"/>
          <a:ea typeface="+mn-ea"/>
          <a:cs typeface="Rubik" pitchFamily="2" charset="-79"/>
        </a:defRPr>
      </a:lvl3pPr>
      <a:lvl4pPr marL="1316736" indent="-228600" algn="l" defTabSz="914400" rtl="0" eaLnBrk="1" latinLnBrk="0" hangingPunct="1">
        <a:lnSpc>
          <a:spcPct val="100000"/>
        </a:lnSpc>
        <a:spcBef>
          <a:spcPts val="300"/>
        </a:spcBef>
        <a:spcAft>
          <a:spcPts val="600"/>
        </a:spcAft>
        <a:buFont typeface="Arial" panose="020B0604020202020204" pitchFamily="34" charset="0"/>
        <a:buChar char="•"/>
        <a:defRPr sz="1800" b="0" i="0" kern="1200">
          <a:solidFill>
            <a:srgbClr val="2D3A4D"/>
          </a:solidFill>
          <a:latin typeface="Rubik" pitchFamily="2" charset="-79"/>
          <a:ea typeface="+mn-ea"/>
          <a:cs typeface="Rubik" pitchFamily="2" charset="-79"/>
        </a:defRPr>
      </a:lvl4pPr>
      <a:lvl5pPr marL="1600200" indent="-219456" algn="l" defTabSz="914400" rtl="0" eaLnBrk="1" latinLnBrk="0" hangingPunct="1">
        <a:lnSpc>
          <a:spcPct val="100000"/>
        </a:lnSpc>
        <a:spcBef>
          <a:spcPts val="300"/>
        </a:spcBef>
        <a:spcAft>
          <a:spcPts val="600"/>
        </a:spcAft>
        <a:buFont typeface="STIXGeneral-Regular" pitchFamily="2" charset="2"/>
        <a:buChar char="⎯"/>
        <a:defRPr sz="1800" b="0" i="0" kern="1200">
          <a:solidFill>
            <a:srgbClr val="2D3A4D"/>
          </a:solidFill>
          <a:latin typeface="Rubik" pitchFamily="2" charset="-79"/>
          <a:ea typeface="+mn-ea"/>
          <a:cs typeface="Rubik"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E1A9EB-07DE-3E0F-CEA0-F4CE2AAD9A4E}"/>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0" y="3478"/>
            <a:ext cx="838200" cy="889000"/>
          </a:xfrm>
          <a:prstGeom prst="rect">
            <a:avLst/>
          </a:prstGeom>
        </p:spPr>
      </p:pic>
      <p:sp>
        <p:nvSpPr>
          <p:cNvPr id="2" name="Title Placeholder 1">
            <a:extLst>
              <a:ext uri="{FF2B5EF4-FFF2-40B4-BE49-F238E27FC236}">
                <a16:creationId xmlns:a16="http://schemas.microsoft.com/office/drawing/2014/main" id="{24F94CD3-A3BC-F34A-B2B1-AE497A1FA1AB}"/>
              </a:ext>
            </a:extLst>
          </p:cNvPr>
          <p:cNvSpPr>
            <a:spLocks noGrp="1"/>
          </p:cNvSpPr>
          <p:nvPr>
            <p:ph type="title"/>
          </p:nvPr>
        </p:nvSpPr>
        <p:spPr>
          <a:xfrm>
            <a:off x="838199" y="0"/>
            <a:ext cx="10085833" cy="8528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57A12B-C50F-2D45-AC3A-6150A244F97D}"/>
              </a:ext>
            </a:extLst>
          </p:cNvPr>
          <p:cNvSpPr>
            <a:spLocks noGrp="1"/>
          </p:cNvSpPr>
          <p:nvPr>
            <p:ph type="body" idx="1"/>
          </p:nvPr>
        </p:nvSpPr>
        <p:spPr>
          <a:xfrm>
            <a:off x="838200" y="1271239"/>
            <a:ext cx="10085832" cy="479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E0F1838-22B1-0D44-AE32-D7514237E62C}"/>
              </a:ext>
            </a:extLst>
          </p:cNvPr>
          <p:cNvSpPr>
            <a:spLocks noGrp="1"/>
          </p:cNvSpPr>
          <p:nvPr>
            <p:ph type="sldNum" sz="quarter" idx="4"/>
          </p:nvPr>
        </p:nvSpPr>
        <p:spPr>
          <a:xfrm>
            <a:off x="5717197" y="6400313"/>
            <a:ext cx="757604" cy="365125"/>
          </a:xfrm>
          <a:prstGeom prst="rect">
            <a:avLst/>
          </a:prstGeom>
        </p:spPr>
        <p:txBody>
          <a:bodyPr vert="horz" lIns="91440" tIns="45720" rIns="91440" bIns="45720" rtlCol="0" anchor="ctr"/>
          <a:lstStyle>
            <a:lvl1pPr algn="ctr">
              <a:defRPr sz="900">
                <a:solidFill>
                  <a:schemeClr val="tx1">
                    <a:tint val="75000"/>
                  </a:schemeClr>
                </a:solidFill>
                <a:latin typeface="Rubik" pitchFamily="2" charset="-79"/>
                <a:cs typeface="Rubik" pitchFamily="2" charset="-79"/>
              </a:defRPr>
            </a:lvl1pPr>
          </a:lstStyle>
          <a:p>
            <a:fld id="{A2F57EDD-EDA3-9249-A4E9-5199BBE39810}" type="slidenum">
              <a:rPr lang="en-US" smtClean="0"/>
              <a:pPr/>
              <a:t>‹#›</a:t>
            </a:fld>
            <a:endParaRPr lang="en-US" dirty="0"/>
          </a:p>
        </p:txBody>
      </p:sp>
      <p:pic>
        <p:nvPicPr>
          <p:cNvPr id="9" name="Picture 8">
            <a:extLst>
              <a:ext uri="{FF2B5EF4-FFF2-40B4-BE49-F238E27FC236}">
                <a16:creationId xmlns:a16="http://schemas.microsoft.com/office/drawing/2014/main" id="{87E2DB53-FC4F-2A45-F57D-F0FA0928C36C}"/>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358" t="-17" r="-358"/>
          <a:stretch/>
        </p:blipFill>
        <p:spPr>
          <a:xfrm>
            <a:off x="10069643" y="6461042"/>
            <a:ext cx="1901886" cy="130258"/>
          </a:xfrm>
          <a:prstGeom prst="rect">
            <a:avLst/>
          </a:prstGeom>
        </p:spPr>
      </p:pic>
    </p:spTree>
    <p:extLst>
      <p:ext uri="{BB962C8B-B14F-4D97-AF65-F5344CB8AC3E}">
        <p14:creationId xmlns:p14="http://schemas.microsoft.com/office/powerpoint/2010/main" val="324021777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Lst>
  <p:hf hdr="0" dt="0"/>
  <p:txStyles>
    <p:titleStyle>
      <a:lvl1pPr algn="l" defTabSz="914400" rtl="0" eaLnBrk="1" latinLnBrk="0" hangingPunct="1">
        <a:lnSpc>
          <a:spcPct val="90000"/>
        </a:lnSpc>
        <a:spcBef>
          <a:spcPct val="0"/>
        </a:spcBef>
        <a:buNone/>
        <a:defRPr sz="3300" b="0" i="0" kern="1200">
          <a:solidFill>
            <a:srgbClr val="2D3A4D"/>
          </a:solidFill>
          <a:latin typeface="Rubik" pitchFamily="2" charset="-79"/>
          <a:ea typeface="+mj-ea"/>
          <a:cs typeface="Rubik" pitchFamily="2" charset="-79"/>
        </a:defRPr>
      </a:lvl1pPr>
    </p:titleStyle>
    <p:bodyStyle>
      <a:lvl1pPr marL="228600" indent="-228600" algn="l" defTabSz="914400" rtl="0" eaLnBrk="1" latinLnBrk="0" hangingPunct="1">
        <a:lnSpc>
          <a:spcPct val="100000"/>
        </a:lnSpc>
        <a:spcBef>
          <a:spcPts val="300"/>
        </a:spcBef>
        <a:spcAft>
          <a:spcPts val="600"/>
        </a:spcAft>
        <a:buFont typeface="Arial" panose="020B0604020202020204" pitchFamily="34" charset="0"/>
        <a:buChar char="•"/>
        <a:defRPr sz="2200" b="0" i="0" kern="1200">
          <a:solidFill>
            <a:srgbClr val="2D3A4D"/>
          </a:solidFill>
          <a:latin typeface="Rubik" pitchFamily="2" charset="-79"/>
          <a:ea typeface="+mn-ea"/>
          <a:cs typeface="Rubik" pitchFamily="2" charset="-79"/>
        </a:defRPr>
      </a:lvl1pPr>
      <a:lvl2pPr marL="521208" indent="-228600" algn="l" defTabSz="914400" rtl="0" eaLnBrk="1" latinLnBrk="0" hangingPunct="1">
        <a:lnSpc>
          <a:spcPct val="100000"/>
        </a:lnSpc>
        <a:spcBef>
          <a:spcPts val="300"/>
        </a:spcBef>
        <a:spcAft>
          <a:spcPts val="600"/>
        </a:spcAft>
        <a:buFont typeface="Arial" panose="020B0604020202020204" pitchFamily="34" charset="0"/>
        <a:buChar char="•"/>
        <a:defRPr sz="2200" b="0" i="0" kern="1200">
          <a:solidFill>
            <a:srgbClr val="2D3A4D"/>
          </a:solidFill>
          <a:latin typeface="Rubik" pitchFamily="2" charset="-79"/>
          <a:ea typeface="+mn-ea"/>
          <a:cs typeface="Rubik" pitchFamily="2" charset="-79"/>
        </a:defRPr>
      </a:lvl2pPr>
      <a:lvl3pPr marL="749808" indent="-173736" algn="l" defTabSz="914400" rtl="0" eaLnBrk="1" latinLnBrk="0" hangingPunct="1">
        <a:lnSpc>
          <a:spcPct val="100000"/>
        </a:lnSpc>
        <a:spcBef>
          <a:spcPts val="300"/>
        </a:spcBef>
        <a:spcAft>
          <a:spcPts val="600"/>
        </a:spcAft>
        <a:buFont typeface="STIXGeneral-Regular" pitchFamily="2" charset="2"/>
        <a:buChar char="⎯"/>
        <a:defRPr sz="2000" b="0" i="0" kern="1200">
          <a:solidFill>
            <a:srgbClr val="2D3A4D"/>
          </a:solidFill>
          <a:latin typeface="Rubik" pitchFamily="2" charset="-79"/>
          <a:ea typeface="+mn-ea"/>
          <a:cs typeface="Rubik" pitchFamily="2" charset="-79"/>
        </a:defRPr>
      </a:lvl3pPr>
      <a:lvl4pPr marL="1316736" indent="-228600" algn="l" defTabSz="914400" rtl="0" eaLnBrk="1" latinLnBrk="0" hangingPunct="1">
        <a:lnSpc>
          <a:spcPct val="100000"/>
        </a:lnSpc>
        <a:spcBef>
          <a:spcPts val="300"/>
        </a:spcBef>
        <a:spcAft>
          <a:spcPts val="600"/>
        </a:spcAft>
        <a:buFont typeface="Arial" panose="020B0604020202020204" pitchFamily="34" charset="0"/>
        <a:buChar char="•"/>
        <a:defRPr sz="1800" b="0" i="0" kern="1200">
          <a:solidFill>
            <a:srgbClr val="2D3A4D"/>
          </a:solidFill>
          <a:latin typeface="Rubik" pitchFamily="2" charset="-79"/>
          <a:ea typeface="+mn-ea"/>
          <a:cs typeface="Rubik" pitchFamily="2" charset="-79"/>
        </a:defRPr>
      </a:lvl4pPr>
      <a:lvl5pPr marL="1600200" indent="-219456" algn="l" defTabSz="914400" rtl="0" eaLnBrk="1" latinLnBrk="0" hangingPunct="1">
        <a:lnSpc>
          <a:spcPct val="100000"/>
        </a:lnSpc>
        <a:spcBef>
          <a:spcPts val="300"/>
        </a:spcBef>
        <a:spcAft>
          <a:spcPts val="600"/>
        </a:spcAft>
        <a:buFont typeface="STIXGeneral-Regular" pitchFamily="2" charset="2"/>
        <a:buChar char="⎯"/>
        <a:defRPr sz="1800" b="0" i="0" kern="1200">
          <a:solidFill>
            <a:srgbClr val="2D3A4D"/>
          </a:solidFill>
          <a:latin typeface="Rubik" pitchFamily="2" charset="-79"/>
          <a:ea typeface="+mn-ea"/>
          <a:cs typeface="Rubik"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CB7047-17C4-A64D-AEA5-A0273F8060DE}"/>
              </a:ext>
            </a:extLst>
          </p:cNvPr>
          <p:cNvSpPr>
            <a:spLocks noGrp="1"/>
          </p:cNvSpPr>
          <p:nvPr>
            <p:ph type="ctrTitle"/>
          </p:nvPr>
        </p:nvSpPr>
        <p:spPr/>
        <p:txBody>
          <a:bodyPr/>
          <a:lstStyle/>
          <a:p>
            <a:r>
              <a:rPr lang="en-US" dirty="0"/>
              <a:t>Illusion</a:t>
            </a:r>
            <a:r>
              <a:rPr lang="en-US" baseline="30000" dirty="0"/>
              <a:t>®</a:t>
            </a:r>
            <a:r>
              <a:rPr lang="en-US" dirty="0"/>
              <a:t> Dissolvable Frac Plug</a:t>
            </a:r>
          </a:p>
        </p:txBody>
      </p:sp>
      <p:sp>
        <p:nvSpPr>
          <p:cNvPr id="2" name="Footer Placeholder 1">
            <a:extLst>
              <a:ext uri="{FF2B5EF4-FFF2-40B4-BE49-F238E27FC236}">
                <a16:creationId xmlns:a16="http://schemas.microsoft.com/office/drawing/2014/main" id="{D4B7BD02-2E74-1941-9186-7DBD604ABF3C}"/>
              </a:ext>
            </a:extLst>
          </p:cNvPr>
          <p:cNvSpPr>
            <a:spLocks noGrp="1"/>
          </p:cNvSpPr>
          <p:nvPr>
            <p:ph type="ftr" sz="quarter" idx="3"/>
          </p:nvPr>
        </p:nvSpPr>
        <p:spPr/>
        <p:txBody>
          <a:bodyPr/>
          <a:lstStyle/>
          <a:p>
            <a:r>
              <a:rPr lang="en-US" dirty="0">
                <a:solidFill>
                  <a:schemeClr val="bg1">
                    <a:lumMod val="75000"/>
                  </a:schemeClr>
                </a:solidFill>
              </a:rPr>
              <a:t>©2022 Halliburton. All rights reserved. </a:t>
            </a:r>
          </a:p>
        </p:txBody>
      </p:sp>
      <p:sp>
        <p:nvSpPr>
          <p:cNvPr id="6" name="Subtitle 5">
            <a:extLst>
              <a:ext uri="{FF2B5EF4-FFF2-40B4-BE49-F238E27FC236}">
                <a16:creationId xmlns:a16="http://schemas.microsoft.com/office/drawing/2014/main" id="{FEAE88AB-13C8-4E27-AF99-0863E3AFBE4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924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1524000" y="188913"/>
            <a:ext cx="83756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2800" b="1">
              <a:cs typeface="Arial" charset="0"/>
            </a:endParaRPr>
          </a:p>
        </p:txBody>
      </p:sp>
      <p:sp>
        <p:nvSpPr>
          <p:cNvPr id="8" name="Rectangle 8"/>
          <p:cNvSpPr>
            <a:spLocks noChangeArrowheads="1"/>
          </p:cNvSpPr>
          <p:nvPr/>
        </p:nvSpPr>
        <p:spPr bwMode="auto">
          <a:xfrm>
            <a:off x="1524002" y="1198564"/>
            <a:ext cx="9143999" cy="384175"/>
          </a:xfrm>
          <a:prstGeom prst="rect">
            <a:avLst/>
          </a:prstGeom>
          <a:noFill/>
          <a:ln w="9525">
            <a:noFill/>
            <a:miter lim="800000"/>
            <a:headEnd/>
            <a:tailEnd/>
          </a:ln>
        </p:spPr>
        <p:txBody>
          <a:bodyPr/>
          <a:lstStyle/>
          <a:p>
            <a:pPr algn="ctr">
              <a:spcBef>
                <a:spcPct val="20000"/>
              </a:spcBef>
              <a:buClr>
                <a:srgbClr val="CC0000"/>
              </a:buClr>
              <a:defRPr/>
            </a:pPr>
            <a:endParaRPr lang="en-US" sz="2400" b="1" dirty="0">
              <a:solidFill>
                <a:schemeClr val="bg1">
                  <a:lumMod val="95000"/>
                </a:schemeClr>
              </a:solidFill>
            </a:endParaRPr>
          </a:p>
        </p:txBody>
      </p:sp>
      <p:sp>
        <p:nvSpPr>
          <p:cNvPr id="2" name="Title 1"/>
          <p:cNvSpPr>
            <a:spLocks noGrp="1"/>
          </p:cNvSpPr>
          <p:nvPr>
            <p:ph type="title"/>
          </p:nvPr>
        </p:nvSpPr>
        <p:spPr/>
        <p:txBody>
          <a:bodyPr/>
          <a:lstStyle/>
          <a:p>
            <a:r>
              <a:rPr lang="en-US" dirty="0"/>
              <a:t>Illusion</a:t>
            </a:r>
            <a:r>
              <a:rPr lang="en-US" baseline="30000" dirty="0"/>
              <a:t>®</a:t>
            </a:r>
            <a:r>
              <a:rPr lang="en-US" dirty="0"/>
              <a:t> </a:t>
            </a:r>
            <a:r>
              <a:rPr lang="en-US" dirty="0" err="1"/>
              <a:t>Frac</a:t>
            </a:r>
            <a:r>
              <a:rPr lang="en-US" dirty="0"/>
              <a:t> Plug Setting Procedure</a:t>
            </a:r>
          </a:p>
        </p:txBody>
      </p:sp>
      <p:sp>
        <p:nvSpPr>
          <p:cNvPr id="4" name="Content Placeholder 3"/>
          <p:cNvSpPr>
            <a:spLocks noGrp="1"/>
          </p:cNvSpPr>
          <p:nvPr>
            <p:ph sz="quarter" idx="11"/>
          </p:nvPr>
        </p:nvSpPr>
        <p:spPr>
          <a:xfrm>
            <a:off x="670560" y="1296989"/>
            <a:ext cx="6949441" cy="4891087"/>
          </a:xfrm>
        </p:spPr>
        <p:txBody>
          <a:bodyPr/>
          <a:lstStyle/>
          <a:p>
            <a:r>
              <a:rPr lang="en-US" dirty="0"/>
              <a:t>Wireline</a:t>
            </a:r>
          </a:p>
          <a:p>
            <a:pPr lvl="1"/>
            <a:r>
              <a:rPr lang="en-US" sz="1800" dirty="0"/>
              <a:t>Compatible setting procedures with commonly available powder type setting tools (HES, Baker, etc.)</a:t>
            </a:r>
          </a:p>
          <a:p>
            <a:pPr lvl="2"/>
            <a:r>
              <a:rPr lang="en-US" sz="1800" dirty="0"/>
              <a:t>Adapter kits are needed to attach the plug to the setting tools</a:t>
            </a:r>
          </a:p>
          <a:p>
            <a:r>
              <a:rPr lang="en-US" dirty="0" err="1"/>
              <a:t>Slickline</a:t>
            </a:r>
            <a:endParaRPr lang="en-US" dirty="0"/>
          </a:p>
          <a:p>
            <a:pPr lvl="1"/>
            <a:r>
              <a:rPr lang="en-US" sz="1800" dirty="0"/>
              <a:t>Illusion</a:t>
            </a:r>
            <a:r>
              <a:rPr lang="en-US" sz="1800" baseline="30000" dirty="0"/>
              <a:t>® </a:t>
            </a:r>
            <a:r>
              <a:rPr lang="en-US" sz="1800" dirty="0"/>
              <a:t>plugs are designed to be set with the HES downhole power unit when using </a:t>
            </a:r>
            <a:r>
              <a:rPr lang="en-US" sz="1800" dirty="0" err="1"/>
              <a:t>slickline</a:t>
            </a:r>
            <a:endParaRPr lang="en-US" sz="1800" dirty="0"/>
          </a:p>
          <a:p>
            <a:pPr lvl="2"/>
            <a:r>
              <a:rPr lang="en-US" sz="1800" dirty="0"/>
              <a:t>An adapter kit is needed to attach the plug to the downhole power unit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451" y="671513"/>
            <a:ext cx="3638397" cy="51671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578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1524000" y="188913"/>
            <a:ext cx="83756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2800" b="1">
              <a:cs typeface="Arial" charset="0"/>
            </a:endParaRPr>
          </a:p>
        </p:txBody>
      </p:sp>
      <p:sp>
        <p:nvSpPr>
          <p:cNvPr id="3" name="TextBox 2"/>
          <p:cNvSpPr txBox="1"/>
          <p:nvPr/>
        </p:nvSpPr>
        <p:spPr>
          <a:xfrm rot="16200000">
            <a:off x="4150147" y="3756366"/>
            <a:ext cx="734496" cy="261610"/>
          </a:xfrm>
          <a:prstGeom prst="rect">
            <a:avLst/>
          </a:prstGeom>
          <a:noFill/>
        </p:spPr>
        <p:txBody>
          <a:bodyPr wrap="none" rtlCol="0">
            <a:spAutoFit/>
          </a:bodyPr>
          <a:lstStyle/>
          <a:p>
            <a:r>
              <a:rPr lang="en-US" sz="1100" dirty="0"/>
              <a:t>Distance</a:t>
            </a:r>
          </a:p>
        </p:txBody>
      </p:sp>
      <p:grpSp>
        <p:nvGrpSpPr>
          <p:cNvPr id="7" name="Group 6"/>
          <p:cNvGrpSpPr/>
          <p:nvPr/>
        </p:nvGrpSpPr>
        <p:grpSpPr>
          <a:xfrm>
            <a:off x="2865121" y="1066799"/>
            <a:ext cx="5692284" cy="5194663"/>
            <a:chOff x="2924354" y="1720234"/>
            <a:chExt cx="4594267" cy="463737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96"/>
            <a:stretch/>
          </p:blipFill>
          <p:spPr bwMode="auto">
            <a:xfrm>
              <a:off x="2924354" y="1720234"/>
              <a:ext cx="4086045" cy="4333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322571" y="6075704"/>
              <a:ext cx="3196050" cy="281906"/>
              <a:chOff x="4322571" y="6075704"/>
              <a:chExt cx="3196050" cy="281906"/>
            </a:xfrm>
          </p:grpSpPr>
          <p:sp>
            <p:nvSpPr>
              <p:cNvPr id="2" name="TextBox 1"/>
              <p:cNvSpPr txBox="1"/>
              <p:nvPr/>
            </p:nvSpPr>
            <p:spPr>
              <a:xfrm>
                <a:off x="4322571" y="6096000"/>
                <a:ext cx="498855" cy="261610"/>
              </a:xfrm>
              <a:prstGeom prst="rect">
                <a:avLst/>
              </a:prstGeom>
              <a:noFill/>
            </p:spPr>
            <p:txBody>
              <a:bodyPr wrap="none" rtlCol="0">
                <a:spAutoFit/>
              </a:bodyPr>
              <a:lstStyle/>
              <a:p>
                <a:r>
                  <a:rPr lang="en-US" sz="1100" dirty="0"/>
                  <a:t>Time</a:t>
                </a:r>
              </a:p>
            </p:txBody>
          </p:sp>
          <p:sp>
            <p:nvSpPr>
              <p:cNvPr id="9" name="TextBox 8"/>
              <p:cNvSpPr txBox="1"/>
              <p:nvPr/>
            </p:nvSpPr>
            <p:spPr>
              <a:xfrm>
                <a:off x="6248400" y="6075704"/>
                <a:ext cx="1270221" cy="261610"/>
              </a:xfrm>
              <a:prstGeom prst="rect">
                <a:avLst/>
              </a:prstGeom>
              <a:noFill/>
            </p:spPr>
            <p:txBody>
              <a:bodyPr wrap="square" rtlCol="0">
                <a:spAutoFit/>
              </a:bodyPr>
              <a:lstStyle/>
              <a:p>
                <a:r>
                  <a:rPr lang="en-US" sz="1100" dirty="0"/>
                  <a:t>Temperature</a:t>
                </a:r>
              </a:p>
            </p:txBody>
          </p:sp>
        </p:grpSp>
        <p:sp>
          <p:nvSpPr>
            <p:cNvPr id="4" name="TextBox 3"/>
            <p:cNvSpPr txBox="1"/>
            <p:nvPr/>
          </p:nvSpPr>
          <p:spPr>
            <a:xfrm>
              <a:off x="3303724" y="4648200"/>
              <a:ext cx="816249" cy="246221"/>
            </a:xfrm>
            <a:prstGeom prst="rect">
              <a:avLst/>
            </a:prstGeom>
            <a:solidFill>
              <a:schemeClr val="bg1"/>
            </a:solidFill>
            <a:ln w="15875">
              <a:solidFill>
                <a:schemeClr val="tx1"/>
              </a:solidFill>
            </a:ln>
            <a:effectLst>
              <a:outerShdw blurRad="76200" dir="13500000" sy="23000" kx="1200000" algn="br" rotWithShape="0">
                <a:prstClr val="black">
                  <a:alpha val="20000"/>
                </a:prstClr>
              </a:outerShdw>
            </a:effectLst>
          </p:spPr>
          <p:txBody>
            <a:bodyPr wrap="none" rtlCol="0">
              <a:spAutoFit/>
            </a:bodyPr>
            <a:lstStyle/>
            <a:p>
              <a:r>
                <a:rPr lang="en-US" sz="1000" dirty="0"/>
                <a:t>Stimulation</a:t>
              </a:r>
            </a:p>
          </p:txBody>
        </p:sp>
        <p:cxnSp>
          <p:nvCxnSpPr>
            <p:cNvPr id="6" name="Straight Arrow Connector 5"/>
            <p:cNvCxnSpPr>
              <a:stCxn id="4" idx="2"/>
            </p:cNvCxnSpPr>
            <p:nvPr/>
          </p:nvCxnSpPr>
          <p:spPr>
            <a:xfrm flipH="1">
              <a:off x="3352800" y="4894421"/>
              <a:ext cx="359049" cy="74437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a:off x="3711849" y="4894421"/>
              <a:ext cx="250551" cy="74437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4400" y="2667000"/>
              <a:ext cx="880369" cy="400110"/>
            </a:xfrm>
            <a:prstGeom prst="rect">
              <a:avLst/>
            </a:prstGeom>
            <a:solidFill>
              <a:schemeClr val="bg1"/>
            </a:solidFill>
            <a:ln w="15875">
              <a:solidFill>
                <a:schemeClr val="tx1"/>
              </a:solidFill>
            </a:ln>
            <a:effectLst>
              <a:outerShdw blurRad="76200" dir="13500000" sy="23000" kx="1200000" algn="br" rotWithShape="0">
                <a:prstClr val="black">
                  <a:alpha val="20000"/>
                </a:prstClr>
              </a:outerShdw>
            </a:effectLst>
          </p:spPr>
          <p:txBody>
            <a:bodyPr wrap="none" rtlCol="0">
              <a:spAutoFit/>
            </a:bodyPr>
            <a:lstStyle/>
            <a:p>
              <a:pPr algn="ctr"/>
              <a:r>
                <a:rPr lang="en-US" sz="1000" dirty="0"/>
                <a:t>Pump Down</a:t>
              </a:r>
            </a:p>
            <a:p>
              <a:pPr algn="ctr"/>
              <a:r>
                <a:rPr lang="en-US" sz="1000" dirty="0"/>
                <a:t>Frac Plug</a:t>
              </a:r>
            </a:p>
          </p:txBody>
        </p:sp>
        <p:cxnSp>
          <p:nvCxnSpPr>
            <p:cNvPr id="17" name="Straight Arrow Connector 16"/>
            <p:cNvCxnSpPr>
              <a:stCxn id="16" idx="2"/>
            </p:cNvCxnSpPr>
            <p:nvPr/>
          </p:nvCxnSpPr>
          <p:spPr>
            <a:xfrm flipH="1">
              <a:off x="4821426" y="3067110"/>
              <a:ext cx="343159" cy="104769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2"/>
            </p:cNvCxnSpPr>
            <p:nvPr/>
          </p:nvCxnSpPr>
          <p:spPr>
            <a:xfrm>
              <a:off x="5164585" y="3067110"/>
              <a:ext cx="321815" cy="104769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Title 9"/>
          <p:cNvSpPr>
            <a:spLocks noGrp="1"/>
          </p:cNvSpPr>
          <p:nvPr>
            <p:ph type="title"/>
          </p:nvPr>
        </p:nvSpPr>
        <p:spPr/>
        <p:txBody>
          <a:bodyPr/>
          <a:lstStyle/>
          <a:p>
            <a:r>
              <a:rPr lang="en-US" dirty="0"/>
              <a:t>Cooling Effects in Wellbore P&amp;P</a:t>
            </a:r>
          </a:p>
        </p:txBody>
      </p:sp>
    </p:spTree>
    <p:extLst>
      <p:ext uri="{BB962C8B-B14F-4D97-AF65-F5344CB8AC3E}">
        <p14:creationId xmlns:p14="http://schemas.microsoft.com/office/powerpoint/2010/main" val="50872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1524000" y="188913"/>
            <a:ext cx="83756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2800" b="1">
              <a:cs typeface="Arial" charset="0"/>
            </a:endParaRPr>
          </a:p>
        </p:txBody>
      </p:sp>
      <p:sp>
        <p:nvSpPr>
          <p:cNvPr id="3" name="Title 2"/>
          <p:cNvSpPr>
            <a:spLocks noGrp="1"/>
          </p:cNvSpPr>
          <p:nvPr>
            <p:ph type="title"/>
          </p:nvPr>
        </p:nvSpPr>
        <p:spPr/>
        <p:txBody>
          <a:bodyPr/>
          <a:lstStyle/>
          <a:p>
            <a:r>
              <a:rPr lang="en-US" dirty="0"/>
              <a:t>In Summary</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503821">
            <a:off x="2244890" y="2119149"/>
            <a:ext cx="7322898" cy="4119130"/>
          </a:xfrm>
          <a:prstGeom prst="rect">
            <a:avLst/>
          </a:prstGeom>
        </p:spPr>
      </p:pic>
      <p:sp>
        <p:nvSpPr>
          <p:cNvPr id="7" name="Content Placeholder 2"/>
          <p:cNvSpPr txBox="1">
            <a:spLocks/>
          </p:cNvSpPr>
          <p:nvPr/>
        </p:nvSpPr>
        <p:spPr bwMode="black">
          <a:xfrm>
            <a:off x="1981201" y="1219200"/>
            <a:ext cx="7772399" cy="685800"/>
          </a:xfrm>
          <a:prstGeom prst="rect">
            <a:avLst/>
          </a:prstGeom>
          <a:solidFill>
            <a:schemeClr val="bg1">
              <a:alpha val="80000"/>
            </a:schemeClr>
          </a:solidFill>
        </p:spPr>
        <p:txBody>
          <a:bodyPr vert="horz" lIns="91440" tIns="45720" rIns="91440" bIns="45720" rtlCol="0">
            <a:normAutofit lnSpcReduction="10000"/>
          </a:bodyPr>
          <a:lstStyle>
            <a:defPPr>
              <a:defRPr lang="en-US"/>
            </a:defPPr>
            <a:lvl1pPr marL="227013" indent="-227013">
              <a:spcBef>
                <a:spcPct val="20000"/>
              </a:spcBef>
              <a:buClr>
                <a:schemeClr val="accent1"/>
              </a:buClr>
              <a:buFont typeface="Arial" panose="020B0604020202020204" pitchFamily="34" charset="0"/>
              <a:buChar char="▌"/>
              <a:defRPr sz="2400">
                <a:latin typeface="Arial" panose="020B0604020202020204" pitchFamily="34" charset="0"/>
                <a:cs typeface="Arial" panose="020B0604020202020204" pitchFamily="34" charset="0"/>
              </a:defRPr>
            </a:lvl1pPr>
            <a:lvl2pPr marL="742950" lvl="1" indent="-285750">
              <a:spcBef>
                <a:spcPts val="400"/>
              </a:spcBef>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spcBef>
                <a:spcPct val="20000"/>
              </a:spcBef>
              <a:buClr>
                <a:schemeClr val="bg1"/>
              </a:buClr>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spcBef>
                <a:spcPct val="20000"/>
              </a:spcBef>
              <a:buClr>
                <a:schemeClr val="bg1"/>
              </a:buClr>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spcBef>
                <a:spcPts val="0"/>
              </a:spcBef>
            </a:pPr>
            <a:r>
              <a:rPr lang="en-US" sz="2000" dirty="0"/>
              <a:t>Plugs made from advanced dissolvable metal and dissolvable rubber materials</a:t>
            </a:r>
          </a:p>
          <a:p>
            <a:pPr marL="457200" lvl="1" indent="0">
              <a:spcBef>
                <a:spcPts val="0"/>
              </a:spcBef>
              <a:buNone/>
            </a:pPr>
            <a:endParaRPr lang="en-US" sz="2000" dirty="0"/>
          </a:p>
        </p:txBody>
      </p:sp>
      <p:sp>
        <p:nvSpPr>
          <p:cNvPr id="10" name="Content Placeholder 2"/>
          <p:cNvSpPr txBox="1">
            <a:spLocks/>
          </p:cNvSpPr>
          <p:nvPr/>
        </p:nvSpPr>
        <p:spPr bwMode="black">
          <a:xfrm>
            <a:off x="1981201" y="1905000"/>
            <a:ext cx="7772399" cy="533400"/>
          </a:xfrm>
          <a:prstGeom prst="rect">
            <a:avLst/>
          </a:prstGeom>
          <a:solidFill>
            <a:schemeClr val="bg1">
              <a:alpha val="80000"/>
            </a:schemeClr>
          </a:solidFill>
        </p:spPr>
        <p:txBody>
          <a:bodyPr vert="horz" lIns="91440" tIns="45720" rIns="91440" bIns="45720" rtlCol="0">
            <a:normAutofit/>
          </a:bodyPr>
          <a:lstStyle>
            <a:defPPr>
              <a:defRPr lang="en-US"/>
            </a:defPPr>
            <a:lvl1pPr marL="227013" indent="-227013">
              <a:spcBef>
                <a:spcPct val="20000"/>
              </a:spcBef>
              <a:buClr>
                <a:schemeClr val="accent1"/>
              </a:buClr>
              <a:buFont typeface="Arial" panose="020B0604020202020204" pitchFamily="34" charset="0"/>
              <a:buChar char="▌"/>
              <a:defRPr sz="2400">
                <a:latin typeface="Arial" panose="020B0604020202020204" pitchFamily="34" charset="0"/>
                <a:cs typeface="Arial" panose="020B0604020202020204" pitchFamily="34" charset="0"/>
              </a:defRPr>
            </a:lvl1pPr>
            <a:lvl2pPr marL="742950" lvl="1" indent="-285750">
              <a:spcBef>
                <a:spcPts val="400"/>
              </a:spcBef>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spcBef>
                <a:spcPct val="20000"/>
              </a:spcBef>
              <a:buClr>
                <a:schemeClr val="bg1"/>
              </a:buClr>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spcBef>
                <a:spcPct val="20000"/>
              </a:spcBef>
              <a:buClr>
                <a:schemeClr val="bg1"/>
              </a:buClr>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spcBef>
                <a:spcPts val="0"/>
              </a:spcBef>
            </a:pPr>
            <a:r>
              <a:rPr lang="en-US" sz="2000" dirty="0"/>
              <a:t>3 ½-in. to 6-in. plugs are rated for 10,000 psi</a:t>
            </a:r>
          </a:p>
          <a:p>
            <a:pPr marL="457200" lvl="1" indent="0">
              <a:spcBef>
                <a:spcPts val="0"/>
              </a:spcBef>
              <a:buNone/>
            </a:pPr>
            <a:endParaRPr lang="en-US" sz="2000" dirty="0"/>
          </a:p>
        </p:txBody>
      </p:sp>
      <p:sp>
        <p:nvSpPr>
          <p:cNvPr id="11" name="Content Placeholder 2"/>
          <p:cNvSpPr txBox="1">
            <a:spLocks/>
          </p:cNvSpPr>
          <p:nvPr/>
        </p:nvSpPr>
        <p:spPr bwMode="black">
          <a:xfrm>
            <a:off x="1981201" y="2438400"/>
            <a:ext cx="7772399" cy="762000"/>
          </a:xfrm>
          <a:prstGeom prst="rect">
            <a:avLst/>
          </a:prstGeom>
          <a:solidFill>
            <a:schemeClr val="bg1">
              <a:alpha val="80000"/>
            </a:schemeClr>
          </a:solidFill>
        </p:spPr>
        <p:txBody>
          <a:bodyPr vert="horz" lIns="91440" tIns="45720" rIns="91440" bIns="45720" rtlCol="0">
            <a:normAutofit/>
          </a:bodyPr>
          <a:lstStyle>
            <a:defPPr>
              <a:defRPr lang="en-US"/>
            </a:defPPr>
            <a:lvl1pPr marL="227013" indent="-227013">
              <a:spcBef>
                <a:spcPct val="20000"/>
              </a:spcBef>
              <a:buClr>
                <a:schemeClr val="accent1"/>
              </a:buClr>
              <a:buFont typeface="Arial" panose="020B0604020202020204" pitchFamily="34" charset="0"/>
              <a:buChar char="▌"/>
              <a:defRPr sz="2400">
                <a:latin typeface="Arial" panose="020B0604020202020204" pitchFamily="34" charset="0"/>
                <a:cs typeface="Arial" panose="020B0604020202020204" pitchFamily="34" charset="0"/>
              </a:defRPr>
            </a:lvl1pPr>
            <a:lvl2pPr marL="742950" lvl="1" indent="-285750">
              <a:spcBef>
                <a:spcPts val="400"/>
              </a:spcBef>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spcBef>
                <a:spcPct val="20000"/>
              </a:spcBef>
              <a:buClr>
                <a:schemeClr val="bg1"/>
              </a:buClr>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spcBef>
                <a:spcPct val="20000"/>
              </a:spcBef>
              <a:buClr>
                <a:schemeClr val="bg1"/>
              </a:buClr>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spcBef>
                <a:spcPts val="0"/>
              </a:spcBef>
            </a:pPr>
            <a:r>
              <a:rPr lang="en-US" sz="2000" dirty="0"/>
              <a:t>Large ID (1.50-in.) to assist immediate flowback and well cleanup</a:t>
            </a:r>
          </a:p>
        </p:txBody>
      </p:sp>
      <p:sp>
        <p:nvSpPr>
          <p:cNvPr id="12" name="Content Placeholder 2"/>
          <p:cNvSpPr txBox="1">
            <a:spLocks/>
          </p:cNvSpPr>
          <p:nvPr/>
        </p:nvSpPr>
        <p:spPr bwMode="black">
          <a:xfrm>
            <a:off x="1981201" y="3200400"/>
            <a:ext cx="7772399" cy="533400"/>
          </a:xfrm>
          <a:prstGeom prst="rect">
            <a:avLst/>
          </a:prstGeom>
          <a:solidFill>
            <a:schemeClr val="bg1">
              <a:alpha val="80000"/>
            </a:schemeClr>
          </a:solidFill>
        </p:spPr>
        <p:txBody>
          <a:bodyPr vert="horz" lIns="91440" tIns="45720" rIns="91440" bIns="45720" rtlCol="0">
            <a:normAutofit/>
          </a:bodyPr>
          <a:lstStyle>
            <a:defPPr>
              <a:defRPr lang="en-US"/>
            </a:defPPr>
            <a:lvl1pPr marL="227013" indent="-227013">
              <a:spcBef>
                <a:spcPct val="20000"/>
              </a:spcBef>
              <a:buClr>
                <a:schemeClr val="accent1"/>
              </a:buClr>
              <a:buFont typeface="Arial" panose="020B0604020202020204" pitchFamily="34" charset="0"/>
              <a:buChar char="▌"/>
              <a:defRPr sz="2400">
                <a:latin typeface="Arial" panose="020B0604020202020204" pitchFamily="34" charset="0"/>
                <a:cs typeface="Arial" panose="020B0604020202020204" pitchFamily="34" charset="0"/>
              </a:defRPr>
            </a:lvl1pPr>
            <a:lvl2pPr marL="742950" lvl="1" indent="-285750">
              <a:spcBef>
                <a:spcPts val="400"/>
              </a:spcBef>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spcBef>
                <a:spcPct val="20000"/>
              </a:spcBef>
              <a:buClr>
                <a:schemeClr val="bg1"/>
              </a:buClr>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spcBef>
                <a:spcPct val="20000"/>
              </a:spcBef>
              <a:buClr>
                <a:schemeClr val="bg1"/>
              </a:buClr>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spcBef>
                <a:spcPts val="0"/>
              </a:spcBef>
            </a:pPr>
            <a:r>
              <a:rPr lang="en-US" sz="2000" dirty="0"/>
              <a:t>Short compact design aids in pump-down efficiency</a:t>
            </a:r>
          </a:p>
        </p:txBody>
      </p:sp>
      <p:sp>
        <p:nvSpPr>
          <p:cNvPr id="13" name="Content Placeholder 2"/>
          <p:cNvSpPr txBox="1">
            <a:spLocks/>
          </p:cNvSpPr>
          <p:nvPr/>
        </p:nvSpPr>
        <p:spPr bwMode="black">
          <a:xfrm>
            <a:off x="1981201" y="3733800"/>
            <a:ext cx="7772399" cy="685800"/>
          </a:xfrm>
          <a:prstGeom prst="rect">
            <a:avLst/>
          </a:prstGeom>
          <a:solidFill>
            <a:schemeClr val="bg1">
              <a:alpha val="80000"/>
            </a:schemeClr>
          </a:solidFill>
        </p:spPr>
        <p:txBody>
          <a:bodyPr vert="horz" lIns="91440" tIns="45720" rIns="91440" bIns="45720" rtlCol="0">
            <a:normAutofit lnSpcReduction="10000"/>
          </a:bodyPr>
          <a:lstStyle>
            <a:defPPr>
              <a:defRPr lang="en-US"/>
            </a:defPPr>
            <a:lvl1pPr marL="227013" indent="-227013">
              <a:spcBef>
                <a:spcPct val="20000"/>
              </a:spcBef>
              <a:buClr>
                <a:schemeClr val="accent1"/>
              </a:buClr>
              <a:buFont typeface="Arial" panose="020B0604020202020204" pitchFamily="34" charset="0"/>
              <a:buChar char="▌"/>
              <a:defRPr sz="2400">
                <a:latin typeface="Arial" panose="020B0604020202020204" pitchFamily="34" charset="0"/>
                <a:cs typeface="Arial" panose="020B0604020202020204" pitchFamily="34" charset="0"/>
              </a:defRPr>
            </a:lvl1pPr>
            <a:lvl2pPr marL="742950" lvl="1" indent="-285750">
              <a:spcBef>
                <a:spcPts val="400"/>
              </a:spcBef>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spcBef>
                <a:spcPct val="20000"/>
              </a:spcBef>
              <a:buClr>
                <a:schemeClr val="bg1"/>
              </a:buClr>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spcBef>
                <a:spcPct val="20000"/>
              </a:spcBef>
              <a:buClr>
                <a:schemeClr val="bg1"/>
              </a:buClr>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spcBef>
                <a:spcPts val="0"/>
              </a:spcBef>
            </a:pPr>
            <a:r>
              <a:rPr lang="en-US" sz="2000" dirty="0"/>
              <a:t>Upon complete dissolution provides full wellbore ID for future operations</a:t>
            </a:r>
          </a:p>
        </p:txBody>
      </p:sp>
      <p:sp>
        <p:nvSpPr>
          <p:cNvPr id="14" name="Content Placeholder 2"/>
          <p:cNvSpPr txBox="1">
            <a:spLocks/>
          </p:cNvSpPr>
          <p:nvPr/>
        </p:nvSpPr>
        <p:spPr bwMode="black">
          <a:xfrm>
            <a:off x="1981201" y="4419600"/>
            <a:ext cx="7772399" cy="762000"/>
          </a:xfrm>
          <a:prstGeom prst="rect">
            <a:avLst/>
          </a:prstGeom>
          <a:solidFill>
            <a:schemeClr val="bg1">
              <a:alpha val="80000"/>
            </a:schemeClr>
          </a:solidFill>
        </p:spPr>
        <p:txBody>
          <a:bodyPr vert="horz" lIns="91440" tIns="45720" rIns="91440" bIns="45720" rtlCol="0">
            <a:normAutofit/>
          </a:bodyPr>
          <a:lstStyle>
            <a:defPPr>
              <a:defRPr lang="en-US"/>
            </a:defPPr>
            <a:lvl1pPr marL="227013" indent="-227013">
              <a:spcBef>
                <a:spcPct val="20000"/>
              </a:spcBef>
              <a:buClr>
                <a:schemeClr val="accent1"/>
              </a:buClr>
              <a:buFont typeface="Arial" panose="020B0604020202020204" pitchFamily="34" charset="0"/>
              <a:buChar char="▌"/>
              <a:defRPr sz="2400">
                <a:latin typeface="Arial" panose="020B0604020202020204" pitchFamily="34" charset="0"/>
                <a:cs typeface="Arial" panose="020B0604020202020204" pitchFamily="34" charset="0"/>
              </a:defRPr>
            </a:lvl1pPr>
            <a:lvl2pPr marL="742950" lvl="1" indent="-285750">
              <a:spcBef>
                <a:spcPts val="400"/>
              </a:spcBef>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spcBef>
                <a:spcPct val="20000"/>
              </a:spcBef>
              <a:buClr>
                <a:schemeClr val="bg1"/>
              </a:buClr>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spcBef>
                <a:spcPct val="20000"/>
              </a:spcBef>
              <a:buClr>
                <a:schemeClr val="bg1"/>
              </a:buClr>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spcBef>
                <a:spcPts val="0"/>
              </a:spcBef>
            </a:pPr>
            <a:r>
              <a:rPr lang="en-US" sz="2000" dirty="0"/>
              <a:t>Helps reduce the risks, costs, and time associated with conventional plug removal operations</a:t>
            </a:r>
          </a:p>
        </p:txBody>
      </p:sp>
      <p:sp>
        <p:nvSpPr>
          <p:cNvPr id="15" name="Content Placeholder 2"/>
          <p:cNvSpPr txBox="1">
            <a:spLocks/>
          </p:cNvSpPr>
          <p:nvPr/>
        </p:nvSpPr>
        <p:spPr bwMode="black">
          <a:xfrm>
            <a:off x="1981201" y="5181600"/>
            <a:ext cx="7772399" cy="990600"/>
          </a:xfrm>
          <a:prstGeom prst="rect">
            <a:avLst/>
          </a:prstGeom>
          <a:solidFill>
            <a:schemeClr val="bg1">
              <a:alpha val="80000"/>
            </a:schemeClr>
          </a:solidFill>
        </p:spPr>
        <p:txBody>
          <a:bodyPr vert="horz" lIns="91440" tIns="45720" rIns="91440" bIns="45720" rtlCol="0">
            <a:noAutofit/>
          </a:bodyPr>
          <a:lstStyle>
            <a:defPPr>
              <a:defRPr lang="en-US"/>
            </a:defPPr>
            <a:lvl1pPr marL="227013" indent="-227013">
              <a:spcBef>
                <a:spcPct val="20000"/>
              </a:spcBef>
              <a:buClr>
                <a:schemeClr val="accent1"/>
              </a:buClr>
              <a:buFont typeface="Arial" panose="020B0604020202020204" pitchFamily="34" charset="0"/>
              <a:buChar char="▌"/>
              <a:defRPr sz="2400">
                <a:latin typeface="Arial" panose="020B0604020202020204" pitchFamily="34" charset="0"/>
                <a:cs typeface="Arial" panose="020B0604020202020204" pitchFamily="34" charset="0"/>
              </a:defRPr>
            </a:lvl1pPr>
            <a:lvl2pPr marL="742950" lvl="1" indent="-285750">
              <a:spcBef>
                <a:spcPts val="400"/>
              </a:spcBef>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spcBef>
                <a:spcPct val="20000"/>
              </a:spcBef>
              <a:buClr>
                <a:schemeClr val="bg1"/>
              </a:buClr>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spcBef>
                <a:spcPct val="20000"/>
              </a:spcBef>
              <a:buClr>
                <a:schemeClr val="bg1"/>
              </a:buClr>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spcBef>
                <a:spcPts val="600"/>
              </a:spcBef>
            </a:pPr>
            <a:r>
              <a:rPr lang="en-US" sz="2000" dirty="0"/>
              <a:t>Combine Illusion</a:t>
            </a:r>
            <a:r>
              <a:rPr lang="en-US" sz="2000" baseline="30000" dirty="0"/>
              <a:t>®</a:t>
            </a:r>
            <a:r>
              <a:rPr lang="en-US" sz="2000" dirty="0"/>
              <a:t> </a:t>
            </a:r>
            <a:r>
              <a:rPr lang="en-US" sz="2000" dirty="0" err="1"/>
              <a:t>frac</a:t>
            </a:r>
            <a:r>
              <a:rPr lang="en-US" sz="2000" dirty="0"/>
              <a:t> plug assembly with Halliburton’s </a:t>
            </a:r>
            <a:r>
              <a:rPr lang="en-US" sz="2000" dirty="0" err="1"/>
              <a:t>RapidBall</a:t>
            </a:r>
            <a:r>
              <a:rPr lang="en-US" sz="2000" baseline="30000" dirty="0"/>
              <a:t>™</a:t>
            </a:r>
            <a:r>
              <a:rPr lang="en-US" sz="2000" dirty="0"/>
              <a:t> </a:t>
            </a:r>
            <a:r>
              <a:rPr lang="en-US" sz="2000" dirty="0" err="1"/>
              <a:t>DM</a:t>
            </a:r>
            <a:r>
              <a:rPr lang="en-US" sz="2000" dirty="0"/>
              <a:t> dissolving ball technology to create an </a:t>
            </a:r>
            <a:r>
              <a:rPr lang="en-US" sz="2000" dirty="0" err="1"/>
              <a:t>interventionless</a:t>
            </a:r>
            <a:r>
              <a:rPr lang="en-US" sz="2000" dirty="0"/>
              <a:t> wellbore completion</a:t>
            </a:r>
          </a:p>
        </p:txBody>
      </p:sp>
    </p:spTree>
    <p:extLst>
      <p:ext uri="{BB962C8B-B14F-4D97-AF65-F5344CB8AC3E}">
        <p14:creationId xmlns:p14="http://schemas.microsoft.com/office/powerpoint/2010/main" val="52639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21309" cy="6858000"/>
          </a:xfrm>
          <a:prstGeom prst="rect">
            <a:avLst/>
          </a:prstGeom>
        </p:spPr>
      </p:pic>
    </p:spTree>
    <p:extLst>
      <p:ext uri="{BB962C8B-B14F-4D97-AF65-F5344CB8AC3E}">
        <p14:creationId xmlns:p14="http://schemas.microsoft.com/office/powerpoint/2010/main" val="272689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Self-Removing Technology?</a:t>
            </a:r>
          </a:p>
        </p:txBody>
      </p:sp>
      <p:sp>
        <p:nvSpPr>
          <p:cNvPr id="3" name="Content Placeholder 2"/>
          <p:cNvSpPr>
            <a:spLocks noGrp="1"/>
          </p:cNvSpPr>
          <p:nvPr>
            <p:ph sz="quarter" idx="11"/>
          </p:nvPr>
        </p:nvSpPr>
        <p:spPr>
          <a:xfrm>
            <a:off x="527051" y="1296989"/>
            <a:ext cx="7065240" cy="4891087"/>
          </a:xfrm>
        </p:spPr>
        <p:txBody>
          <a:bodyPr>
            <a:normAutofit fontScale="92500" lnSpcReduction="10000"/>
          </a:bodyPr>
          <a:lstStyle/>
          <a:p>
            <a:r>
              <a:rPr lang="en-US" dirty="0"/>
              <a:t>Family of degradable technologies</a:t>
            </a:r>
          </a:p>
          <a:p>
            <a:pPr lvl="1"/>
            <a:r>
              <a:rPr lang="en-US" dirty="0"/>
              <a:t>Dissolvable metals</a:t>
            </a:r>
          </a:p>
          <a:p>
            <a:pPr lvl="1"/>
            <a:r>
              <a:rPr lang="en-US" dirty="0"/>
              <a:t>Dissolvable plastics</a:t>
            </a:r>
          </a:p>
          <a:p>
            <a:pPr lvl="1"/>
            <a:r>
              <a:rPr lang="en-US" dirty="0"/>
              <a:t>Dissolvable rubber material</a:t>
            </a:r>
          </a:p>
          <a:p>
            <a:endParaRPr lang="en-US" dirty="0"/>
          </a:p>
          <a:p>
            <a:r>
              <a:rPr lang="en-US" dirty="0"/>
              <a:t>Halliburton’s self-removing products:</a:t>
            </a:r>
          </a:p>
          <a:p>
            <a:pPr lvl="1"/>
            <a:r>
              <a:rPr lang="en-US" dirty="0" err="1"/>
              <a:t>RapidBall</a:t>
            </a:r>
            <a:r>
              <a:rPr lang="en-US" baseline="30000" dirty="0"/>
              <a:t>™</a:t>
            </a:r>
            <a:r>
              <a:rPr lang="en-US" dirty="0"/>
              <a:t> self-removing balls</a:t>
            </a:r>
          </a:p>
          <a:p>
            <a:pPr lvl="2"/>
            <a:r>
              <a:rPr lang="en-US" dirty="0"/>
              <a:t>DM – Dissolvable metal</a:t>
            </a:r>
          </a:p>
          <a:p>
            <a:pPr lvl="2"/>
            <a:r>
              <a:rPr lang="en-US" dirty="0"/>
              <a:t>DP – Dissolvable plastic</a:t>
            </a:r>
          </a:p>
          <a:p>
            <a:pPr lvl="2"/>
            <a:endParaRPr lang="en-US" dirty="0"/>
          </a:p>
          <a:p>
            <a:pPr lvl="1"/>
            <a:r>
              <a:rPr lang="en-US" dirty="0"/>
              <a:t>Illusion</a:t>
            </a:r>
            <a:r>
              <a:rPr lang="en-US" baseline="30000" dirty="0"/>
              <a:t>®</a:t>
            </a:r>
            <a:r>
              <a:rPr lang="en-US" dirty="0"/>
              <a:t> </a:t>
            </a:r>
            <a:r>
              <a:rPr lang="en-US" dirty="0" err="1"/>
              <a:t>frac</a:t>
            </a:r>
            <a:r>
              <a:rPr lang="en-US" dirty="0"/>
              <a:t> plugs</a:t>
            </a:r>
          </a:p>
          <a:p>
            <a:pPr lvl="2"/>
            <a:r>
              <a:rPr lang="en-US" dirty="0"/>
              <a:t>Consists of dissolvable metal and dissolvable rubber element package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8727">
            <a:off x="8072481" y="-393900"/>
            <a:ext cx="3165018" cy="6841336"/>
          </a:xfrm>
          <a:prstGeom prst="rect">
            <a:avLst/>
          </a:prstGeom>
        </p:spPr>
      </p:pic>
    </p:spTree>
    <p:extLst>
      <p:ext uri="{BB962C8B-B14F-4D97-AF65-F5344CB8AC3E}">
        <p14:creationId xmlns:p14="http://schemas.microsoft.com/office/powerpoint/2010/main" val="152036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Bef>
                <a:spcPct val="20000"/>
              </a:spcBef>
              <a:defRPr/>
            </a:pPr>
            <a:r>
              <a:rPr lang="en-US" dirty="0"/>
              <a:t>Illusion</a:t>
            </a:r>
            <a:r>
              <a:rPr lang="en-US" baseline="30000" dirty="0"/>
              <a:t>®</a:t>
            </a:r>
            <a:r>
              <a:rPr lang="en-US" dirty="0"/>
              <a:t> </a:t>
            </a:r>
            <a:r>
              <a:rPr lang="en-US" dirty="0" err="1"/>
              <a:t>Frac</a:t>
            </a:r>
            <a:r>
              <a:rPr lang="en-US" dirty="0"/>
              <a:t> Plugs - </a:t>
            </a:r>
            <a:r>
              <a:rPr lang="en-US" sz="2200" dirty="0"/>
              <a:t>Self-Removing Technology</a:t>
            </a:r>
          </a:p>
        </p:txBody>
      </p:sp>
      <p:sp>
        <p:nvSpPr>
          <p:cNvPr id="4" name="Content Placeholder 3"/>
          <p:cNvSpPr>
            <a:spLocks noGrp="1"/>
          </p:cNvSpPr>
          <p:nvPr>
            <p:ph sz="quarter" idx="11"/>
          </p:nvPr>
        </p:nvSpPr>
        <p:spPr>
          <a:xfrm>
            <a:off x="609600" y="1143000"/>
            <a:ext cx="9677400" cy="4267200"/>
          </a:xfrm>
        </p:spPr>
        <p:txBody>
          <a:bodyPr>
            <a:normAutofit/>
          </a:bodyPr>
          <a:lstStyle/>
          <a:p>
            <a:r>
              <a:rPr lang="en-US" dirty="0"/>
              <a:t>Proven design with the latest technology</a:t>
            </a:r>
          </a:p>
          <a:p>
            <a:pPr lvl="1"/>
            <a:r>
              <a:rPr lang="en-US" sz="2000" dirty="0"/>
              <a:t>Plugs made from advanced dissolvable metal and dissolvable rubber materials</a:t>
            </a:r>
          </a:p>
          <a:p>
            <a:pPr lvl="1"/>
            <a:r>
              <a:rPr lang="en-US" sz="2000" dirty="0"/>
              <a:t>3 ½-in. to 6-in. plugs are rated for 10,000 psi</a:t>
            </a:r>
          </a:p>
          <a:p>
            <a:pPr lvl="1"/>
            <a:r>
              <a:rPr lang="en-US" sz="2000" dirty="0"/>
              <a:t>Large ID (1.50-in.) to assist immediate flowback and well cleanup</a:t>
            </a:r>
          </a:p>
          <a:p>
            <a:pPr lvl="1"/>
            <a:r>
              <a:rPr lang="en-US" sz="2000" dirty="0"/>
              <a:t>Short compact design aids in pump-down efficiency</a:t>
            </a:r>
          </a:p>
          <a:p>
            <a:pPr lvl="1"/>
            <a:r>
              <a:rPr lang="en-US" sz="2000" dirty="0"/>
              <a:t>Upon complete dissolution provides full wellbore ID for future operations</a:t>
            </a:r>
          </a:p>
          <a:p>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282"/>
          <a:stretch/>
        </p:blipFill>
        <p:spPr>
          <a:xfrm>
            <a:off x="3314700" y="4233573"/>
            <a:ext cx="5562600" cy="2229139"/>
          </a:xfrm>
          <a:prstGeom prst="rect">
            <a:avLst/>
          </a:prstGeom>
        </p:spPr>
      </p:pic>
    </p:spTree>
    <p:extLst>
      <p:ext uri="{BB962C8B-B14F-4D97-AF65-F5344CB8AC3E}">
        <p14:creationId xmlns:p14="http://schemas.microsoft.com/office/powerpoint/2010/main" val="109117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325414" y="3520994"/>
            <a:ext cx="7541170" cy="2596424"/>
          </a:xfrm>
          <a:prstGeom prst="rect">
            <a:avLst/>
          </a:prstGeom>
        </p:spPr>
      </p:pic>
      <p:sp>
        <p:nvSpPr>
          <p:cNvPr id="2" name="Title 1"/>
          <p:cNvSpPr>
            <a:spLocks noGrp="1"/>
          </p:cNvSpPr>
          <p:nvPr>
            <p:ph type="title"/>
          </p:nvPr>
        </p:nvSpPr>
        <p:spPr/>
        <p:txBody>
          <a:bodyPr/>
          <a:lstStyle/>
          <a:p>
            <a:r>
              <a:rPr lang="en-US" dirty="0"/>
              <a:t>Illusion</a:t>
            </a:r>
            <a:r>
              <a:rPr lang="en-US" baseline="30000" dirty="0"/>
              <a:t>®</a:t>
            </a:r>
            <a:r>
              <a:rPr lang="en-US" dirty="0"/>
              <a:t> High Expansion Frac Plugs</a:t>
            </a:r>
          </a:p>
        </p:txBody>
      </p:sp>
      <p:pic>
        <p:nvPicPr>
          <p:cNvPr id="4" name="Content Placeholder 3"/>
          <p:cNvPicPr>
            <a:picLocks noGrp="1" noChangeAspect="1"/>
          </p:cNvPicPr>
          <p:nvPr>
            <p:ph sz="quarter" idx="11"/>
          </p:nvPr>
        </p:nvPicPr>
        <p:blipFill>
          <a:blip r:embed="rId4"/>
          <a:stretch>
            <a:fillRect/>
          </a:stretch>
        </p:blipFill>
        <p:spPr>
          <a:xfrm>
            <a:off x="2270223" y="1176137"/>
            <a:ext cx="7651553" cy="2080685"/>
          </a:xfrm>
          <a:prstGeom prst="rect">
            <a:avLst/>
          </a:prstGeom>
        </p:spPr>
      </p:pic>
      <p:sp>
        <p:nvSpPr>
          <p:cNvPr id="5" name="TextBox 4"/>
          <p:cNvSpPr txBox="1"/>
          <p:nvPr/>
        </p:nvSpPr>
        <p:spPr>
          <a:xfrm>
            <a:off x="3511419" y="3199677"/>
            <a:ext cx="5169158" cy="300082"/>
          </a:xfrm>
          <a:prstGeom prst="rect">
            <a:avLst/>
          </a:prstGeom>
          <a:noFill/>
        </p:spPr>
        <p:txBody>
          <a:bodyPr wrap="square" rtlCol="0">
            <a:spAutoFit/>
          </a:bodyPr>
          <a:lstStyle/>
          <a:p>
            <a:pPr>
              <a:buClr>
                <a:schemeClr val="accent1"/>
              </a:buClr>
            </a:pPr>
            <a:r>
              <a:rPr lang="en-US" sz="1350" b="1" dirty="0"/>
              <a:t>4" 11.60# Tubing to 4 ½” 11.60# Casing ( 3.428" to 4.00" ID)</a:t>
            </a:r>
            <a:endParaRPr lang="en-US" sz="1350" dirty="0"/>
          </a:p>
        </p:txBody>
      </p:sp>
      <p:sp>
        <p:nvSpPr>
          <p:cNvPr id="6" name="TextBox 5"/>
          <p:cNvSpPr txBox="1"/>
          <p:nvPr/>
        </p:nvSpPr>
        <p:spPr>
          <a:xfrm>
            <a:off x="3492636" y="6076895"/>
            <a:ext cx="5206725" cy="300082"/>
          </a:xfrm>
          <a:prstGeom prst="rect">
            <a:avLst/>
          </a:prstGeom>
          <a:noFill/>
        </p:spPr>
        <p:txBody>
          <a:bodyPr wrap="square" rtlCol="0">
            <a:spAutoFit/>
          </a:bodyPr>
          <a:lstStyle/>
          <a:p>
            <a:pPr>
              <a:buClr>
                <a:schemeClr val="accent1"/>
              </a:buClr>
            </a:pPr>
            <a:r>
              <a:rPr lang="en-US" sz="1350" b="1" dirty="0"/>
              <a:t>5" 21.40# Casing to 5 ½” 20.00# Casing (4.126" to 4.778" ID)</a:t>
            </a:r>
            <a:endParaRPr lang="en-US" sz="1200" dirty="0"/>
          </a:p>
        </p:txBody>
      </p:sp>
    </p:spTree>
    <p:extLst>
      <p:ext uri="{BB962C8B-B14F-4D97-AF65-F5344CB8AC3E}">
        <p14:creationId xmlns:p14="http://schemas.microsoft.com/office/powerpoint/2010/main" val="81569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095" y="304587"/>
            <a:ext cx="8364537" cy="849312"/>
          </a:xfrm>
        </p:spPr>
        <p:txBody>
          <a:bodyPr/>
          <a:lstStyle/>
          <a:p>
            <a:r>
              <a:rPr lang="en-US" dirty="0"/>
              <a:t>Illusion</a:t>
            </a:r>
            <a:r>
              <a:rPr lang="en-US" baseline="30000" dirty="0"/>
              <a:t>®</a:t>
            </a:r>
            <a:r>
              <a:rPr lang="en-US" dirty="0"/>
              <a:t> Platform</a:t>
            </a:r>
          </a:p>
        </p:txBody>
      </p:sp>
      <p:grpSp>
        <p:nvGrpSpPr>
          <p:cNvPr id="26" name="Group 25"/>
          <p:cNvGrpSpPr/>
          <p:nvPr/>
        </p:nvGrpSpPr>
        <p:grpSpPr>
          <a:xfrm>
            <a:off x="1393371" y="1352175"/>
            <a:ext cx="5489921" cy="4952831"/>
            <a:chOff x="1937520" y="755583"/>
            <a:chExt cx="4491788" cy="4941192"/>
          </a:xfrm>
        </p:grpSpPr>
        <p:grpSp>
          <p:nvGrpSpPr>
            <p:cNvPr id="18" name="Group 17"/>
            <p:cNvGrpSpPr/>
            <p:nvPr/>
          </p:nvGrpSpPr>
          <p:grpSpPr>
            <a:xfrm>
              <a:off x="1938271" y="4067035"/>
              <a:ext cx="4491037" cy="819150"/>
              <a:chOff x="2929731" y="1373189"/>
              <a:chExt cx="4491037" cy="819150"/>
            </a:xfrm>
          </p:grpSpPr>
          <p:pic>
            <p:nvPicPr>
              <p:cNvPr id="4" name="Picture 3"/>
              <p:cNvPicPr>
                <a:picLocks noChangeAspect="1"/>
              </p:cNvPicPr>
              <p:nvPr/>
            </p:nvPicPr>
            <p:blipFill rotWithShape="1">
              <a:blip r:embed="rId3"/>
              <a:srcRect t="31419" b="14450"/>
              <a:stretch/>
            </p:blipFill>
            <p:spPr>
              <a:xfrm>
                <a:off x="2929731" y="1373189"/>
                <a:ext cx="3252787" cy="819150"/>
              </a:xfrm>
              <a:prstGeom prst="rect">
                <a:avLst/>
              </a:prstGeom>
            </p:spPr>
          </p:pic>
          <p:sp>
            <p:nvSpPr>
              <p:cNvPr id="5" name="TextBox 4"/>
              <p:cNvSpPr txBox="1"/>
              <p:nvPr/>
            </p:nvSpPr>
            <p:spPr>
              <a:xfrm>
                <a:off x="6182518" y="1582709"/>
                <a:ext cx="1238250" cy="343385"/>
              </a:xfrm>
              <a:prstGeom prst="rect">
                <a:avLst/>
              </a:prstGeom>
              <a:noFill/>
            </p:spPr>
            <p:txBody>
              <a:bodyPr wrap="square" rtlCol="0">
                <a:spAutoFit/>
              </a:bodyPr>
              <a:lstStyle/>
              <a:p>
                <a:pPr algn="ctr">
                  <a:buClr>
                    <a:schemeClr val="accent1"/>
                  </a:buClr>
                </a:pPr>
                <a:r>
                  <a:rPr lang="en-US" sz="1500" dirty="0"/>
                  <a:t>DM-100</a:t>
                </a:r>
              </a:p>
            </p:txBody>
          </p:sp>
        </p:grpSp>
        <p:grpSp>
          <p:nvGrpSpPr>
            <p:cNvPr id="19" name="Group 18"/>
            <p:cNvGrpSpPr/>
            <p:nvPr/>
          </p:nvGrpSpPr>
          <p:grpSpPr>
            <a:xfrm>
              <a:off x="1937520" y="3171825"/>
              <a:ext cx="4491037" cy="819150"/>
              <a:chOff x="2929730" y="2282828"/>
              <a:chExt cx="4491037" cy="819150"/>
            </a:xfrm>
          </p:grpSpPr>
          <p:pic>
            <p:nvPicPr>
              <p:cNvPr id="6" name="Picture 5"/>
              <p:cNvPicPr>
                <a:picLocks noChangeAspect="1"/>
              </p:cNvPicPr>
              <p:nvPr/>
            </p:nvPicPr>
            <p:blipFill rotWithShape="1">
              <a:blip r:embed="rId3"/>
              <a:srcRect t="31419" b="14450"/>
              <a:stretch/>
            </p:blipFill>
            <p:spPr>
              <a:xfrm>
                <a:off x="2929730" y="2282828"/>
                <a:ext cx="3252787" cy="819150"/>
              </a:xfrm>
              <a:prstGeom prst="rect">
                <a:avLst/>
              </a:prstGeom>
            </p:spPr>
          </p:pic>
          <p:sp>
            <p:nvSpPr>
              <p:cNvPr id="7" name="TextBox 6"/>
              <p:cNvSpPr txBox="1"/>
              <p:nvPr/>
            </p:nvSpPr>
            <p:spPr>
              <a:xfrm>
                <a:off x="6182517" y="2492348"/>
                <a:ext cx="1238250" cy="343385"/>
              </a:xfrm>
              <a:prstGeom prst="rect">
                <a:avLst/>
              </a:prstGeom>
              <a:noFill/>
            </p:spPr>
            <p:txBody>
              <a:bodyPr wrap="square" rtlCol="0">
                <a:spAutoFit/>
              </a:bodyPr>
              <a:lstStyle/>
              <a:p>
                <a:pPr algn="ctr">
                  <a:buClr>
                    <a:schemeClr val="accent1"/>
                  </a:buClr>
                </a:pPr>
                <a:r>
                  <a:rPr lang="en-US" sz="1500" dirty="0"/>
                  <a:t>DM-200</a:t>
                </a:r>
              </a:p>
            </p:txBody>
          </p:sp>
        </p:grpSp>
        <p:grpSp>
          <p:nvGrpSpPr>
            <p:cNvPr id="20" name="Group 19"/>
            <p:cNvGrpSpPr/>
            <p:nvPr/>
          </p:nvGrpSpPr>
          <p:grpSpPr>
            <a:xfrm>
              <a:off x="1937520" y="2321078"/>
              <a:ext cx="4443411" cy="819150"/>
              <a:chOff x="2977356" y="3311528"/>
              <a:chExt cx="4443411" cy="819150"/>
            </a:xfrm>
          </p:grpSpPr>
          <p:pic>
            <p:nvPicPr>
              <p:cNvPr id="8" name="Picture 7"/>
              <p:cNvPicPr>
                <a:picLocks noChangeAspect="1"/>
              </p:cNvPicPr>
              <p:nvPr/>
            </p:nvPicPr>
            <p:blipFill rotWithShape="1">
              <a:blip r:embed="rId3"/>
              <a:srcRect t="31419" b="14450"/>
              <a:stretch/>
            </p:blipFill>
            <p:spPr>
              <a:xfrm>
                <a:off x="2977356" y="3311528"/>
                <a:ext cx="3252787" cy="819150"/>
              </a:xfrm>
              <a:prstGeom prst="rect">
                <a:avLst/>
              </a:prstGeom>
            </p:spPr>
          </p:pic>
          <p:sp>
            <p:nvSpPr>
              <p:cNvPr id="9" name="TextBox 8"/>
              <p:cNvSpPr txBox="1"/>
              <p:nvPr/>
            </p:nvSpPr>
            <p:spPr>
              <a:xfrm>
                <a:off x="6182516" y="3521048"/>
                <a:ext cx="1238251" cy="343385"/>
              </a:xfrm>
              <a:prstGeom prst="rect">
                <a:avLst/>
              </a:prstGeom>
              <a:noFill/>
            </p:spPr>
            <p:txBody>
              <a:bodyPr wrap="square" rtlCol="0">
                <a:spAutoFit/>
              </a:bodyPr>
              <a:lstStyle/>
              <a:p>
                <a:pPr algn="ctr">
                  <a:buClr>
                    <a:schemeClr val="accent1"/>
                  </a:buClr>
                </a:pPr>
                <a:r>
                  <a:rPr lang="en-US" sz="1500" dirty="0"/>
                  <a:t>DM-ND</a:t>
                </a:r>
              </a:p>
            </p:txBody>
          </p:sp>
        </p:grpSp>
        <p:grpSp>
          <p:nvGrpSpPr>
            <p:cNvPr id="17" name="Group 16"/>
            <p:cNvGrpSpPr/>
            <p:nvPr/>
          </p:nvGrpSpPr>
          <p:grpSpPr>
            <a:xfrm>
              <a:off x="1985146" y="755583"/>
              <a:ext cx="4417967" cy="708022"/>
              <a:chOff x="3002800" y="4321178"/>
              <a:chExt cx="4417967" cy="708022"/>
            </a:xfrm>
          </p:grpSpPr>
          <p:pic>
            <p:nvPicPr>
              <p:cNvPr id="10" name="Picture 9"/>
              <p:cNvPicPr>
                <a:picLocks noChangeAspect="1"/>
              </p:cNvPicPr>
              <p:nvPr/>
            </p:nvPicPr>
            <p:blipFill>
              <a:blip r:embed="rId4"/>
              <a:stretch>
                <a:fillRect/>
              </a:stretch>
            </p:blipFill>
            <p:spPr>
              <a:xfrm>
                <a:off x="3002800" y="4321178"/>
                <a:ext cx="3227343" cy="708022"/>
              </a:xfrm>
              <a:prstGeom prst="rect">
                <a:avLst/>
              </a:prstGeom>
            </p:spPr>
          </p:pic>
          <p:sp>
            <p:nvSpPr>
              <p:cNvPr id="12" name="TextBox 11"/>
              <p:cNvSpPr txBox="1"/>
              <p:nvPr/>
            </p:nvSpPr>
            <p:spPr>
              <a:xfrm>
                <a:off x="6182516" y="4475133"/>
                <a:ext cx="1238251" cy="343385"/>
              </a:xfrm>
              <a:prstGeom prst="rect">
                <a:avLst/>
              </a:prstGeom>
              <a:noFill/>
            </p:spPr>
            <p:txBody>
              <a:bodyPr wrap="square" rtlCol="0">
                <a:spAutoFit/>
              </a:bodyPr>
              <a:lstStyle/>
              <a:p>
                <a:pPr algn="ctr">
                  <a:buClr>
                    <a:schemeClr val="accent1"/>
                  </a:buClr>
                </a:pPr>
                <a:r>
                  <a:rPr lang="en-US" sz="1500" dirty="0"/>
                  <a:t>DM-LT</a:t>
                </a:r>
              </a:p>
            </p:txBody>
          </p:sp>
        </p:grpSp>
        <p:grpSp>
          <p:nvGrpSpPr>
            <p:cNvPr id="22" name="Group 21"/>
            <p:cNvGrpSpPr/>
            <p:nvPr/>
          </p:nvGrpSpPr>
          <p:grpSpPr>
            <a:xfrm>
              <a:off x="1987571" y="4980127"/>
              <a:ext cx="4415542" cy="716648"/>
              <a:chOff x="3005225" y="4793253"/>
              <a:chExt cx="4415542" cy="716648"/>
            </a:xfrm>
          </p:grpSpPr>
          <p:pic>
            <p:nvPicPr>
              <p:cNvPr id="13" name="Picture 12"/>
              <p:cNvPicPr>
                <a:picLocks noChangeAspect="1"/>
              </p:cNvPicPr>
              <p:nvPr/>
            </p:nvPicPr>
            <p:blipFill>
              <a:blip r:embed="rId5"/>
              <a:stretch>
                <a:fillRect/>
              </a:stretch>
            </p:blipFill>
            <p:spPr>
              <a:xfrm>
                <a:off x="3005225" y="4793253"/>
                <a:ext cx="3224918" cy="716648"/>
              </a:xfrm>
              <a:prstGeom prst="rect">
                <a:avLst/>
              </a:prstGeom>
            </p:spPr>
          </p:pic>
          <p:sp>
            <p:nvSpPr>
              <p:cNvPr id="16" name="TextBox 15"/>
              <p:cNvSpPr txBox="1"/>
              <p:nvPr/>
            </p:nvSpPr>
            <p:spPr>
              <a:xfrm>
                <a:off x="6182517" y="4984429"/>
                <a:ext cx="1238250" cy="343385"/>
              </a:xfrm>
              <a:prstGeom prst="rect">
                <a:avLst/>
              </a:prstGeom>
              <a:noFill/>
            </p:spPr>
            <p:txBody>
              <a:bodyPr wrap="square" rtlCol="0">
                <a:spAutoFit/>
              </a:bodyPr>
              <a:lstStyle/>
              <a:p>
                <a:pPr algn="ctr">
                  <a:buClr>
                    <a:schemeClr val="accent1"/>
                  </a:buClr>
                </a:pPr>
                <a:r>
                  <a:rPr lang="en-US" sz="1500" dirty="0"/>
                  <a:t>DM-HT2</a:t>
                </a:r>
              </a:p>
            </p:txBody>
          </p:sp>
        </p:grpSp>
        <p:grpSp>
          <p:nvGrpSpPr>
            <p:cNvPr id="23" name="Group 22"/>
            <p:cNvGrpSpPr/>
            <p:nvPr/>
          </p:nvGrpSpPr>
          <p:grpSpPr>
            <a:xfrm>
              <a:off x="1993878" y="1560361"/>
              <a:ext cx="4417967" cy="708022"/>
              <a:chOff x="3002800" y="4321178"/>
              <a:chExt cx="4417967" cy="708022"/>
            </a:xfrm>
          </p:grpSpPr>
          <p:pic>
            <p:nvPicPr>
              <p:cNvPr id="24" name="Picture 23"/>
              <p:cNvPicPr>
                <a:picLocks noChangeAspect="1"/>
              </p:cNvPicPr>
              <p:nvPr/>
            </p:nvPicPr>
            <p:blipFill>
              <a:blip r:embed="rId4"/>
              <a:stretch>
                <a:fillRect/>
              </a:stretch>
            </p:blipFill>
            <p:spPr>
              <a:xfrm>
                <a:off x="3002800" y="4321178"/>
                <a:ext cx="3227343" cy="708022"/>
              </a:xfrm>
              <a:prstGeom prst="rect">
                <a:avLst/>
              </a:prstGeom>
            </p:spPr>
          </p:pic>
          <p:sp>
            <p:nvSpPr>
              <p:cNvPr id="25" name="TextBox 24"/>
              <p:cNvSpPr txBox="1"/>
              <p:nvPr/>
            </p:nvSpPr>
            <p:spPr>
              <a:xfrm>
                <a:off x="6182516" y="4475133"/>
                <a:ext cx="1238251" cy="343385"/>
              </a:xfrm>
              <a:prstGeom prst="rect">
                <a:avLst/>
              </a:prstGeom>
              <a:noFill/>
            </p:spPr>
            <p:txBody>
              <a:bodyPr wrap="square" rtlCol="0">
                <a:spAutoFit/>
              </a:bodyPr>
              <a:lstStyle/>
              <a:p>
                <a:pPr algn="ctr">
                  <a:buClr>
                    <a:schemeClr val="accent1"/>
                  </a:buClr>
                </a:pPr>
                <a:r>
                  <a:rPr lang="en-US" sz="1500" dirty="0"/>
                  <a:t>DM-LT2</a:t>
                </a:r>
              </a:p>
            </p:txBody>
          </p:sp>
        </p:grpSp>
      </p:grpSp>
      <p:graphicFrame>
        <p:nvGraphicFramePr>
          <p:cNvPr id="28" name="Table 27"/>
          <p:cNvGraphicFramePr>
            <a:graphicFrameLocks noGrp="1"/>
          </p:cNvGraphicFramePr>
          <p:nvPr>
            <p:extLst>
              <p:ext uri="{D42A27DB-BD31-4B8C-83A1-F6EECF244321}">
                <p14:modId xmlns:p14="http://schemas.microsoft.com/office/powerpoint/2010/main" val="3081449481"/>
              </p:ext>
            </p:extLst>
          </p:nvPr>
        </p:nvGraphicFramePr>
        <p:xfrm>
          <a:off x="7155187" y="1102703"/>
          <a:ext cx="2649308" cy="5202303"/>
        </p:xfrm>
        <a:graphic>
          <a:graphicData uri="http://schemas.openxmlformats.org/drawingml/2006/table">
            <a:tbl>
              <a:tblPr/>
              <a:tblGrid>
                <a:gridCol w="662327">
                  <a:extLst>
                    <a:ext uri="{9D8B030D-6E8A-4147-A177-3AD203B41FA5}">
                      <a16:colId xmlns:a16="http://schemas.microsoft.com/office/drawing/2014/main" val="3490226408"/>
                    </a:ext>
                  </a:extLst>
                </a:gridCol>
                <a:gridCol w="662327">
                  <a:extLst>
                    <a:ext uri="{9D8B030D-6E8A-4147-A177-3AD203B41FA5}">
                      <a16:colId xmlns:a16="http://schemas.microsoft.com/office/drawing/2014/main" val="2743159178"/>
                    </a:ext>
                  </a:extLst>
                </a:gridCol>
                <a:gridCol w="662327">
                  <a:extLst>
                    <a:ext uri="{9D8B030D-6E8A-4147-A177-3AD203B41FA5}">
                      <a16:colId xmlns:a16="http://schemas.microsoft.com/office/drawing/2014/main" val="78723085"/>
                    </a:ext>
                  </a:extLst>
                </a:gridCol>
                <a:gridCol w="662327">
                  <a:extLst>
                    <a:ext uri="{9D8B030D-6E8A-4147-A177-3AD203B41FA5}">
                      <a16:colId xmlns:a16="http://schemas.microsoft.com/office/drawing/2014/main" val="1915384906"/>
                    </a:ext>
                  </a:extLst>
                </a:gridCol>
              </a:tblGrid>
              <a:tr h="326013">
                <a:tc gridSpan="4">
                  <a:txBody>
                    <a:bodyPr/>
                    <a:lstStyle/>
                    <a:p>
                      <a:pPr algn="ctr" fontAlgn="b"/>
                      <a:r>
                        <a:rPr lang="en-US" sz="1600" b="1" i="0" u="none" strike="noStrike" dirty="0">
                          <a:solidFill>
                            <a:srgbClr val="000000"/>
                          </a:solidFill>
                          <a:effectLst/>
                          <a:latin typeface="Calibri" panose="020F0502020204030204" pitchFamily="34" charset="0"/>
                        </a:rPr>
                        <a:t>Relative Dissolution Rate</a:t>
                      </a:r>
                    </a:p>
                  </a:txBody>
                  <a:tcPr marL="7146" marR="7146"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2156308"/>
                  </a:ext>
                </a:extLst>
              </a:tr>
              <a:tr h="799391">
                <a:tc>
                  <a:txBody>
                    <a:bodyPr/>
                    <a:lstStyle/>
                    <a:p>
                      <a:pPr algn="l" fontAlgn="b"/>
                      <a:r>
                        <a:rPr lang="en-US" sz="800" b="0" i="0" u="none" strike="noStrike" dirty="0">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extLst>
                  <a:ext uri="{0D108BD9-81ED-4DB2-BD59-A6C34878D82A}">
                    <a16:rowId xmlns:a16="http://schemas.microsoft.com/office/drawing/2014/main" val="948649402"/>
                  </a:ext>
                </a:extLst>
              </a:tr>
              <a:tr h="799391">
                <a:tc>
                  <a:txBody>
                    <a:bodyPr/>
                    <a:lstStyle/>
                    <a:p>
                      <a:pPr algn="l" fontAlgn="b"/>
                      <a:r>
                        <a:rPr lang="en-US" sz="800" b="0" i="0" u="none" strike="noStrike" dirty="0">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extLst>
                  <a:ext uri="{0D108BD9-81ED-4DB2-BD59-A6C34878D82A}">
                    <a16:rowId xmlns:a16="http://schemas.microsoft.com/office/drawing/2014/main" val="3633502969"/>
                  </a:ext>
                </a:extLst>
              </a:tr>
              <a:tr h="799391">
                <a:tc>
                  <a:txBody>
                    <a:bodyPr/>
                    <a:lstStyle/>
                    <a:p>
                      <a:pPr algn="l" fontAlgn="b"/>
                      <a:r>
                        <a:rPr lang="en-US" sz="800" b="0" i="0" u="none" strike="noStrike">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6" marR="7146" marT="714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05196365"/>
                  </a:ext>
                </a:extLst>
              </a:tr>
              <a:tr h="799391">
                <a:tc>
                  <a:txBody>
                    <a:bodyPr/>
                    <a:lstStyle/>
                    <a:p>
                      <a:pPr algn="l" fontAlgn="b"/>
                      <a:r>
                        <a:rPr lang="en-US" sz="800" b="0" i="0" u="none" strike="noStrike">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6" marR="7146" marT="714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32279333"/>
                  </a:ext>
                </a:extLst>
              </a:tr>
              <a:tr h="839363">
                <a:tc>
                  <a:txBody>
                    <a:bodyPr/>
                    <a:lstStyle/>
                    <a:p>
                      <a:pPr algn="l" fontAlgn="b"/>
                      <a:r>
                        <a:rPr lang="en-US" sz="800" b="0" i="0" u="none" strike="noStrike" dirty="0">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146" marR="7146" marT="714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6" marR="7146" marT="7146" marB="0" anchor="b">
                    <a:lnL>
                      <a:noFill/>
                    </a:lnL>
                    <a:lnR>
                      <a:noFill/>
                    </a:lnR>
                    <a:lnT>
                      <a:noFill/>
                    </a:lnT>
                    <a:lnB>
                      <a:noFill/>
                    </a:lnB>
                  </a:tcPr>
                </a:tc>
                <a:extLst>
                  <a:ext uri="{0D108BD9-81ED-4DB2-BD59-A6C34878D82A}">
                    <a16:rowId xmlns:a16="http://schemas.microsoft.com/office/drawing/2014/main" val="2219720574"/>
                  </a:ext>
                </a:extLst>
              </a:tr>
              <a:tr h="839363">
                <a:tc>
                  <a:txBody>
                    <a:bodyPr/>
                    <a:lstStyle/>
                    <a:p>
                      <a:pPr algn="l" fontAlgn="b"/>
                      <a:r>
                        <a:rPr lang="en-US" sz="800" b="0" i="0" u="none" strike="noStrike" dirty="0">
                          <a:solidFill>
                            <a:srgbClr val="000000"/>
                          </a:solidFill>
                          <a:effectLst/>
                          <a:latin typeface="Calibri" panose="020F0502020204030204" pitchFamily="34" charset="0"/>
                        </a:rPr>
                        <a:t> </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192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146" marR="7146" marT="714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146" marR="7146" marT="7146"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146" marR="7146" marT="7146" marB="0" anchor="b">
                    <a:lnL>
                      <a:noFill/>
                    </a:lnL>
                    <a:lnR>
                      <a:noFill/>
                    </a:lnR>
                    <a:lnT>
                      <a:noFill/>
                    </a:lnT>
                    <a:lnB>
                      <a:noFill/>
                    </a:lnB>
                  </a:tcPr>
                </a:tc>
                <a:extLst>
                  <a:ext uri="{0D108BD9-81ED-4DB2-BD59-A6C34878D82A}">
                    <a16:rowId xmlns:a16="http://schemas.microsoft.com/office/drawing/2014/main" val="3963987046"/>
                  </a:ext>
                </a:extLst>
              </a:tr>
            </a:tbl>
          </a:graphicData>
        </a:graphic>
      </p:graphicFrame>
      <p:pic>
        <p:nvPicPr>
          <p:cNvPr id="30" name="Picture 29" descr="Cartoon Rabbit Run Stock Illustrations – 585 Cartoon Rabbit Run ...">
            <a:extLst>
              <a:ext uri="{FF2B5EF4-FFF2-40B4-BE49-F238E27FC236}">
                <a16:creationId xmlns:a16="http://schemas.microsoft.com/office/drawing/2014/main" id="{65117196-D577-4C93-8E18-5D3FB07C8B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935037" y="1591091"/>
            <a:ext cx="565678" cy="5191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artoon Tortoise Images, Stock Photos &amp; Vectors | Shutterstock">
            <a:extLst>
              <a:ext uri="{FF2B5EF4-FFF2-40B4-BE49-F238E27FC236}">
                <a16:creationId xmlns:a16="http://schemas.microsoft.com/office/drawing/2014/main" id="{6E9B151B-C3A2-4A2B-89AB-A4437308A5F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9167"/>
          <a:stretch/>
        </p:blipFill>
        <p:spPr bwMode="auto">
          <a:xfrm>
            <a:off x="7888307" y="5726364"/>
            <a:ext cx="591534" cy="57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67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27051" y="1296989"/>
            <a:ext cx="5675405" cy="4990600"/>
          </a:xfrm>
        </p:spPr>
        <p:txBody>
          <a:bodyPr/>
          <a:lstStyle/>
          <a:p>
            <a:pPr>
              <a:spcBef>
                <a:spcPts val="600"/>
              </a:spcBef>
            </a:pPr>
            <a:r>
              <a:rPr lang="en-US" dirty="0" err="1"/>
              <a:t>Interventionless</a:t>
            </a:r>
            <a:r>
              <a:rPr lang="en-US" dirty="0"/>
              <a:t> cleanout</a:t>
            </a:r>
          </a:p>
          <a:p>
            <a:pPr lvl="1">
              <a:spcBef>
                <a:spcPts val="600"/>
              </a:spcBef>
            </a:pPr>
            <a:r>
              <a:rPr lang="en-US" sz="2000" dirty="0"/>
              <a:t>Combine Illusion</a:t>
            </a:r>
            <a:r>
              <a:rPr lang="en-US" sz="2000" baseline="30000" dirty="0"/>
              <a:t>®</a:t>
            </a:r>
            <a:r>
              <a:rPr lang="en-US" sz="2000" dirty="0"/>
              <a:t> </a:t>
            </a:r>
            <a:r>
              <a:rPr lang="en-US" sz="2000" dirty="0" err="1"/>
              <a:t>frac</a:t>
            </a:r>
            <a:r>
              <a:rPr lang="en-US" sz="2000" dirty="0"/>
              <a:t> plug assembly with Halliburton’s </a:t>
            </a:r>
            <a:r>
              <a:rPr lang="en-US" sz="2000" dirty="0" err="1"/>
              <a:t>RapidBall</a:t>
            </a:r>
            <a:r>
              <a:rPr lang="en-US" sz="2000" baseline="30000" dirty="0"/>
              <a:t>™</a:t>
            </a:r>
            <a:r>
              <a:rPr lang="en-US" sz="2000" dirty="0"/>
              <a:t> DM self-removing ball technology to create an </a:t>
            </a:r>
            <a:r>
              <a:rPr lang="en-US" sz="2000" dirty="0" err="1"/>
              <a:t>interventionless</a:t>
            </a:r>
            <a:r>
              <a:rPr lang="en-US" sz="2000" dirty="0"/>
              <a:t> wellbore cleanout</a:t>
            </a:r>
          </a:p>
          <a:p>
            <a:pPr lvl="1">
              <a:spcBef>
                <a:spcPts val="600"/>
              </a:spcBef>
            </a:pPr>
            <a:r>
              <a:rPr lang="en-US" sz="2000" dirty="0"/>
              <a:t>Helps reduce the cost and risk associated with conventional plug removal</a:t>
            </a:r>
          </a:p>
          <a:p>
            <a:pPr marL="0" indent="0">
              <a:buNone/>
            </a:pPr>
            <a:endParaRPr lang="en-US" dirty="0"/>
          </a:p>
        </p:txBody>
      </p:sp>
      <p:sp>
        <p:nvSpPr>
          <p:cNvPr id="2" name="Title 1"/>
          <p:cNvSpPr>
            <a:spLocks noGrp="1"/>
          </p:cNvSpPr>
          <p:nvPr>
            <p:ph type="title"/>
          </p:nvPr>
        </p:nvSpPr>
        <p:spPr/>
        <p:txBody>
          <a:bodyPr/>
          <a:lstStyle/>
          <a:p>
            <a:r>
              <a:rPr lang="en-US" dirty="0"/>
              <a:t>Why it helps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091" y="1296989"/>
            <a:ext cx="4909680" cy="4096420"/>
          </a:xfrm>
          <a:prstGeom prst="rect">
            <a:avLst/>
          </a:prstGeom>
        </p:spPr>
      </p:pic>
    </p:spTree>
    <p:extLst>
      <p:ext uri="{BB962C8B-B14F-4D97-AF65-F5344CB8AC3E}">
        <p14:creationId xmlns:p14="http://schemas.microsoft.com/office/powerpoint/2010/main" val="80117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black">
          <a:xfrm>
            <a:off x="3086101" y="4291428"/>
            <a:ext cx="5867399" cy="2171284"/>
          </a:xfrm>
          <a:prstGeom prst="rect">
            <a:avLst/>
          </a:prstGeom>
        </p:spPr>
        <p:txBody>
          <a:bodyPr vert="horz" lIns="91440" tIns="45720" rIns="91440" bIns="45720" rtlCol="0">
            <a:normAutofit lnSpcReduction="10000"/>
          </a:bodyPr>
          <a:lstStyle>
            <a:lvl1pPr marL="227013" indent="-227013"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200" dirty="0"/>
              <a:t>Dissolution rates</a:t>
            </a:r>
          </a:p>
          <a:p>
            <a:pPr lvl="1">
              <a:buClr>
                <a:schemeClr val="accent2"/>
              </a:buClr>
            </a:pPr>
            <a:r>
              <a:rPr lang="en-US" dirty="0"/>
              <a:t>Illusion</a:t>
            </a:r>
            <a:r>
              <a:rPr lang="en-US" baseline="30000" dirty="0"/>
              <a:t>®</a:t>
            </a:r>
            <a:r>
              <a:rPr lang="en-US" dirty="0"/>
              <a:t> frac plug dissolution rate is dependent on wellbore temperature and salinity</a:t>
            </a:r>
          </a:p>
          <a:p>
            <a:pPr lvl="1">
              <a:buClr>
                <a:schemeClr val="accent2"/>
              </a:buClr>
            </a:pPr>
            <a:r>
              <a:rPr lang="en-US" dirty="0"/>
              <a:t>Testing has proven that this plug will dissolve at low temperatures and in fresh water</a:t>
            </a:r>
          </a:p>
          <a:p>
            <a:pPr lvl="1"/>
            <a:endParaRPr lang="en-US" sz="1800" dirty="0"/>
          </a:p>
          <a:p>
            <a:endParaRPr lang="en-US" dirty="0"/>
          </a:p>
        </p:txBody>
      </p:sp>
      <p:sp>
        <p:nvSpPr>
          <p:cNvPr id="2" name="Title 1"/>
          <p:cNvSpPr>
            <a:spLocks noGrp="1"/>
          </p:cNvSpPr>
          <p:nvPr>
            <p:ph type="title"/>
          </p:nvPr>
        </p:nvSpPr>
        <p:spPr/>
        <p:txBody>
          <a:bodyPr/>
          <a:lstStyle/>
          <a:p>
            <a:r>
              <a:rPr lang="en-US" dirty="0"/>
              <a:t>Tested and Proven</a:t>
            </a:r>
          </a:p>
        </p:txBody>
      </p:sp>
      <p:pic>
        <p:nvPicPr>
          <p:cNvPr id="4" name="Picture 3">
            <a:extLst>
              <a:ext uri="{FF2B5EF4-FFF2-40B4-BE49-F238E27FC236}">
                <a16:creationId xmlns:a16="http://schemas.microsoft.com/office/drawing/2014/main" id="{03C55B74-81B4-406B-9F4E-F93830F0B9EA}"/>
              </a:ext>
            </a:extLst>
          </p:cNvPr>
          <p:cNvPicPr>
            <a:picLocks noChangeAspect="1"/>
          </p:cNvPicPr>
          <p:nvPr/>
        </p:nvPicPr>
        <p:blipFill>
          <a:blip r:embed="rId3"/>
          <a:stretch>
            <a:fillRect/>
          </a:stretch>
        </p:blipFill>
        <p:spPr>
          <a:xfrm>
            <a:off x="711067" y="877383"/>
            <a:ext cx="4435374" cy="3476903"/>
          </a:xfrm>
          <a:prstGeom prst="rect">
            <a:avLst/>
          </a:prstGeom>
        </p:spPr>
      </p:pic>
      <p:pic>
        <p:nvPicPr>
          <p:cNvPr id="6" name="Picture 5">
            <a:extLst>
              <a:ext uri="{FF2B5EF4-FFF2-40B4-BE49-F238E27FC236}">
                <a16:creationId xmlns:a16="http://schemas.microsoft.com/office/drawing/2014/main" id="{F898CFA3-D329-4467-A4EC-FCA3A01B2952}"/>
              </a:ext>
            </a:extLst>
          </p:cNvPr>
          <p:cNvPicPr>
            <a:picLocks noChangeAspect="1"/>
          </p:cNvPicPr>
          <p:nvPr/>
        </p:nvPicPr>
        <p:blipFill rotWithShape="1">
          <a:blip r:embed="rId4"/>
          <a:srcRect l="1883" t="2952"/>
          <a:stretch/>
        </p:blipFill>
        <p:spPr>
          <a:xfrm>
            <a:off x="7042584" y="939517"/>
            <a:ext cx="4285950" cy="3352634"/>
          </a:xfrm>
          <a:prstGeom prst="rect">
            <a:avLst/>
          </a:prstGeom>
        </p:spPr>
      </p:pic>
    </p:spTree>
    <p:extLst>
      <p:ext uri="{BB962C8B-B14F-4D97-AF65-F5344CB8AC3E}">
        <p14:creationId xmlns:p14="http://schemas.microsoft.com/office/powerpoint/2010/main" val="7492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1524000" y="188913"/>
            <a:ext cx="83756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2800" b="1">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3743" y="3039797"/>
            <a:ext cx="3692376" cy="896030"/>
          </a:xfrm>
          <a:prstGeom prst="rect">
            <a:avLst/>
          </a:prstGeom>
        </p:spPr>
      </p:pic>
      <p:sp>
        <p:nvSpPr>
          <p:cNvPr id="5" name="Title 4"/>
          <p:cNvSpPr>
            <a:spLocks noGrp="1"/>
          </p:cNvSpPr>
          <p:nvPr>
            <p:ph type="title"/>
          </p:nvPr>
        </p:nvSpPr>
        <p:spPr/>
        <p:txBody>
          <a:bodyPr/>
          <a:lstStyle/>
          <a:p>
            <a:pPr>
              <a:spcBef>
                <a:spcPct val="20000"/>
              </a:spcBef>
              <a:defRPr/>
            </a:pPr>
            <a:r>
              <a:rPr lang="en-US" dirty="0"/>
              <a:t>4 ½-in. Illusion</a:t>
            </a:r>
            <a:r>
              <a:rPr lang="en-US" baseline="30000" dirty="0"/>
              <a:t>®</a:t>
            </a:r>
            <a:r>
              <a:rPr lang="en-US" dirty="0"/>
              <a:t> </a:t>
            </a:r>
            <a:r>
              <a:rPr lang="en-US" dirty="0" err="1"/>
              <a:t>Frac</a:t>
            </a:r>
            <a:r>
              <a:rPr lang="en-US" dirty="0"/>
              <a:t> Plug Assembly Pressure Testing</a:t>
            </a:r>
          </a:p>
        </p:txBody>
      </p:sp>
      <p:pic>
        <p:nvPicPr>
          <p:cNvPr id="4" name="Picture 3">
            <a:extLst>
              <a:ext uri="{FF2B5EF4-FFF2-40B4-BE49-F238E27FC236}">
                <a16:creationId xmlns:a16="http://schemas.microsoft.com/office/drawing/2014/main" id="{FF06D40B-14E5-4687-9153-181984DE8BCE}"/>
              </a:ext>
            </a:extLst>
          </p:cNvPr>
          <p:cNvPicPr>
            <a:picLocks noChangeAspect="1"/>
          </p:cNvPicPr>
          <p:nvPr/>
        </p:nvPicPr>
        <p:blipFill>
          <a:blip r:embed="rId4"/>
          <a:stretch>
            <a:fillRect/>
          </a:stretch>
        </p:blipFill>
        <p:spPr>
          <a:xfrm>
            <a:off x="3143234" y="1086234"/>
            <a:ext cx="6991366" cy="5067567"/>
          </a:xfrm>
          <a:prstGeom prst="rect">
            <a:avLst/>
          </a:prstGeom>
        </p:spPr>
      </p:pic>
    </p:spTree>
    <p:extLst>
      <p:ext uri="{BB962C8B-B14F-4D97-AF65-F5344CB8AC3E}">
        <p14:creationId xmlns:p14="http://schemas.microsoft.com/office/powerpoint/2010/main" val="369826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1524000" y="188913"/>
            <a:ext cx="83756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2800" b="1">
              <a:cs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70731" y="3278347"/>
            <a:ext cx="3692376" cy="1062053"/>
          </a:xfrm>
          <a:prstGeom prst="rect">
            <a:avLst/>
          </a:prstGeom>
        </p:spPr>
      </p:pic>
      <p:sp>
        <p:nvSpPr>
          <p:cNvPr id="2" name="Title 1"/>
          <p:cNvSpPr>
            <a:spLocks noGrp="1"/>
          </p:cNvSpPr>
          <p:nvPr>
            <p:ph type="title"/>
          </p:nvPr>
        </p:nvSpPr>
        <p:spPr/>
        <p:txBody>
          <a:bodyPr/>
          <a:lstStyle/>
          <a:p>
            <a:r>
              <a:rPr lang="en-US" dirty="0"/>
              <a:t>5 ½-in. Illusion</a:t>
            </a:r>
            <a:r>
              <a:rPr lang="en-US" baseline="30000" dirty="0"/>
              <a:t>®</a:t>
            </a:r>
            <a:r>
              <a:rPr lang="en-US" dirty="0"/>
              <a:t> </a:t>
            </a:r>
            <a:r>
              <a:rPr lang="en-US" dirty="0" err="1"/>
              <a:t>Frac</a:t>
            </a:r>
            <a:r>
              <a:rPr lang="en-US" dirty="0"/>
              <a:t> Plug Assembly Pressure Testing</a:t>
            </a:r>
          </a:p>
        </p:txBody>
      </p:sp>
      <p:pic>
        <p:nvPicPr>
          <p:cNvPr id="6" name="Picture 5">
            <a:extLst>
              <a:ext uri="{FF2B5EF4-FFF2-40B4-BE49-F238E27FC236}">
                <a16:creationId xmlns:a16="http://schemas.microsoft.com/office/drawing/2014/main" id="{579C77C3-36DB-407B-AB8E-5B091909DC78}"/>
              </a:ext>
            </a:extLst>
          </p:cNvPr>
          <p:cNvPicPr>
            <a:picLocks noChangeAspect="1"/>
          </p:cNvPicPr>
          <p:nvPr/>
        </p:nvPicPr>
        <p:blipFill>
          <a:blip r:embed="rId4"/>
          <a:stretch>
            <a:fillRect/>
          </a:stretch>
        </p:blipFill>
        <p:spPr>
          <a:xfrm>
            <a:off x="3143234" y="1124099"/>
            <a:ext cx="7010400" cy="5101035"/>
          </a:xfrm>
          <a:prstGeom prst="rect">
            <a:avLst/>
          </a:prstGeom>
        </p:spPr>
      </p:pic>
    </p:spTree>
    <p:extLst>
      <p:ext uri="{BB962C8B-B14F-4D97-AF65-F5344CB8AC3E}">
        <p14:creationId xmlns:p14="http://schemas.microsoft.com/office/powerpoint/2010/main" val="2659770130"/>
      </p:ext>
    </p:extLst>
  </p:cSld>
  <p:clrMapOvr>
    <a:masterClrMapping/>
  </p:clrMapOvr>
</p:sld>
</file>

<file path=ppt/theme/theme1.xml><?xml version="1.0" encoding="utf-8"?>
<a:theme xmlns:a="http://schemas.openxmlformats.org/drawingml/2006/main" name="Gray Theme">
  <a:themeElements>
    <a:clrScheme name="Halliburton">
      <a:dk1>
        <a:srgbClr val="000000"/>
      </a:dk1>
      <a:lt1>
        <a:srgbClr val="FFFFFF"/>
      </a:lt1>
      <a:dk2>
        <a:srgbClr val="2C3A4D"/>
      </a:dk2>
      <a:lt2>
        <a:srgbClr val="E5E9ED"/>
      </a:lt2>
      <a:accent1>
        <a:srgbClr val="CC0000"/>
      </a:accent1>
      <a:accent2>
        <a:srgbClr val="7C10FF"/>
      </a:accent2>
      <a:accent3>
        <a:srgbClr val="00A31C"/>
      </a:accent3>
      <a:accent4>
        <a:srgbClr val="E50D56"/>
      </a:accent4>
      <a:accent5>
        <a:srgbClr val="EA2C00"/>
      </a:accent5>
      <a:accent6>
        <a:srgbClr val="009DA3"/>
      </a:accent6>
      <a:hlink>
        <a:srgbClr val="005661"/>
      </a:hlink>
      <a:folHlink>
        <a:srgbClr val="77073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500" b="1" dirty="0">
            <a:latin typeface="Rubik" pitchFamily="2" charset="-79"/>
            <a:cs typeface="Rubik" pitchFamily="2" charset="-79"/>
          </a:defRPr>
        </a:defPPr>
      </a:lstStyle>
    </a:txDef>
  </a:objectDefaults>
  <a:extraClrSchemeLst/>
  <a:extLst>
    <a:ext uri="{05A4C25C-085E-4340-85A3-A5531E510DB2}">
      <thm15:themeFamily xmlns:thm15="http://schemas.microsoft.com/office/thememl/2012/main" name="HAL Template - Sample_v5" id="{DFBDC8F9-1ACA-8B42-BE1B-E691F31978EA}" vid="{F3E341ED-6D8B-1549-B5BD-12C14075CD74}"/>
    </a:ext>
  </a:extLst>
</a:theme>
</file>

<file path=ppt/theme/theme2.xml><?xml version="1.0" encoding="utf-8"?>
<a:theme xmlns:a="http://schemas.openxmlformats.org/drawingml/2006/main" name="Green Theme">
  <a:themeElements>
    <a:clrScheme name="Halliburton">
      <a:dk1>
        <a:srgbClr val="000000"/>
      </a:dk1>
      <a:lt1>
        <a:srgbClr val="FFFFFF"/>
      </a:lt1>
      <a:dk2>
        <a:srgbClr val="2C3A4D"/>
      </a:dk2>
      <a:lt2>
        <a:srgbClr val="E5E9ED"/>
      </a:lt2>
      <a:accent1>
        <a:srgbClr val="CC0000"/>
      </a:accent1>
      <a:accent2>
        <a:srgbClr val="7C10FF"/>
      </a:accent2>
      <a:accent3>
        <a:srgbClr val="00A31C"/>
      </a:accent3>
      <a:accent4>
        <a:srgbClr val="E50D56"/>
      </a:accent4>
      <a:accent5>
        <a:srgbClr val="EA2C00"/>
      </a:accent5>
      <a:accent6>
        <a:srgbClr val="009DA3"/>
      </a:accent6>
      <a:hlink>
        <a:srgbClr val="005661"/>
      </a:hlink>
      <a:folHlink>
        <a:srgbClr val="77073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500" b="1" dirty="0">
            <a:latin typeface="Rubik" pitchFamily="2" charset="-79"/>
            <a:cs typeface="Rubik" pitchFamily="2" charset="-79"/>
          </a:defRPr>
        </a:defPPr>
      </a:lstStyle>
    </a:txDef>
  </a:objectDefaults>
  <a:extraClrSchemeLst/>
  <a:extLst>
    <a:ext uri="{05A4C25C-085E-4340-85A3-A5531E510DB2}">
      <thm15:themeFamily xmlns:thm15="http://schemas.microsoft.com/office/thememl/2012/main" name="HAL Template - Sample_v5" id="{DFBDC8F9-1ACA-8B42-BE1B-E691F31978EA}" vid="{F3E341ED-6D8B-1549-B5BD-12C14075CD74}"/>
    </a:ext>
  </a:extLst>
</a:theme>
</file>

<file path=ppt/theme/theme3.xml><?xml version="1.0" encoding="utf-8"?>
<a:theme xmlns:a="http://schemas.openxmlformats.org/drawingml/2006/main" name="Orange Theme">
  <a:themeElements>
    <a:clrScheme name="Halliburton">
      <a:dk1>
        <a:srgbClr val="000000"/>
      </a:dk1>
      <a:lt1>
        <a:srgbClr val="FFFFFF"/>
      </a:lt1>
      <a:dk2>
        <a:srgbClr val="2C3A4D"/>
      </a:dk2>
      <a:lt2>
        <a:srgbClr val="E5E9ED"/>
      </a:lt2>
      <a:accent1>
        <a:srgbClr val="CC0000"/>
      </a:accent1>
      <a:accent2>
        <a:srgbClr val="7C10FF"/>
      </a:accent2>
      <a:accent3>
        <a:srgbClr val="00A31C"/>
      </a:accent3>
      <a:accent4>
        <a:srgbClr val="E50D56"/>
      </a:accent4>
      <a:accent5>
        <a:srgbClr val="EA2C00"/>
      </a:accent5>
      <a:accent6>
        <a:srgbClr val="009DA3"/>
      </a:accent6>
      <a:hlink>
        <a:srgbClr val="005661"/>
      </a:hlink>
      <a:folHlink>
        <a:srgbClr val="77073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500" b="1" dirty="0">
            <a:latin typeface="Rubik" pitchFamily="2" charset="-79"/>
            <a:cs typeface="Rubik" pitchFamily="2" charset="-79"/>
          </a:defRPr>
        </a:defPPr>
      </a:lstStyle>
    </a:txDef>
  </a:objectDefaults>
  <a:extraClrSchemeLst/>
  <a:extLst>
    <a:ext uri="{05A4C25C-085E-4340-85A3-A5531E510DB2}">
      <thm15:themeFamily xmlns:thm15="http://schemas.microsoft.com/office/thememl/2012/main" name="HAL Template - Sample_v5" id="{DFBDC8F9-1ACA-8B42-BE1B-E691F31978EA}" vid="{F3E341ED-6D8B-1549-B5BD-12C14075CD74}"/>
    </a:ext>
  </a:extLst>
</a:theme>
</file>

<file path=ppt/theme/theme4.xml><?xml version="1.0" encoding="utf-8"?>
<a:theme xmlns:a="http://schemas.openxmlformats.org/drawingml/2006/main" name="Pink Theme">
  <a:themeElements>
    <a:clrScheme name="Halliburton">
      <a:dk1>
        <a:srgbClr val="000000"/>
      </a:dk1>
      <a:lt1>
        <a:srgbClr val="FFFFFF"/>
      </a:lt1>
      <a:dk2>
        <a:srgbClr val="2C3A4D"/>
      </a:dk2>
      <a:lt2>
        <a:srgbClr val="E5E9ED"/>
      </a:lt2>
      <a:accent1>
        <a:srgbClr val="CC0000"/>
      </a:accent1>
      <a:accent2>
        <a:srgbClr val="7C10FF"/>
      </a:accent2>
      <a:accent3>
        <a:srgbClr val="00A31C"/>
      </a:accent3>
      <a:accent4>
        <a:srgbClr val="E50D56"/>
      </a:accent4>
      <a:accent5>
        <a:srgbClr val="EA2C00"/>
      </a:accent5>
      <a:accent6>
        <a:srgbClr val="009DA3"/>
      </a:accent6>
      <a:hlink>
        <a:srgbClr val="005661"/>
      </a:hlink>
      <a:folHlink>
        <a:srgbClr val="77073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500" b="1" dirty="0">
            <a:latin typeface="Rubik" pitchFamily="2" charset="-79"/>
            <a:cs typeface="Rubik" pitchFamily="2" charset="-79"/>
          </a:defRPr>
        </a:defPPr>
      </a:lstStyle>
    </a:txDef>
  </a:objectDefaults>
  <a:extraClrSchemeLst/>
  <a:extLst>
    <a:ext uri="{05A4C25C-085E-4340-85A3-A5531E510DB2}">
      <thm15:themeFamily xmlns:thm15="http://schemas.microsoft.com/office/thememl/2012/main" name="HAL Template - Sample_v5" id="{DFBDC8F9-1ACA-8B42-BE1B-E691F31978EA}" vid="{F3E341ED-6D8B-1549-B5BD-12C14075CD74}"/>
    </a:ext>
  </a:extLst>
</a:theme>
</file>

<file path=ppt/theme/theme5.xml><?xml version="1.0" encoding="utf-8"?>
<a:theme xmlns:a="http://schemas.openxmlformats.org/drawingml/2006/main" name="Purple Theme">
  <a:themeElements>
    <a:clrScheme name="Halliburton">
      <a:dk1>
        <a:srgbClr val="000000"/>
      </a:dk1>
      <a:lt1>
        <a:srgbClr val="FFFFFF"/>
      </a:lt1>
      <a:dk2>
        <a:srgbClr val="2C3A4D"/>
      </a:dk2>
      <a:lt2>
        <a:srgbClr val="E5E9ED"/>
      </a:lt2>
      <a:accent1>
        <a:srgbClr val="CC0000"/>
      </a:accent1>
      <a:accent2>
        <a:srgbClr val="7C10FF"/>
      </a:accent2>
      <a:accent3>
        <a:srgbClr val="00A31C"/>
      </a:accent3>
      <a:accent4>
        <a:srgbClr val="E50D56"/>
      </a:accent4>
      <a:accent5>
        <a:srgbClr val="EA2C00"/>
      </a:accent5>
      <a:accent6>
        <a:srgbClr val="009DA3"/>
      </a:accent6>
      <a:hlink>
        <a:srgbClr val="005661"/>
      </a:hlink>
      <a:folHlink>
        <a:srgbClr val="77073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500" b="1" dirty="0">
            <a:latin typeface="Rubik" pitchFamily="2" charset="-79"/>
            <a:cs typeface="Rubik" pitchFamily="2" charset="-79"/>
          </a:defRPr>
        </a:defPPr>
      </a:lstStyle>
    </a:txDef>
  </a:objectDefaults>
  <a:extraClrSchemeLst/>
  <a:extLst>
    <a:ext uri="{05A4C25C-085E-4340-85A3-A5531E510DB2}">
      <thm15:themeFamily xmlns:thm15="http://schemas.microsoft.com/office/thememl/2012/main" name="HAL Template - Sample_v5" id="{DFBDC8F9-1ACA-8B42-BE1B-E691F31978EA}" vid="{F3E341ED-6D8B-1549-B5BD-12C14075CD74}"/>
    </a:ext>
  </a:extLst>
</a:theme>
</file>

<file path=ppt/theme/theme6.xml><?xml version="1.0" encoding="utf-8"?>
<a:theme xmlns:a="http://schemas.openxmlformats.org/drawingml/2006/main" name="Teal Theme">
  <a:themeElements>
    <a:clrScheme name="Halliburton">
      <a:dk1>
        <a:srgbClr val="000000"/>
      </a:dk1>
      <a:lt1>
        <a:srgbClr val="FFFFFF"/>
      </a:lt1>
      <a:dk2>
        <a:srgbClr val="2C3A4D"/>
      </a:dk2>
      <a:lt2>
        <a:srgbClr val="E5E9ED"/>
      </a:lt2>
      <a:accent1>
        <a:srgbClr val="CC0000"/>
      </a:accent1>
      <a:accent2>
        <a:srgbClr val="7C10FF"/>
      </a:accent2>
      <a:accent3>
        <a:srgbClr val="00A31C"/>
      </a:accent3>
      <a:accent4>
        <a:srgbClr val="E50D56"/>
      </a:accent4>
      <a:accent5>
        <a:srgbClr val="EA2C00"/>
      </a:accent5>
      <a:accent6>
        <a:srgbClr val="009DA3"/>
      </a:accent6>
      <a:hlink>
        <a:srgbClr val="005661"/>
      </a:hlink>
      <a:folHlink>
        <a:srgbClr val="77073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500" b="1" dirty="0">
            <a:latin typeface="Rubik" pitchFamily="2" charset="-79"/>
            <a:cs typeface="Rubik" pitchFamily="2" charset="-79"/>
          </a:defRPr>
        </a:defPPr>
      </a:lstStyle>
    </a:txDef>
  </a:objectDefaults>
  <a:extraClrSchemeLst/>
  <a:extLst>
    <a:ext uri="{05A4C25C-085E-4340-85A3-A5531E510DB2}">
      <thm15:themeFamily xmlns:thm15="http://schemas.microsoft.com/office/thememl/2012/main" name="HAL Template - Sample_v5" id="{DFBDC8F9-1ACA-8B42-BE1B-E691F31978EA}" vid="{F3E341ED-6D8B-1549-B5BD-12C14075CD7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ad6f6f2-a951-4904-b531-92e1207fc7a5}" enabled="1" method="Standard" siteId="{b7be7686-6f97-4db7-9081-a23cf09a96b5}" contentBits="0" removed="0"/>
</clbl:labelList>
</file>

<file path=docProps/app.xml><?xml version="1.0" encoding="utf-8"?>
<Properties xmlns="http://schemas.openxmlformats.org/officeDocument/2006/extended-properties" xmlns:vt="http://schemas.openxmlformats.org/officeDocument/2006/docPropsVTypes">
  <Template>HAL Template -v6 (2)</Template>
  <TotalTime>17832</TotalTime>
  <Words>1524</Words>
  <Application>Microsoft Office PowerPoint</Application>
  <PresentationFormat>Widescreen</PresentationFormat>
  <Paragraphs>167</Paragraphs>
  <Slides>13</Slides>
  <Notes>13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13</vt:i4>
      </vt:variant>
    </vt:vector>
  </HeadingPairs>
  <TitlesOfParts>
    <vt:vector size="25" baseType="lpstr">
      <vt:lpstr>-apple-system</vt:lpstr>
      <vt:lpstr>Arial</vt:lpstr>
      <vt:lpstr>Calibri</vt:lpstr>
      <vt:lpstr>Rubik</vt:lpstr>
      <vt:lpstr>STIXGeneral-Regular</vt:lpstr>
      <vt:lpstr>Wingdings</vt:lpstr>
      <vt:lpstr>Gray Theme</vt:lpstr>
      <vt:lpstr>Green Theme</vt:lpstr>
      <vt:lpstr>Orange Theme</vt:lpstr>
      <vt:lpstr>Pink Theme</vt:lpstr>
      <vt:lpstr>Purple Theme</vt:lpstr>
      <vt:lpstr>Teal Theme</vt:lpstr>
      <vt:lpstr>Illusion® Dissolvable Frac Plug</vt:lpstr>
      <vt:lpstr>What is Self-Removing Technology?</vt:lpstr>
      <vt:lpstr>Illusion® Frac Plugs - Self-Removing Technology</vt:lpstr>
      <vt:lpstr>Illusion® High Expansion Frac Plugs</vt:lpstr>
      <vt:lpstr>Illusion® Platform</vt:lpstr>
      <vt:lpstr>Why it helps</vt:lpstr>
      <vt:lpstr>Tested and Proven</vt:lpstr>
      <vt:lpstr>4 ½-in. Illusion® Frac Plug Assembly Pressure Testing</vt:lpstr>
      <vt:lpstr>5 ½-in. Illusion® Frac Plug Assembly Pressure Testing</vt:lpstr>
      <vt:lpstr>Illusion® Frac Plug Setting Procedure</vt:lpstr>
      <vt:lpstr>Cooling Effects in Wellbore P&amp;P</vt:lpstr>
      <vt:lpstr>In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Halliburton PPT Template Title</dc:title>
  <dc:creator>Lindsey Plank</dc:creator>
  <cp:lastModifiedBy>Hallie Thomas</cp:lastModifiedBy>
  <cp:revision>50</cp:revision>
  <dcterms:created xsi:type="dcterms:W3CDTF">2022-01-24T22:08:40Z</dcterms:created>
  <dcterms:modified xsi:type="dcterms:W3CDTF">2022-07-05T16:39:49Z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d6f6f2-a951-4904-b531-92e1207fc7a5_Enabled">
    <vt:lpwstr>true</vt:lpwstr>
  </property>
  <property fmtid="{D5CDD505-2E9C-101B-9397-08002B2CF9AE}" pid="3" name="MSIP_Label_bad6f6f2-a951-4904-b531-92e1207fc7a5_SetDate">
    <vt:lpwstr>2022-01-24T22:08:42Z</vt:lpwstr>
  </property>
  <property fmtid="{D5CDD505-2E9C-101B-9397-08002B2CF9AE}" pid="4" name="MSIP_Label_bad6f6f2-a951-4904-b531-92e1207fc7a5_Method">
    <vt:lpwstr>Standard</vt:lpwstr>
  </property>
  <property fmtid="{D5CDD505-2E9C-101B-9397-08002B2CF9AE}" pid="5" name="MSIP_Label_bad6f6f2-a951-4904-b531-92e1207fc7a5_Name">
    <vt:lpwstr>No Restrictions - Internal</vt:lpwstr>
  </property>
  <property fmtid="{D5CDD505-2E9C-101B-9397-08002B2CF9AE}" pid="6" name="MSIP_Label_bad6f6f2-a951-4904-b531-92e1207fc7a5_SiteId">
    <vt:lpwstr>b7be7686-6f97-4db7-9081-a23cf09a96b5</vt:lpwstr>
  </property>
  <property fmtid="{D5CDD505-2E9C-101B-9397-08002B2CF9AE}" pid="7" name="MSIP_Label_bad6f6f2-a951-4904-b531-92e1207fc7a5_ActionId">
    <vt:lpwstr>f0cde8f0-f980-4e71-bec5-d7683ec0cb55</vt:lpwstr>
  </property>
  <property fmtid="{D5CDD505-2E9C-101B-9397-08002B2CF9AE}" pid="8" name="MSIP_Label_bad6f6f2-a951-4904-b531-92e1207fc7a5_ContentBits">
    <vt:lpwstr>0</vt:lpwstr>
  </property>
</Properties>
</file>