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3" r:id="rId4"/>
  </p:sldMasterIdLst>
  <p:notesMasterIdLst>
    <p:notesMasterId r:id="rId15"/>
  </p:notesMasterIdLst>
  <p:sldIdLst>
    <p:sldId id="257" r:id="rId5"/>
    <p:sldId id="259" r:id="rId6"/>
    <p:sldId id="258" r:id="rId7"/>
    <p:sldId id="260" r:id="rId8"/>
    <p:sldId id="270" r:id="rId9"/>
    <p:sldId id="261" r:id="rId10"/>
    <p:sldId id="271" r:id="rId11"/>
    <p:sldId id="263" r:id="rId12"/>
    <p:sldId id="264"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DF6403-5656-74B8-84BB-FCD26B111AA0}" name="Guest User" initials="GU" userId="S::urn:spo:anon#64c11cb1902991b607c83c9257c26ae73155453863c27d0837f66bb9296cf9f8::" providerId="AD"/>
  <p188:author id="{26AF280D-253D-A209-F412-0C72486E12A8}" name="Alexander Wigder" initials="AW" userId="S::awigder@conga.com::b91e8283-c6b8-4427-9004-e165ebd97b53" providerId="AD"/>
  <p188:author id="{22839B3D-817C-B18A-41EB-8359F1F18B0C}" name="Guest User" initials="GU" userId="S::urn:spo:anon#65886ec8b891c551a4dfab483bc28bec4f87677ba9b572f4471ceee8143e3e6f::" providerId="AD"/>
  <p188:author id="{6F9A6D45-BB7A-58AA-F461-84EF5A851916}" name="Becky de Tenley" initials="Bd" userId="S::bdetenley@conga.com::3fcfba32-0575-4504-b0c8-ff9466b4f5b7" providerId="AD"/>
  <p188:author id="{29884455-39C5-BAA1-E3D2-2ABC86CD615C}" name="Pedro Boreli" initials="PB" userId="Pedro Boreli" providerId="None"/>
  <p188:author id="{57C8926D-A432-FEAD-D234-3EEB44F396F8}" name="Joe Bartkowski" initials="JB" userId="S::jbartkowski@conga.com::e49f56a9-029c-4d0b-b9d6-1b606f9e7484" providerId="AD"/>
  <p188:author id="{4E2BA29F-9178-516C-4C03-523F89D61926}" name="Shemphang Syiem [Chillibreeze]" initials="SS[" userId="S::shemphang.s@chillibreeze.com::870fb38a-5fef-4fd0-95a5-f579c304e2a8" providerId="AD"/>
  <p188:author id="{4A7FBFB1-16FB-C654-2ABC-8EB1E4D2B0DB}" name="Tammy Richards" initials="TR" userId="S::trichards@conga.com::b903aec3-46b8-40fb-9f22-9d1584a13ee1" providerId="AD"/>
  <p188:author id="{4E845DBE-E7B8-7D19-ABD9-3481777346FC}" name="Bradley Brochocki" initials="BB" userId="S::bbrochocki@conga.com::fd78c44e-9295-41c4-8fec-f9eb561e4255" providerId="AD"/>
  <p188:author id="{312319D5-34DC-E740-E6E9-F2FC38974CB6}" name="Kelsey Miller" initials="KM" userId="S::kmiller@conga.com::71b266e4-0ca7-4aeb-b029-aac3955c1640" providerId="AD"/>
  <p188:author id="{06F9DDDF-6C73-A0D3-2FFB-89A4A3521283}" name="Derek Rowe" initials="DR" userId="83da1ce60869a793" providerId="Windows Live"/>
  <p188:author id="{675F42FA-0D68-C9FE-77C0-3B16384FBF00}" name="Ashley Johnston" initials="AJ" userId="S::ashley.johnston@thinkcreativeblue.onmicrosoft.com::c63cc3b4-89a8-4f52-8f04-22fc6152aee1" providerId="AD"/>
  <p188:author id="{D90A20FB-689B-AFF5-7384-44EEF5B20F92}" name="Joey Trujillo" initials="JT" userId="S::jtrujillo@conga.com::1cb77a19-00f1-4ce0-b015-7e10b026aaa7" providerId="AD"/>
  <p188:author id="{C09D81FE-45EC-A64D-FAE1-FB1F09B981D6}" name="Pynjanai Kharraswai [Chillibreeze]" initials="PK" userId="S::pynjanaiborlang.k@chillibreeze.com::80c25429-ab9a-41f6-ad88-b6b2f3141f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C33"/>
    <a:srgbClr val="F3F4F4"/>
    <a:srgbClr val="EFF1F1"/>
    <a:srgbClr val="F7F8F8"/>
    <a:srgbClr val="EBEDED"/>
    <a:srgbClr val="D8DBDB"/>
    <a:srgbClr val="F1F7F9"/>
    <a:srgbClr val="ED1C24"/>
    <a:srgbClr val="DA2D26"/>
    <a:srgbClr val="49A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9BB19-3BF6-16C9-B358-714530860796}" v="4" dt="2025-03-21T17:36:03.828"/>
    <p1510:client id="{1E4DD7D1-2E56-8C1B-DE8C-D1BEDA54D44D}" v="2" dt="2025-03-19T20:16:23.136"/>
    <p1510:client id="{7EE0D5F4-DAF0-9A6D-3446-678122D945C3}" v="1" dt="2025-03-21T20:10:35.402"/>
    <p1510:client id="{FE876221-B0FF-A943-9480-5FA842F63D90}" v="11" dt="2025-03-19T20:34:11.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94"/>
  </p:normalViewPr>
  <p:slideViewPr>
    <p:cSldViewPr snapToGrid="0">
      <p:cViewPr varScale="1">
        <p:scale>
          <a:sx n="137" d="100"/>
          <a:sy n="137" d="100"/>
        </p:scale>
        <p:origin x="200"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solidFill>
                <a:srgbClr val="0E101A"/>
              </a:solidFill>
              <a:effectLst/>
              <a:ea typeface="Calibri"/>
              <a:cs typeface="Calibri"/>
            </a:endParaRPr>
          </a:p>
          <a:p>
            <a:pPr marL="0" marR="0" lvl="0" indent="0" algn="l" defTabSz="1097368"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E202696-7593-034C-852C-00BEC0D53BBC}" type="slidenum">
              <a:rPr lang="en-US" smtClean="0"/>
              <a:t>5</a:t>
            </a:fld>
            <a:endParaRPr lang="en-US"/>
          </a:p>
        </p:txBody>
      </p:sp>
    </p:spTree>
    <p:extLst>
      <p:ext uri="{BB962C8B-B14F-4D97-AF65-F5344CB8AC3E}">
        <p14:creationId xmlns:p14="http://schemas.microsoft.com/office/powerpoint/2010/main" val="129355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s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0B39308-7ECE-C5FE-3FBC-0FA1A1F1E376}"/>
              </a:ext>
            </a:extLst>
          </p:cNvPr>
          <p:cNvSpPr>
            <a:spLocks noGrp="1"/>
          </p:cNvSpPr>
          <p:nvPr>
            <p:ph type="pic" sz="quarter" idx="11"/>
          </p:nvPr>
        </p:nvSpPr>
        <p:spPr>
          <a:xfrm>
            <a:off x="0" y="0"/>
            <a:ext cx="12192000" cy="6858000"/>
          </a:xfrm>
          <a:prstGeom prst="rect">
            <a:avLst/>
          </a:prstGeom>
        </p:spPr>
        <p:txBody>
          <a:bodyPr anchor="ctr"/>
          <a:lstStyle>
            <a:lvl1pPr algn="ctr">
              <a:defRPr/>
            </a:lvl1pPr>
          </a:lstStyle>
          <a:p>
            <a:r>
              <a:rPr lang="en-US"/>
              <a:t>Click icon to add picture</a:t>
            </a:r>
          </a:p>
        </p:txBody>
      </p:sp>
      <p:sp>
        <p:nvSpPr>
          <p:cNvPr id="2" name="Title 1">
            <a:extLst>
              <a:ext uri="{FF2B5EF4-FFF2-40B4-BE49-F238E27FC236}">
                <a16:creationId xmlns:a16="http://schemas.microsoft.com/office/drawing/2014/main" id="{1DB00D3E-73F2-6A8E-FF6E-BA6CC4A1646D}"/>
              </a:ext>
            </a:extLst>
          </p:cNvPr>
          <p:cNvSpPr>
            <a:spLocks noGrp="1"/>
          </p:cNvSpPr>
          <p:nvPr userDrawn="1">
            <p:ph type="ctrTitle"/>
          </p:nvPr>
        </p:nvSpPr>
        <p:spPr>
          <a:xfrm>
            <a:off x="827315" y="2270463"/>
            <a:ext cx="4535472" cy="1231106"/>
          </a:xfrm>
          <a:noFill/>
          <a:ln>
            <a:noFill/>
          </a:ln>
        </p:spPr>
        <p:txBody>
          <a:bodyPr spcFirstLastPara="1" vert="horz" wrap="square" lIns="0" tIns="0" rIns="0" bIns="0" rtlCol="0" anchor="b" anchorCtr="0">
            <a:spAutoFit/>
          </a:bodyPr>
          <a:lstStyle>
            <a:lvl1pPr>
              <a:defRPr lang="en-US" sz="4000" dirty="0">
                <a:solidFill>
                  <a:schemeClr val="bg2"/>
                </a:solidFill>
                <a:latin typeface="+mn-lt"/>
                <a:ea typeface="+mn-ea"/>
                <a:cs typeface="+mn-cs"/>
              </a:defRPr>
            </a:lvl1pPr>
          </a:lstStyle>
          <a:p>
            <a:pPr marL="0" lvl="0" indent="0">
              <a:lnSpc>
                <a:spcPct val="100000"/>
              </a:lnSpc>
              <a:spcBef>
                <a:spcPts val="0"/>
              </a:spcBef>
              <a:buSzPts val="3700"/>
              <a:buFont typeface="Arial" panose="020B0604020202020204" pitchFamily="34" charset="0"/>
            </a:pPr>
            <a:r>
              <a:rPr lang="en-US"/>
              <a:t>Click to edit Master title style</a:t>
            </a:r>
          </a:p>
        </p:txBody>
      </p:sp>
      <p:sp>
        <p:nvSpPr>
          <p:cNvPr id="16" name="Text Placeholder 15">
            <a:extLst>
              <a:ext uri="{FF2B5EF4-FFF2-40B4-BE49-F238E27FC236}">
                <a16:creationId xmlns:a16="http://schemas.microsoft.com/office/drawing/2014/main" id="{C0C30281-2369-A5BB-9734-3A82D304915C}"/>
              </a:ext>
            </a:extLst>
          </p:cNvPr>
          <p:cNvSpPr>
            <a:spLocks noGrp="1"/>
          </p:cNvSpPr>
          <p:nvPr userDrawn="1">
            <p:ph type="body" sz="quarter" idx="10"/>
          </p:nvPr>
        </p:nvSpPr>
        <p:spPr>
          <a:xfrm>
            <a:off x="827088" y="3683000"/>
            <a:ext cx="4622800" cy="775597"/>
          </a:xfrm>
          <a:prstGeom prst="rect">
            <a:avLst/>
          </a:prstGeom>
        </p:spPr>
        <p:txBody>
          <a:bodyPr>
            <a:spAutoFit/>
          </a:bodyPr>
          <a:lstStyle>
            <a:lvl1pPr marL="0" indent="0">
              <a:buNone/>
              <a:defRPr sz="2800">
                <a:solidFill>
                  <a:schemeClr val="bg2"/>
                </a:solidFill>
                <a:latin typeface="+mn-lt"/>
              </a:defRPr>
            </a:lvl1pPr>
          </a:lstStyle>
          <a:p>
            <a:pPr lvl="0"/>
            <a:r>
              <a:rPr lang="en-US"/>
              <a:t>Click to edit Master text styles</a:t>
            </a:r>
          </a:p>
        </p:txBody>
      </p:sp>
    </p:spTree>
    <p:extLst>
      <p:ext uri="{BB962C8B-B14F-4D97-AF65-F5344CB8AC3E}">
        <p14:creationId xmlns:p14="http://schemas.microsoft.com/office/powerpoint/2010/main" val="135251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s Blue Harbo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5EB19D-D3E5-0491-6EF0-8E1D567A8E1B}"/>
              </a:ext>
            </a:extLst>
          </p:cNvPr>
          <p:cNvSpPr>
            <a:spLocks/>
          </p:cNvSpPr>
          <p:nvPr userDrawn="1"/>
        </p:nvSpPr>
        <p:spPr>
          <a:xfrm>
            <a:off x="2" y="0"/>
            <a:ext cx="12191996" cy="6858000"/>
          </a:xfrm>
          <a:prstGeom prst="rect">
            <a:avLst/>
          </a:prstGeom>
          <a:solidFill>
            <a:schemeClr val="accent3"/>
          </a:solidFill>
          <a:ln>
            <a:noFill/>
          </a:ln>
        </p:spPr>
        <p:txBody>
          <a:bodyPr spcFirstLastPara="1" wrap="square" lIns="76200" tIns="38100" rIns="76200" bIns="38100" anchor="ctr" anchorCtr="0">
            <a:noAutofit/>
          </a:bodyPr>
          <a:lstStyle/>
          <a:p>
            <a:pPr algn="ctr"/>
            <a:endParaRPr sz="1200">
              <a:solidFill>
                <a:schemeClr val="lt1"/>
              </a:solidFill>
              <a:latin typeface="Montserrat"/>
              <a:ea typeface="Montserrat"/>
              <a:cs typeface="Montserrat"/>
              <a:sym typeface="Montserrat"/>
            </a:endParaRPr>
          </a:p>
        </p:txBody>
      </p:sp>
      <p:pic>
        <p:nvPicPr>
          <p:cNvPr id="10" name="146211-dark-grey-blurred-bokeh-background.jpg" descr="146211-dark-grey-blurred-bokeh-background.jpg">
            <a:extLst>
              <a:ext uri="{FF2B5EF4-FFF2-40B4-BE49-F238E27FC236}">
                <a16:creationId xmlns:a16="http://schemas.microsoft.com/office/drawing/2014/main" id="{716014E4-2515-B4AC-8678-8DC30138A9FF}"/>
              </a:ext>
            </a:extLst>
          </p:cNvPr>
          <p:cNvPicPr>
            <a:picLocks noChangeAspect="1"/>
          </p:cNvPicPr>
          <p:nvPr userDrawn="1"/>
        </p:nvPicPr>
        <p:blipFill>
          <a:blip r:embed="rId2">
            <a:alphaModFix amt="16000"/>
          </a:blip>
          <a:stretch>
            <a:fillRect/>
          </a:stretch>
        </p:blipFill>
        <p:spPr>
          <a:xfrm>
            <a:off x="0" y="0"/>
            <a:ext cx="12192000" cy="6858000"/>
          </a:xfrm>
          <a:prstGeom prst="rect">
            <a:avLst/>
          </a:prstGeom>
          <a:ln w="12700">
            <a:miter lim="400000"/>
          </a:ln>
        </p:spPr>
      </p:pic>
      <p:sp>
        <p:nvSpPr>
          <p:cNvPr id="12" name="Freeform 7">
            <a:extLst>
              <a:ext uri="{FF2B5EF4-FFF2-40B4-BE49-F238E27FC236}">
                <a16:creationId xmlns:a16="http://schemas.microsoft.com/office/drawing/2014/main" id="{8258BA50-F671-F9BE-AADB-F96D7364DB4B}"/>
              </a:ext>
            </a:extLst>
          </p:cNvPr>
          <p:cNvSpPr/>
          <p:nvPr userDrawn="1"/>
        </p:nvSpPr>
        <p:spPr>
          <a:xfrm>
            <a:off x="0" y="0"/>
            <a:ext cx="9677406" cy="6858000"/>
          </a:xfrm>
          <a:custGeom>
            <a:avLst/>
            <a:gdLst>
              <a:gd name="connsiteX0" fmla="*/ 0 w 19354812"/>
              <a:gd name="connsiteY0" fmla="*/ 0 h 13716000"/>
              <a:gd name="connsiteX1" fmla="*/ 16932496 w 19354812"/>
              <a:gd name="connsiteY1" fmla="*/ 0 h 13716000"/>
              <a:gd name="connsiteX2" fmla="*/ 17181604 w 19354812"/>
              <a:gd name="connsiteY2" fmla="*/ 316805 h 13716000"/>
              <a:gd name="connsiteX3" fmla="*/ 19354812 w 19354812"/>
              <a:gd name="connsiteY3" fmla="*/ 6858001 h 13716000"/>
              <a:gd name="connsiteX4" fmla="*/ 17181604 w 19354812"/>
              <a:gd name="connsiteY4" fmla="*/ 13399195 h 13716000"/>
              <a:gd name="connsiteX5" fmla="*/ 16932496 w 19354812"/>
              <a:gd name="connsiteY5" fmla="*/ 13716000 h 13716000"/>
              <a:gd name="connsiteX6" fmla="*/ 0 w 19354812"/>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12" h="13716000">
                <a:moveTo>
                  <a:pt x="0" y="0"/>
                </a:moveTo>
                <a:lnTo>
                  <a:pt x="16932496" y="0"/>
                </a:lnTo>
                <a:lnTo>
                  <a:pt x="17181604" y="316805"/>
                </a:lnTo>
                <a:cubicBezTo>
                  <a:pt x="18546520" y="2140842"/>
                  <a:pt x="19354812" y="4405086"/>
                  <a:pt x="19354812" y="6858001"/>
                </a:cubicBezTo>
                <a:cubicBezTo>
                  <a:pt x="19354812" y="9310918"/>
                  <a:pt x="18546520" y="11575159"/>
                  <a:pt x="17181604" y="13399195"/>
                </a:cubicBezTo>
                <a:lnTo>
                  <a:pt x="16932496" y="13716000"/>
                </a:lnTo>
                <a:lnTo>
                  <a:pt x="0" y="13716000"/>
                </a:lnTo>
                <a:close/>
              </a:path>
            </a:pathLst>
          </a:custGeom>
          <a:solidFill>
            <a:schemeClr val="bg1"/>
          </a:solidFill>
          <a:ln w="12700">
            <a:miter lim="400000"/>
          </a:ln>
          <a:effectLst>
            <a:outerShdw blurRad="1270000" dir="5400000" rotWithShape="0">
              <a:srgbClr val="474543">
                <a:alpha val="40000"/>
              </a:srgbClr>
            </a:outerShdw>
          </a:effectLst>
        </p:spPr>
        <p:txBody>
          <a:bodyPr wrap="square" lIns="25400" tIns="25400" rIns="25400" bIns="25400" anchor="ctr">
            <a:noAutofit/>
          </a:bodyPr>
          <a:lstStyle/>
          <a:p>
            <a:pPr defTabSz="412740">
              <a:defRPr sz="3200">
                <a:solidFill>
                  <a:srgbClr val="FFFFFF"/>
                </a:solidFill>
                <a:latin typeface="Helvetica Neue Medium"/>
                <a:ea typeface="Helvetica Neue Medium"/>
                <a:cs typeface="Helvetica Neue Medium"/>
                <a:sym typeface="Helvetica Neue Medium"/>
              </a:defRPr>
            </a:pPr>
            <a:endParaRPr sz="1600" b="1" i="0">
              <a:latin typeface="Montserrat" pitchFamily="2" charset="77"/>
            </a:endParaRPr>
          </a:p>
        </p:txBody>
      </p:sp>
      <p:sp>
        <p:nvSpPr>
          <p:cNvPr id="20" name="Title 1">
            <a:extLst>
              <a:ext uri="{FF2B5EF4-FFF2-40B4-BE49-F238E27FC236}">
                <a16:creationId xmlns:a16="http://schemas.microsoft.com/office/drawing/2014/main" id="{E0C33680-D0A2-622C-35CA-3EC8E1C28F62}"/>
              </a:ext>
            </a:extLst>
          </p:cNvPr>
          <p:cNvSpPr>
            <a:spLocks noGrp="1"/>
          </p:cNvSpPr>
          <p:nvPr>
            <p:ph type="ctrTitle"/>
          </p:nvPr>
        </p:nvSpPr>
        <p:spPr>
          <a:xfrm>
            <a:off x="691117" y="1984832"/>
            <a:ext cx="5288770" cy="1369606"/>
          </a:xfrm>
          <a:prstGeom prst="bracketPair">
            <a:avLst>
              <a:gd name="adj" fmla="val 0"/>
            </a:avLst>
          </a:prstGeom>
          <a:noFill/>
          <a:ln w="38100">
            <a:gradFill flip="none" rotWithShape="1">
              <a:gsLst>
                <a:gs pos="100000">
                  <a:schemeClr val="tx1">
                    <a:alpha val="0"/>
                  </a:schemeClr>
                </a:gs>
                <a:gs pos="0">
                  <a:schemeClr val="tx1"/>
                </a:gs>
              </a:gsLst>
              <a:lin ang="0" scaled="1"/>
              <a:tileRect/>
            </a:gradFill>
          </a:ln>
        </p:spPr>
        <p:txBody>
          <a:bodyPr spcFirstLastPara="1" vert="horz" wrap="square" lIns="274320" tIns="91440" rIns="91440" bIns="45720" rtlCol="0" anchor="b" anchorCtr="0">
            <a:spAutoFit/>
          </a:bodyPr>
          <a:lstStyle>
            <a:lvl1pPr>
              <a:defRPr lang="en-US" sz="4000" i="0" u="none" strike="noStrike" cap="none" dirty="0">
                <a:solidFill>
                  <a:schemeClr val="accent2"/>
                </a:solidFill>
                <a:latin typeface="+mn-lt"/>
                <a:ea typeface="+mn-ea"/>
                <a:cs typeface="+mn-cs"/>
                <a:sym typeface="Arial"/>
              </a:defRPr>
            </a:lvl1pPr>
          </a:lstStyle>
          <a:p>
            <a:pPr marL="0" marR="0" lvl="0" indent="0">
              <a:lnSpc>
                <a:spcPct val="100000"/>
              </a:lnSpc>
              <a:spcBef>
                <a:spcPts val="0"/>
              </a:spcBef>
              <a:spcAft>
                <a:spcPts val="0"/>
              </a:spcAft>
              <a:buClrTx/>
              <a:buSzPts val="3700"/>
              <a:buFont typeface="Arial" panose="020B0604020202020204" pitchFamily="34" charset="0"/>
            </a:pPr>
            <a:r>
              <a:rPr lang="en-US"/>
              <a:t>Click to edit Master title style</a:t>
            </a:r>
          </a:p>
        </p:txBody>
      </p:sp>
      <p:sp>
        <p:nvSpPr>
          <p:cNvPr id="19" name="Text Placeholder 15">
            <a:extLst>
              <a:ext uri="{FF2B5EF4-FFF2-40B4-BE49-F238E27FC236}">
                <a16:creationId xmlns:a16="http://schemas.microsoft.com/office/drawing/2014/main" id="{FB764988-BD99-C237-B828-63C82BE86F9F}"/>
              </a:ext>
            </a:extLst>
          </p:cNvPr>
          <p:cNvSpPr>
            <a:spLocks noGrp="1"/>
          </p:cNvSpPr>
          <p:nvPr>
            <p:ph type="body" sz="quarter" idx="12"/>
          </p:nvPr>
        </p:nvSpPr>
        <p:spPr>
          <a:xfrm>
            <a:off x="691116" y="3354438"/>
            <a:ext cx="5288770" cy="470898"/>
          </a:xfrm>
          <a:prstGeom prst="bracketPair">
            <a:avLst>
              <a:gd name="adj" fmla="val 0"/>
            </a:avLst>
          </a:prstGeom>
          <a:ln w="38100">
            <a:gradFill flip="none" rotWithShape="1">
              <a:gsLst>
                <a:gs pos="0">
                  <a:schemeClr val="tx1">
                    <a:alpha val="0"/>
                  </a:schemeClr>
                </a:gs>
                <a:gs pos="100000">
                  <a:schemeClr val="tx1"/>
                </a:gs>
              </a:gsLst>
              <a:lin ang="10800000" scaled="1"/>
              <a:tileRect/>
            </a:gradFill>
          </a:ln>
        </p:spPr>
        <p:txBody>
          <a:bodyPr wrap="square" lIns="274320" tIns="91440" rIns="91440" bIns="45720">
            <a:spAutoFit/>
          </a:bodyPr>
          <a:lstStyle>
            <a:lvl1pPr marL="0" indent="0">
              <a:buNone/>
              <a:defRPr sz="2400">
                <a:solidFill>
                  <a:schemeClr val="tx1"/>
                </a:solidFill>
                <a:latin typeface="+mn-lt"/>
              </a:defRPr>
            </a:lvl1pPr>
          </a:lstStyle>
          <a:p>
            <a:pPr lvl="0"/>
            <a:r>
              <a:rPr lang="en-US"/>
              <a:t>Click to edit Master text styles</a:t>
            </a:r>
          </a:p>
        </p:txBody>
      </p:sp>
      <p:sp>
        <p:nvSpPr>
          <p:cNvPr id="4" name="TextBox 3">
            <a:extLst>
              <a:ext uri="{FF2B5EF4-FFF2-40B4-BE49-F238E27FC236}">
                <a16:creationId xmlns:a16="http://schemas.microsoft.com/office/drawing/2014/main" id="{84632740-D70A-DA6A-88CE-49DC86618DB5}"/>
              </a:ext>
            </a:extLst>
          </p:cNvPr>
          <p:cNvSpPr txBox="1">
            <a:spLocks/>
          </p:cNvSpPr>
          <p:nvPr userDrawn="1"/>
        </p:nvSpPr>
        <p:spPr>
          <a:xfrm>
            <a:off x="691116" y="930698"/>
            <a:ext cx="2079095" cy="123111"/>
          </a:xfrm>
          <a:prstGeom prst="rect">
            <a:avLst/>
          </a:prstGeom>
        </p:spPr>
        <p:txBody>
          <a:bodyPr vert="horz" wrap="none" lIns="0" tIns="0" rIns="0" bIns="0" rtlCol="0">
            <a:spAutoFit/>
          </a:bodyPr>
          <a:lstStyle>
            <a:lvl1pPr marL="0" indent="0" defTabSz="1219170" eaLnBrk="1" latinLnBrk="0" hangingPunct="1">
              <a:lnSpc>
                <a:spcPct val="90000"/>
              </a:lnSpc>
              <a:spcBef>
                <a:spcPts val="1333"/>
              </a:spcBef>
              <a:buFont typeface="Arial" panose="020B0604020202020204" pitchFamily="34" charset="0"/>
              <a:buNone/>
              <a:defRPr sz="1200" b="1" kern="1200">
                <a:solidFill>
                  <a:schemeClr val="bg2"/>
                </a:solidFill>
                <a:latin typeface="+mn-lt"/>
                <a:ea typeface="+mn-ea"/>
                <a:cs typeface="+mn-cs"/>
              </a:defRPr>
            </a:lvl1pPr>
            <a:lvl2pPr marL="914377" indent="-304792" defTabSz="1219170" eaLnBrk="1" latinLnBrk="0" hangingPunct="1">
              <a:lnSpc>
                <a:spcPct val="90000"/>
              </a:lnSpc>
              <a:spcBef>
                <a:spcPts val="667"/>
              </a:spcBef>
              <a:buFont typeface="Arial" panose="020B0604020202020204" pitchFamily="34" charset="0"/>
              <a:buChar char="•"/>
              <a:defRPr kern="1200">
                <a:solidFill>
                  <a:schemeClr val="tx1"/>
                </a:solidFill>
                <a:latin typeface="+mn-lt"/>
                <a:ea typeface="+mn-ea"/>
                <a:cs typeface="+mn-cs"/>
              </a:defRPr>
            </a:lvl2pPr>
            <a:lvl3pPr marL="1523962" indent="-304792" defTabSz="1219170" eaLnBrk="1" latinLnBrk="0" hangingPunct="1">
              <a:lnSpc>
                <a:spcPct val="90000"/>
              </a:lnSpc>
              <a:spcBef>
                <a:spcPts val="667"/>
              </a:spcBef>
              <a:buFont typeface="Arial" panose="020B0604020202020204" pitchFamily="34" charset="0"/>
              <a:buChar char="•"/>
              <a:defRPr sz="1600" kern="1200">
                <a:solidFill>
                  <a:schemeClr val="tx1"/>
                </a:solidFill>
                <a:latin typeface="+mn-lt"/>
                <a:ea typeface="+mn-ea"/>
                <a:cs typeface="+mn-cs"/>
              </a:defRPr>
            </a:lvl3pPr>
            <a:lvl4pPr marL="2133547"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4pPr>
            <a:lvl5pPr marL="2743131"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5pPr>
            <a:lvl6pPr marL="335271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fld id="{75470516-4596-4BD6-B662-D947530BFD3B}" type="datetime2">
              <a:rPr lang="en-US" sz="800" b="1" i="0" u="none" strike="noStrike" kern="1200" cap="none" spc="300" smtClean="0">
                <a:solidFill>
                  <a:schemeClr val="tx1"/>
                </a:solidFill>
                <a:latin typeface="+mn-lt"/>
                <a:ea typeface="+mn-ea"/>
                <a:cs typeface="+mn-cs"/>
                <a:sym typeface="Arial"/>
              </a:rPr>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t>Tuesday, March 25, 2025</a:t>
            </a:fld>
            <a:endParaRPr lang="en-US" sz="800" b="1" i="0" u="none" strike="noStrike" kern="1200" cap="none" spc="300">
              <a:solidFill>
                <a:schemeClr val="tx1"/>
              </a:solidFill>
              <a:latin typeface="+mn-lt"/>
              <a:ea typeface="+mn-ea"/>
              <a:cs typeface="+mn-cs"/>
              <a:sym typeface="Arial"/>
            </a:endParaRPr>
          </a:p>
        </p:txBody>
      </p:sp>
      <p:sp>
        <p:nvSpPr>
          <p:cNvPr id="2" name="Picture Placeholder 7">
            <a:extLst>
              <a:ext uri="{FF2B5EF4-FFF2-40B4-BE49-F238E27FC236}">
                <a16:creationId xmlns:a16="http://schemas.microsoft.com/office/drawing/2014/main" id="{1E84DE96-7FF6-184C-91AC-B822992028EE}"/>
              </a:ext>
            </a:extLst>
          </p:cNvPr>
          <p:cNvSpPr>
            <a:spLocks noGrp="1"/>
          </p:cNvSpPr>
          <p:nvPr>
            <p:ph type="pic" sz="quarter" idx="10"/>
          </p:nvPr>
        </p:nvSpPr>
        <p:spPr>
          <a:xfrm>
            <a:off x="6668030" y="1060716"/>
            <a:ext cx="4736570" cy="4736570"/>
          </a:xfrm>
          <a:prstGeom prst="ellipse">
            <a:avLst/>
          </a:prstGeom>
          <a:solidFill>
            <a:schemeClr val="bg1"/>
          </a:solidFill>
          <a:ln w="3175">
            <a:solidFill>
              <a:schemeClr val="accent3">
                <a:lumMod val="20000"/>
                <a:lumOff val="80000"/>
              </a:schemeClr>
            </a:solidFill>
          </a:ln>
          <a:effectLst>
            <a:outerShdw blurRad="228600" dist="228600" dir="2700000" algn="tl" rotWithShape="0">
              <a:schemeClr val="bg1">
                <a:lumMod val="75000"/>
                <a:alpha val="20000"/>
              </a:schemeClr>
            </a:outerShdw>
          </a:effectLst>
        </p:spPr>
        <p:txBody>
          <a:bodyPr wrap="square" anchor="ctr">
            <a:noAutofit/>
          </a:bodyPr>
          <a:lstStyle>
            <a:lvl1pPr marL="0" indent="0" algn="ctr">
              <a:buNone/>
              <a:defRPr sz="2000"/>
            </a:lvl1pPr>
          </a:lstStyle>
          <a:p>
            <a:r>
              <a:rPr lang="en-US"/>
              <a:t>Click icon to add picture</a:t>
            </a:r>
          </a:p>
        </p:txBody>
      </p:sp>
      <p:pic>
        <p:nvPicPr>
          <p:cNvPr id="3" name="Google Shape;326;p51">
            <a:extLst>
              <a:ext uri="{FF2B5EF4-FFF2-40B4-BE49-F238E27FC236}">
                <a16:creationId xmlns:a16="http://schemas.microsoft.com/office/drawing/2014/main" id="{E161E6A2-A72E-BCA8-AF2E-7F83F5CEC726}"/>
              </a:ext>
            </a:extLst>
          </p:cNvPr>
          <p:cNvPicPr preferRelativeResize="0">
            <a:picLocks/>
          </p:cNvPicPr>
          <p:nvPr userDrawn="1"/>
        </p:nvPicPr>
        <p:blipFill rotWithShape="1">
          <a:blip r:embed="rId3"/>
          <a:stretch/>
        </p:blipFill>
        <p:spPr>
          <a:xfrm>
            <a:off x="691117" y="5251202"/>
            <a:ext cx="925762" cy="925762"/>
          </a:xfrm>
          <a:prstGeom prst="rect">
            <a:avLst/>
          </a:prstGeom>
        </p:spPr>
      </p:pic>
    </p:spTree>
    <p:extLst>
      <p:ext uri="{BB962C8B-B14F-4D97-AF65-F5344CB8AC3E}">
        <p14:creationId xmlns:p14="http://schemas.microsoft.com/office/powerpoint/2010/main" val="407144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ection slides 1">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48A4EED-295C-115B-0512-3C413D1F0D4D}"/>
              </a:ext>
            </a:extLst>
          </p:cNvPr>
          <p:cNvSpPr/>
          <p:nvPr userDrawn="1"/>
        </p:nvSpPr>
        <p:spPr>
          <a:xfrm>
            <a:off x="2022282" y="0"/>
            <a:ext cx="10169718" cy="6858000"/>
          </a:xfrm>
          <a:custGeom>
            <a:avLst/>
            <a:gdLst>
              <a:gd name="connsiteX0" fmla="*/ 841547 w 10169718"/>
              <a:gd name="connsiteY0" fmla="*/ 0 h 6858000"/>
              <a:gd name="connsiteX1" fmla="*/ 10169718 w 10169718"/>
              <a:gd name="connsiteY1" fmla="*/ 0 h 6858000"/>
              <a:gd name="connsiteX2" fmla="*/ 10169718 w 10169718"/>
              <a:gd name="connsiteY2" fmla="*/ 2150625 h 6858000"/>
              <a:gd name="connsiteX3" fmla="*/ 10086627 w 10169718"/>
              <a:gd name="connsiteY3" fmla="*/ 1978139 h 6858000"/>
              <a:gd name="connsiteX4" fmla="*/ 7410188 w 10169718"/>
              <a:gd name="connsiteY4" fmla="*/ 385191 h 6858000"/>
              <a:gd name="connsiteX5" fmla="*/ 4366378 w 10169718"/>
              <a:gd name="connsiteY5" fmla="*/ 3428999 h 6858000"/>
              <a:gd name="connsiteX6" fmla="*/ 7410188 w 10169718"/>
              <a:gd name="connsiteY6" fmla="*/ 6472807 h 6858000"/>
              <a:gd name="connsiteX7" fmla="*/ 10086627 w 10169718"/>
              <a:gd name="connsiteY7" fmla="*/ 4879859 h 6858000"/>
              <a:gd name="connsiteX8" fmla="*/ 10169718 w 10169718"/>
              <a:gd name="connsiteY8" fmla="*/ 4707374 h 6858000"/>
              <a:gd name="connsiteX9" fmla="*/ 10169718 w 10169718"/>
              <a:gd name="connsiteY9" fmla="*/ 6858000 h 6858000"/>
              <a:gd name="connsiteX10" fmla="*/ 841548 w 10169718"/>
              <a:gd name="connsiteY10" fmla="*/ 6858000 h 6858000"/>
              <a:gd name="connsiteX11" fmla="*/ 730725 w 10169718"/>
              <a:gd name="connsiteY11" fmla="*/ 6641621 h 6858000"/>
              <a:gd name="connsiteX12" fmla="*/ 0 w 10169718"/>
              <a:gd name="connsiteY12" fmla="*/ 3428999 h 6858000"/>
              <a:gd name="connsiteX13" fmla="*/ 730725 w 10169718"/>
              <a:gd name="connsiteY13" fmla="*/ 21637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9718" h="6858000">
                <a:moveTo>
                  <a:pt x="841547" y="0"/>
                </a:moveTo>
                <a:lnTo>
                  <a:pt x="10169718" y="0"/>
                </a:lnTo>
                <a:lnTo>
                  <a:pt x="10169718" y="2150625"/>
                </a:lnTo>
                <a:lnTo>
                  <a:pt x="10086627" y="1978139"/>
                </a:lnTo>
                <a:cubicBezTo>
                  <a:pt x="9571190" y="1029308"/>
                  <a:pt x="8565910" y="385191"/>
                  <a:pt x="7410188" y="385191"/>
                </a:cubicBezTo>
                <a:cubicBezTo>
                  <a:pt x="5729139" y="385191"/>
                  <a:pt x="4366378" y="1747950"/>
                  <a:pt x="4366378" y="3428999"/>
                </a:cubicBezTo>
                <a:cubicBezTo>
                  <a:pt x="4366378" y="5110048"/>
                  <a:pt x="5729139" y="6472807"/>
                  <a:pt x="7410188" y="6472807"/>
                </a:cubicBezTo>
                <a:cubicBezTo>
                  <a:pt x="8565910" y="6472807"/>
                  <a:pt x="9571190" y="5828691"/>
                  <a:pt x="10086627" y="4879859"/>
                </a:cubicBezTo>
                <a:lnTo>
                  <a:pt x="10169718" y="4707374"/>
                </a:lnTo>
                <a:lnTo>
                  <a:pt x="10169718" y="6858000"/>
                </a:lnTo>
                <a:lnTo>
                  <a:pt x="841548" y="6858000"/>
                </a:lnTo>
                <a:lnTo>
                  <a:pt x="730725" y="6641621"/>
                </a:lnTo>
                <a:cubicBezTo>
                  <a:pt x="262432" y="5669754"/>
                  <a:pt x="0" y="4580024"/>
                  <a:pt x="0" y="3428999"/>
                </a:cubicBezTo>
                <a:cubicBezTo>
                  <a:pt x="0" y="2277975"/>
                  <a:pt x="262432" y="1188244"/>
                  <a:pt x="730725" y="216378"/>
                </a:cubicBezTo>
                <a:close/>
              </a:path>
            </a:pathLst>
          </a:cu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4" name="Straight Connector 13">
            <a:extLst>
              <a:ext uri="{FF2B5EF4-FFF2-40B4-BE49-F238E27FC236}">
                <a16:creationId xmlns:a16="http://schemas.microsoft.com/office/drawing/2014/main" id="{1B2D580D-B401-40A2-5CA9-1C6C3787BC66}"/>
              </a:ext>
            </a:extLst>
          </p:cNvPr>
          <p:cNvCxnSpPr>
            <a:cxnSpLocks/>
          </p:cNvCxnSpPr>
          <p:nvPr userDrawn="1"/>
        </p:nvCxnSpPr>
        <p:spPr>
          <a:xfrm>
            <a:off x="455936" y="2658387"/>
            <a:ext cx="0" cy="1541226"/>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Google Shape;326;p51">
            <a:extLst>
              <a:ext uri="{FF2B5EF4-FFF2-40B4-BE49-F238E27FC236}">
                <a16:creationId xmlns:a16="http://schemas.microsoft.com/office/drawing/2014/main" id="{5BCEDEB4-4345-E6BB-A648-8A273A491C87}"/>
              </a:ext>
            </a:extLst>
          </p:cNvPr>
          <p:cNvPicPr preferRelativeResize="0">
            <a:picLocks/>
          </p:cNvPicPr>
          <p:nvPr userDrawn="1"/>
        </p:nvPicPr>
        <p:blipFill rotWithShape="1">
          <a:blip r:embed="rId2"/>
          <a:stretch/>
        </p:blipFill>
        <p:spPr>
          <a:xfrm>
            <a:off x="8186699" y="2171700"/>
            <a:ext cx="2489210" cy="2489200"/>
          </a:xfrm>
          <a:prstGeom prst="rect">
            <a:avLst/>
          </a:prstGeom>
        </p:spPr>
      </p:pic>
      <p:sp>
        <p:nvSpPr>
          <p:cNvPr id="2" name="Title 1">
            <a:extLst>
              <a:ext uri="{FF2B5EF4-FFF2-40B4-BE49-F238E27FC236}">
                <a16:creationId xmlns:a16="http://schemas.microsoft.com/office/drawing/2014/main" id="{1DB00D3E-73F2-6A8E-FF6E-BA6CC4A1646D}"/>
              </a:ext>
            </a:extLst>
          </p:cNvPr>
          <p:cNvSpPr>
            <a:spLocks noGrp="1"/>
          </p:cNvSpPr>
          <p:nvPr>
            <p:ph type="ctrTitle" hasCustomPrompt="1"/>
          </p:nvPr>
        </p:nvSpPr>
        <p:spPr>
          <a:xfrm>
            <a:off x="827315" y="2751892"/>
            <a:ext cx="6460671" cy="1354217"/>
          </a:xfrm>
          <a:noFill/>
          <a:ln>
            <a:noFill/>
          </a:ln>
        </p:spPr>
        <p:txBody>
          <a:bodyPr spcFirstLastPara="1" vert="horz" wrap="square" lIns="0" tIns="0" rIns="0" bIns="0" rtlCol="0" anchor="ctr" anchorCtr="0">
            <a:spAutoFit/>
          </a:bodyPr>
          <a:lstStyle>
            <a:lvl1pPr>
              <a:defRPr lang="en-US" sz="4400" i="0" u="none" strike="noStrike" cap="none" dirty="0">
                <a:solidFill>
                  <a:schemeClr val="tx1"/>
                </a:solidFill>
                <a:latin typeface="+mn-lt"/>
                <a:ea typeface="+mn-ea"/>
                <a:cs typeface="+mn-cs"/>
                <a:sym typeface="Arial"/>
              </a:defRPr>
            </a:lvl1pPr>
          </a:lstStyle>
          <a:p>
            <a:pPr marL="0" marR="0" lvl="0" indent="0">
              <a:lnSpc>
                <a:spcPct val="100000"/>
              </a:lnSpc>
              <a:spcBef>
                <a:spcPts val="0"/>
              </a:spcBef>
              <a:spcAft>
                <a:spcPts val="0"/>
              </a:spcAft>
              <a:buClrTx/>
              <a:buSzPts val="3700"/>
              <a:buFont typeface="Arial" panose="020B0604020202020204" pitchFamily="34" charset="0"/>
            </a:pPr>
            <a:r>
              <a:rPr lang="en-US"/>
              <a:t>Click to edit Section Divider slides</a:t>
            </a:r>
          </a:p>
        </p:txBody>
      </p:sp>
    </p:spTree>
    <p:extLst>
      <p:ext uri="{BB962C8B-B14F-4D97-AF65-F5344CB8AC3E}">
        <p14:creationId xmlns:p14="http://schemas.microsoft.com/office/powerpoint/2010/main" val="101364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slides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5CE1A30-F1A1-9AF9-30FC-617724C2B8C4}"/>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BF7A0572-E998-B7FB-E697-F385861059CC}"/>
              </a:ext>
            </a:extLst>
          </p:cNvPr>
          <p:cNvSpPr/>
          <p:nvPr userDrawn="1"/>
        </p:nvSpPr>
        <p:spPr>
          <a:xfrm>
            <a:off x="0" y="825500"/>
            <a:ext cx="11658600" cy="5207000"/>
          </a:xfrm>
          <a:custGeom>
            <a:avLst/>
            <a:gdLst>
              <a:gd name="connsiteX0" fmla="*/ 0 w 11658600"/>
              <a:gd name="connsiteY0" fmla="*/ 0 h 5207000"/>
              <a:gd name="connsiteX1" fmla="*/ 9055100 w 11658600"/>
              <a:gd name="connsiteY1" fmla="*/ 0 h 5207000"/>
              <a:gd name="connsiteX2" fmla="*/ 11658600 w 11658600"/>
              <a:gd name="connsiteY2" fmla="*/ 2603500 h 5207000"/>
              <a:gd name="connsiteX3" fmla="*/ 9055100 w 11658600"/>
              <a:gd name="connsiteY3" fmla="*/ 5207000 h 5207000"/>
              <a:gd name="connsiteX4" fmla="*/ 0 w 11658600"/>
              <a:gd name="connsiteY4" fmla="*/ 5207000 h 520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8600" h="5207000">
                <a:moveTo>
                  <a:pt x="0" y="0"/>
                </a:moveTo>
                <a:lnTo>
                  <a:pt x="9055100" y="0"/>
                </a:lnTo>
                <a:cubicBezTo>
                  <a:pt x="10492973" y="0"/>
                  <a:pt x="11658600" y="1165627"/>
                  <a:pt x="11658600" y="2603500"/>
                </a:cubicBezTo>
                <a:cubicBezTo>
                  <a:pt x="11658600" y="4041373"/>
                  <a:pt x="10492973" y="5207000"/>
                  <a:pt x="9055100" y="5207000"/>
                </a:cubicBezTo>
                <a:lnTo>
                  <a:pt x="0" y="5207000"/>
                </a:lnTo>
                <a:close/>
              </a:path>
            </a:pathLst>
          </a:custGeom>
          <a:gradFill flip="none" rotWithShape="1">
            <a:gsLst>
              <a:gs pos="100000">
                <a:schemeClr val="accent3"/>
              </a:gs>
              <a:gs pos="0">
                <a:schemeClr val="bg1"/>
              </a:gs>
            </a:gsLst>
            <a:lin ang="0" scaled="1"/>
            <a:tileRect/>
          </a:gradFill>
          <a:ln>
            <a:noFill/>
          </a:ln>
        </p:spPr>
        <p:txBody>
          <a:bodyPr spcFirstLastPara="1" wrap="square" lIns="76200" tIns="38100" rIns="76200" bIns="38100" anchor="ctr" anchorCtr="0">
            <a:noAutofit/>
          </a:bodyPr>
          <a:lstStyle/>
          <a:p>
            <a:pPr algn="ctr"/>
            <a:endParaRPr lang="en-US" sz="1200">
              <a:latin typeface="Montserrat"/>
            </a:endParaRPr>
          </a:p>
        </p:txBody>
      </p:sp>
      <p:sp>
        <p:nvSpPr>
          <p:cNvPr id="2" name="Title 1">
            <a:extLst>
              <a:ext uri="{FF2B5EF4-FFF2-40B4-BE49-F238E27FC236}">
                <a16:creationId xmlns:a16="http://schemas.microsoft.com/office/drawing/2014/main" id="{1DB00D3E-73F2-6A8E-FF6E-BA6CC4A1646D}"/>
              </a:ext>
            </a:extLst>
          </p:cNvPr>
          <p:cNvSpPr>
            <a:spLocks noGrp="1"/>
          </p:cNvSpPr>
          <p:nvPr>
            <p:ph type="ctrTitle" hasCustomPrompt="1"/>
          </p:nvPr>
        </p:nvSpPr>
        <p:spPr>
          <a:xfrm>
            <a:off x="827315" y="2598003"/>
            <a:ext cx="4736569" cy="1661993"/>
          </a:xfrm>
          <a:noFill/>
          <a:ln>
            <a:noFill/>
          </a:ln>
        </p:spPr>
        <p:txBody>
          <a:bodyPr spcFirstLastPara="1" vert="horz" wrap="square" lIns="0" tIns="0" rIns="0" bIns="0" rtlCol="0" anchor="ctr" anchorCtr="0">
            <a:spAutoFit/>
          </a:bodyPr>
          <a:lstStyle>
            <a:lvl1pPr>
              <a:defRPr lang="en-US" sz="3600" i="0" u="none" strike="noStrike" cap="none" dirty="0">
                <a:solidFill>
                  <a:srgbClr val="132C33"/>
                </a:solidFill>
                <a:latin typeface="+mn-lt"/>
                <a:ea typeface="+mn-ea"/>
                <a:cs typeface="+mn-cs"/>
                <a:sym typeface="Arial"/>
              </a:defRPr>
            </a:lvl1pPr>
          </a:lstStyle>
          <a:p>
            <a:pPr marL="0" marR="0" lvl="0" indent="0">
              <a:lnSpc>
                <a:spcPct val="100000"/>
              </a:lnSpc>
              <a:spcBef>
                <a:spcPts val="0"/>
              </a:spcBef>
              <a:spcAft>
                <a:spcPts val="0"/>
              </a:spcAft>
              <a:buClrTx/>
              <a:buSzPts val="3700"/>
              <a:buFont typeface="Arial" panose="020B0604020202020204" pitchFamily="34" charset="0"/>
            </a:pPr>
            <a:r>
              <a:rPr lang="en-US"/>
              <a:t>Click to edit Section Divider slides</a:t>
            </a:r>
          </a:p>
        </p:txBody>
      </p:sp>
      <p:cxnSp>
        <p:nvCxnSpPr>
          <p:cNvPr id="3" name="Straight Connector 2">
            <a:extLst>
              <a:ext uri="{FF2B5EF4-FFF2-40B4-BE49-F238E27FC236}">
                <a16:creationId xmlns:a16="http://schemas.microsoft.com/office/drawing/2014/main" id="{31354512-3221-1EBB-029D-1091224A52CF}"/>
              </a:ext>
            </a:extLst>
          </p:cNvPr>
          <p:cNvCxnSpPr>
            <a:cxnSpLocks/>
          </p:cNvCxnSpPr>
          <p:nvPr userDrawn="1"/>
        </p:nvCxnSpPr>
        <p:spPr>
          <a:xfrm>
            <a:off x="455936" y="2598003"/>
            <a:ext cx="0" cy="1661993"/>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Picture Placeholder 7">
            <a:extLst>
              <a:ext uri="{FF2B5EF4-FFF2-40B4-BE49-F238E27FC236}">
                <a16:creationId xmlns:a16="http://schemas.microsoft.com/office/drawing/2014/main" id="{8CE1C733-486A-3D90-468A-BF739ECAD6F0}"/>
              </a:ext>
            </a:extLst>
          </p:cNvPr>
          <p:cNvSpPr>
            <a:spLocks noGrp="1"/>
          </p:cNvSpPr>
          <p:nvPr>
            <p:ph type="pic" sz="quarter" idx="10"/>
          </p:nvPr>
        </p:nvSpPr>
        <p:spPr>
          <a:xfrm>
            <a:off x="6668030" y="1060716"/>
            <a:ext cx="4736570" cy="4736570"/>
          </a:xfrm>
          <a:custGeom>
            <a:avLst/>
            <a:gdLst>
              <a:gd name="connsiteX0" fmla="*/ 2368285 w 4736570"/>
              <a:gd name="connsiteY0" fmla="*/ 0 h 4736570"/>
              <a:gd name="connsiteX1" fmla="*/ 4736570 w 4736570"/>
              <a:gd name="connsiteY1" fmla="*/ 2368285 h 4736570"/>
              <a:gd name="connsiteX2" fmla="*/ 2368285 w 4736570"/>
              <a:gd name="connsiteY2" fmla="*/ 4736570 h 4736570"/>
              <a:gd name="connsiteX3" fmla="*/ 1239420 w 4736570"/>
              <a:gd name="connsiteY3" fmla="*/ 4450731 h 4736570"/>
              <a:gd name="connsiteX4" fmla="*/ 1122477 w 4736570"/>
              <a:gd name="connsiteY4" fmla="*/ 4379686 h 4736570"/>
              <a:gd name="connsiteX5" fmla="*/ 1137586 w 4736570"/>
              <a:gd name="connsiteY5" fmla="*/ 4361374 h 4736570"/>
              <a:gd name="connsiteX6" fmla="*/ 1231370 w 4736570"/>
              <a:gd name="connsiteY6" fmla="*/ 4054344 h 4736570"/>
              <a:gd name="connsiteX7" fmla="*/ 682228 w 4736570"/>
              <a:gd name="connsiteY7" fmla="*/ 3505203 h 4736570"/>
              <a:gd name="connsiteX8" fmla="*/ 375198 w 4736570"/>
              <a:gd name="connsiteY8" fmla="*/ 3598988 h 4736570"/>
              <a:gd name="connsiteX9" fmla="*/ 356886 w 4736570"/>
              <a:gd name="connsiteY9" fmla="*/ 3614097 h 4736570"/>
              <a:gd name="connsiteX10" fmla="*/ 285839 w 4736570"/>
              <a:gd name="connsiteY10" fmla="*/ 3497151 h 4736570"/>
              <a:gd name="connsiteX11" fmla="*/ 0 w 4736570"/>
              <a:gd name="connsiteY11" fmla="*/ 2368285 h 4736570"/>
              <a:gd name="connsiteX12" fmla="*/ 2368285 w 4736570"/>
              <a:gd name="connsiteY12" fmla="*/ 0 h 473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36570" h="4736570">
                <a:moveTo>
                  <a:pt x="2368285" y="0"/>
                </a:moveTo>
                <a:cubicBezTo>
                  <a:pt x="3676253" y="0"/>
                  <a:pt x="4736570" y="1060317"/>
                  <a:pt x="4736570" y="2368285"/>
                </a:cubicBezTo>
                <a:cubicBezTo>
                  <a:pt x="4736570" y="3676253"/>
                  <a:pt x="3676253" y="4736570"/>
                  <a:pt x="2368285" y="4736570"/>
                </a:cubicBezTo>
                <a:cubicBezTo>
                  <a:pt x="1959545" y="4736570"/>
                  <a:pt x="1574990" y="4633024"/>
                  <a:pt x="1239420" y="4450731"/>
                </a:cubicBezTo>
                <a:lnTo>
                  <a:pt x="1122477" y="4379686"/>
                </a:lnTo>
                <a:lnTo>
                  <a:pt x="1137586" y="4361374"/>
                </a:lnTo>
                <a:cubicBezTo>
                  <a:pt x="1196796" y="4273731"/>
                  <a:pt x="1231370" y="4168075"/>
                  <a:pt x="1231370" y="4054344"/>
                </a:cubicBezTo>
                <a:cubicBezTo>
                  <a:pt x="1231370" y="3751062"/>
                  <a:pt x="985511" y="3505203"/>
                  <a:pt x="682228" y="3505203"/>
                </a:cubicBezTo>
                <a:cubicBezTo>
                  <a:pt x="568497" y="3505203"/>
                  <a:pt x="462841" y="3539777"/>
                  <a:pt x="375198" y="3598988"/>
                </a:cubicBezTo>
                <a:lnTo>
                  <a:pt x="356886" y="3614097"/>
                </a:lnTo>
                <a:lnTo>
                  <a:pt x="285839" y="3497151"/>
                </a:lnTo>
                <a:cubicBezTo>
                  <a:pt x="103547" y="3161581"/>
                  <a:pt x="0" y="2777025"/>
                  <a:pt x="0" y="2368285"/>
                </a:cubicBezTo>
                <a:cubicBezTo>
                  <a:pt x="0" y="1060317"/>
                  <a:pt x="1060317" y="0"/>
                  <a:pt x="2368285" y="0"/>
                </a:cubicBezTo>
                <a:close/>
              </a:path>
            </a:pathLst>
          </a:custGeom>
          <a:solidFill>
            <a:schemeClr val="bg1">
              <a:lumMod val="95000"/>
            </a:schemeClr>
          </a:solidFill>
        </p:spPr>
        <p:txBody>
          <a:bodyPr wrap="square" anchor="ctr">
            <a:noAutofit/>
          </a:bodyPr>
          <a:lstStyle>
            <a:lvl1pPr marL="0" indent="0" algn="ctr">
              <a:buNone/>
              <a:defRPr sz="2000"/>
            </a:lvl1pPr>
          </a:lstStyle>
          <a:p>
            <a:r>
              <a:rPr lang="en-US"/>
              <a:t>Click icon to add picture</a:t>
            </a:r>
          </a:p>
        </p:txBody>
      </p:sp>
      <p:pic>
        <p:nvPicPr>
          <p:cNvPr id="9" name="Google Shape;326;p51">
            <a:extLst>
              <a:ext uri="{FF2B5EF4-FFF2-40B4-BE49-F238E27FC236}">
                <a16:creationId xmlns:a16="http://schemas.microsoft.com/office/drawing/2014/main" id="{FEC8D845-8437-31CB-4F11-8FBED79670C5}"/>
              </a:ext>
            </a:extLst>
          </p:cNvPr>
          <p:cNvPicPr preferRelativeResize="0">
            <a:picLocks/>
          </p:cNvPicPr>
          <p:nvPr userDrawn="1"/>
        </p:nvPicPr>
        <p:blipFill rotWithShape="1">
          <a:blip r:embed="rId2"/>
          <a:stretch/>
        </p:blipFill>
        <p:spPr>
          <a:xfrm>
            <a:off x="6797941" y="4560363"/>
            <a:ext cx="1104634" cy="1104632"/>
          </a:xfrm>
          <a:prstGeom prst="ellipse">
            <a:avLst/>
          </a:prstGeom>
        </p:spPr>
      </p:pic>
    </p:spTree>
    <p:extLst>
      <p:ext uri="{BB962C8B-B14F-4D97-AF65-F5344CB8AC3E}">
        <p14:creationId xmlns:p14="http://schemas.microsoft.com/office/powerpoint/2010/main" val="1959210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slides 3">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5AA2B2C-5AA2-4AE7-7998-5F35C81B12D6}"/>
              </a:ext>
            </a:extLst>
          </p:cNvPr>
          <p:cNvSpPr/>
          <p:nvPr userDrawn="1"/>
        </p:nvSpPr>
        <p:spPr>
          <a:xfrm>
            <a:off x="2454636" y="2772112"/>
            <a:ext cx="2305898" cy="230589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6" name="Freeform: Shape 25">
            <a:extLst>
              <a:ext uri="{FF2B5EF4-FFF2-40B4-BE49-F238E27FC236}">
                <a16:creationId xmlns:a16="http://schemas.microsoft.com/office/drawing/2014/main" id="{3C64A0C7-942D-A441-C630-B909E73F091A}"/>
              </a:ext>
            </a:extLst>
          </p:cNvPr>
          <p:cNvSpPr/>
          <p:nvPr userDrawn="1"/>
        </p:nvSpPr>
        <p:spPr>
          <a:xfrm rot="5400000">
            <a:off x="9999552" y="4665551"/>
            <a:ext cx="1961535" cy="2423362"/>
          </a:xfrm>
          <a:custGeom>
            <a:avLst/>
            <a:gdLst>
              <a:gd name="connsiteX0" fmla="*/ 0 w 4896464"/>
              <a:gd name="connsiteY0" fmla="*/ 1573161 h 6049296"/>
              <a:gd name="connsiteX1" fmla="*/ 4476135 w 4896464"/>
              <a:gd name="connsiteY1" fmla="*/ 6049296 h 6049296"/>
              <a:gd name="connsiteX2" fmla="*/ 4706476 w 4896464"/>
              <a:gd name="connsiteY2" fmla="*/ 6043472 h 6049296"/>
              <a:gd name="connsiteX3" fmla="*/ 4896464 w 4896464"/>
              <a:gd name="connsiteY3" fmla="*/ 6029025 h 6049296"/>
              <a:gd name="connsiteX4" fmla="*/ 4896464 w 4896464"/>
              <a:gd name="connsiteY4" fmla="*/ 0 h 6049296"/>
              <a:gd name="connsiteX5" fmla="*/ 285062 w 4896464"/>
              <a:gd name="connsiteY5" fmla="*/ 0 h 6049296"/>
              <a:gd name="connsiteX6" fmla="*/ 271611 w 4896464"/>
              <a:gd name="connsiteY6" fmla="*/ 34116 h 6049296"/>
              <a:gd name="connsiteX7" fmla="*/ 0 w 4896464"/>
              <a:gd name="connsiteY7" fmla="*/ 1573161 h 604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6464" h="6049296">
                <a:moveTo>
                  <a:pt x="0" y="1573161"/>
                </a:moveTo>
                <a:cubicBezTo>
                  <a:pt x="0" y="4045262"/>
                  <a:pt x="2004034" y="6049296"/>
                  <a:pt x="4476135" y="6049296"/>
                </a:cubicBezTo>
                <a:cubicBezTo>
                  <a:pt x="4553388" y="6049296"/>
                  <a:pt x="4630184" y="6047339"/>
                  <a:pt x="4706476" y="6043472"/>
                </a:cubicBezTo>
                <a:lnTo>
                  <a:pt x="4896464" y="6029025"/>
                </a:lnTo>
                <a:lnTo>
                  <a:pt x="4896464" y="0"/>
                </a:lnTo>
                <a:lnTo>
                  <a:pt x="285062" y="0"/>
                </a:lnTo>
                <a:lnTo>
                  <a:pt x="271611" y="34116"/>
                </a:lnTo>
                <a:cubicBezTo>
                  <a:pt x="95896" y="514015"/>
                  <a:pt x="0" y="1032389"/>
                  <a:pt x="0" y="157316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p>
        </p:txBody>
      </p:sp>
      <p:pic>
        <p:nvPicPr>
          <p:cNvPr id="27" name="Graphic 26">
            <a:extLst>
              <a:ext uri="{FF2B5EF4-FFF2-40B4-BE49-F238E27FC236}">
                <a16:creationId xmlns:a16="http://schemas.microsoft.com/office/drawing/2014/main" id="{82893C13-8221-5532-73C4-DDE96491F3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9366" y="4786414"/>
            <a:ext cx="1162456" cy="1162456"/>
          </a:xfrm>
          <a:prstGeom prst="rect">
            <a:avLst/>
          </a:prstGeom>
        </p:spPr>
      </p:pic>
      <p:sp>
        <p:nvSpPr>
          <p:cNvPr id="4" name="Picture Placeholder 3">
            <a:extLst>
              <a:ext uri="{FF2B5EF4-FFF2-40B4-BE49-F238E27FC236}">
                <a16:creationId xmlns:a16="http://schemas.microsoft.com/office/drawing/2014/main" id="{DCC4333C-FDB9-25CE-1A3B-BAAAD412EC1B}"/>
              </a:ext>
            </a:extLst>
          </p:cNvPr>
          <p:cNvSpPr>
            <a:spLocks noGrp="1"/>
          </p:cNvSpPr>
          <p:nvPr>
            <p:ph type="pic" sz="quarter" idx="11"/>
          </p:nvPr>
        </p:nvSpPr>
        <p:spPr>
          <a:xfrm>
            <a:off x="0" y="977221"/>
            <a:ext cx="4619982" cy="3703745"/>
          </a:xfrm>
          <a:prstGeom prst="rect">
            <a:avLst/>
          </a:prstGeom>
        </p:spPr>
        <p:txBody>
          <a:bodyPr anchor="ctr"/>
          <a:lstStyle>
            <a:lvl1pPr algn="ctr">
              <a:defRPr/>
            </a:lvl1pPr>
          </a:lstStyle>
          <a:p>
            <a:r>
              <a:rPr lang="en-US"/>
              <a:t>Click icon to add picture</a:t>
            </a:r>
          </a:p>
        </p:txBody>
      </p:sp>
      <p:sp>
        <p:nvSpPr>
          <p:cNvPr id="2" name="Title 1">
            <a:extLst>
              <a:ext uri="{FF2B5EF4-FFF2-40B4-BE49-F238E27FC236}">
                <a16:creationId xmlns:a16="http://schemas.microsoft.com/office/drawing/2014/main" id="{1DB00D3E-73F2-6A8E-FF6E-BA6CC4A1646D}"/>
              </a:ext>
            </a:extLst>
          </p:cNvPr>
          <p:cNvSpPr>
            <a:spLocks noGrp="1"/>
          </p:cNvSpPr>
          <p:nvPr>
            <p:ph type="ctrTitle" hasCustomPrompt="1"/>
          </p:nvPr>
        </p:nvSpPr>
        <p:spPr>
          <a:xfrm>
            <a:off x="5036315" y="2135636"/>
            <a:ext cx="5483592" cy="1246495"/>
          </a:xfrm>
          <a:prstGeom prst="bracketPair">
            <a:avLst>
              <a:gd name="adj" fmla="val 0"/>
            </a:avLst>
          </a:prstGeom>
          <a:ln w="31750">
            <a:gradFill flip="none" rotWithShape="1">
              <a:gsLst>
                <a:gs pos="0">
                  <a:schemeClr val="tx1">
                    <a:alpha val="0"/>
                  </a:schemeClr>
                </a:gs>
                <a:gs pos="100000">
                  <a:schemeClr val="tx1"/>
                </a:gs>
              </a:gsLst>
              <a:lin ang="10800000" scaled="1"/>
              <a:tileRect/>
            </a:gradFill>
          </a:ln>
        </p:spPr>
        <p:txBody>
          <a:bodyPr vert="horz" lIns="274320" tIns="91440" rIns="91440" bIns="45720" rtlCol="0">
            <a:spAutoFit/>
          </a:bodyPr>
          <a:lstStyle>
            <a:lvl1pPr marR="0" algn="l" defTabSz="1219170" rtl="0" eaLnBrk="1" latinLnBrk="0" hangingPunct="1">
              <a:lnSpc>
                <a:spcPct val="100000"/>
              </a:lnSpc>
              <a:spcBef>
                <a:spcPts val="0"/>
              </a:spcBef>
              <a:spcAft>
                <a:spcPts val="0"/>
              </a:spcAft>
              <a:buClrTx/>
              <a:buSzPts val="3700"/>
              <a:buFont typeface="Arial" panose="020B0604020202020204" pitchFamily="34" charset="0"/>
              <a:buNone/>
              <a:defRPr lang="en-US" sz="3600" b="1" i="0" u="none" strike="noStrike" kern="1200" cap="none" dirty="0">
                <a:solidFill>
                  <a:schemeClr val="accent1"/>
                </a:solidFill>
                <a:latin typeface="+mn-lt"/>
                <a:ea typeface="+mn-ea"/>
                <a:cs typeface="+mn-cs"/>
                <a:sym typeface="Arial"/>
              </a:defRPr>
            </a:lvl1pPr>
          </a:lstStyle>
          <a:p>
            <a:pPr marL="0" lvl="0" indent="0">
              <a:spcBef>
                <a:spcPts val="1333"/>
              </a:spcBef>
              <a:buFont typeface="Arial" panose="020B0604020202020204" pitchFamily="34" charset="0"/>
            </a:pPr>
            <a:r>
              <a:rPr lang="en-US"/>
              <a:t>Click to edit Section Divider slides</a:t>
            </a:r>
          </a:p>
        </p:txBody>
      </p:sp>
      <p:sp>
        <p:nvSpPr>
          <p:cNvPr id="33" name="Text Placeholder 15">
            <a:extLst>
              <a:ext uri="{FF2B5EF4-FFF2-40B4-BE49-F238E27FC236}">
                <a16:creationId xmlns:a16="http://schemas.microsoft.com/office/drawing/2014/main" id="{02B0D167-D0C7-6C9F-3F88-11D389F85CB8}"/>
              </a:ext>
            </a:extLst>
          </p:cNvPr>
          <p:cNvSpPr>
            <a:spLocks noGrp="1"/>
          </p:cNvSpPr>
          <p:nvPr>
            <p:ph type="body" sz="quarter" idx="10"/>
          </p:nvPr>
        </p:nvSpPr>
        <p:spPr>
          <a:xfrm>
            <a:off x="5036314" y="3382131"/>
            <a:ext cx="5483592" cy="470898"/>
          </a:xfrm>
          <a:prstGeom prst="bracketPair">
            <a:avLst>
              <a:gd name="adj" fmla="val 0"/>
            </a:avLst>
          </a:prstGeom>
          <a:ln w="31750">
            <a:gradFill flip="none" rotWithShape="1">
              <a:gsLst>
                <a:gs pos="0">
                  <a:schemeClr val="tx1">
                    <a:alpha val="0"/>
                  </a:schemeClr>
                </a:gs>
                <a:gs pos="100000">
                  <a:schemeClr val="tx1"/>
                </a:gs>
              </a:gsLst>
              <a:lin ang="10800000" scaled="1"/>
              <a:tileRect/>
            </a:gradFill>
          </a:ln>
        </p:spPr>
        <p:txBody>
          <a:bodyPr lIns="274320" tIns="91440" rIns="91440" bIns="45720">
            <a:spAutoFit/>
          </a:bodyPr>
          <a:lstStyle>
            <a:lvl1pPr marL="0" indent="0">
              <a:buNone/>
              <a:defRPr sz="240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85598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E6D0FF0A-4B40-E7FF-A6B0-EC7FB0C9BB91}"/>
              </a:ext>
            </a:extLst>
          </p:cNvPr>
          <p:cNvSpPr/>
          <p:nvPr userDrawn="1"/>
        </p:nvSpPr>
        <p:spPr>
          <a:xfrm rot="16200000">
            <a:off x="8241655" y="2210441"/>
            <a:ext cx="5843294" cy="2082804"/>
          </a:xfrm>
          <a:prstGeom prst="round2SameRect">
            <a:avLst>
              <a:gd name="adj1" fmla="val 7973"/>
              <a:gd name="adj2" fmla="val 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132C33"/>
              </a:solidFill>
            </a:endParaRPr>
          </a:p>
        </p:txBody>
      </p:sp>
      <p:sp>
        <p:nvSpPr>
          <p:cNvPr id="2" name="Title 1">
            <a:extLst>
              <a:ext uri="{FF2B5EF4-FFF2-40B4-BE49-F238E27FC236}">
                <a16:creationId xmlns:a16="http://schemas.microsoft.com/office/drawing/2014/main" id="{E3172468-FD5E-78D6-4BC0-A6AF8425AAC3}"/>
              </a:ext>
            </a:extLst>
          </p:cNvPr>
          <p:cNvSpPr>
            <a:spLocks noGrp="1"/>
          </p:cNvSpPr>
          <p:nvPr>
            <p:ph type="title" hasCustomPrompt="1"/>
          </p:nvPr>
        </p:nvSpPr>
        <p:spPr>
          <a:xfrm>
            <a:off x="457200" y="941630"/>
            <a:ext cx="2876549" cy="1496770"/>
          </a:xfrm>
        </p:spPr>
        <p:txBody>
          <a:bodyPr vert="horz" lIns="0" tIns="0" rIns="0" bIns="0" rtlCol="0" anchor="b">
            <a:normAutofit/>
          </a:bodyPr>
          <a:lstStyle>
            <a:lvl1pPr>
              <a:defRPr lang="en-US" sz="5400" i="0" u="none" strike="noStrike" cap="none" dirty="0">
                <a:sym typeface="Arial"/>
              </a:defRPr>
            </a:lvl1pPr>
          </a:lstStyle>
          <a:p>
            <a:pPr marR="0" lvl="0" algn="r">
              <a:lnSpc>
                <a:spcPct val="100000"/>
              </a:lnSpc>
              <a:spcAft>
                <a:spcPts val="0"/>
              </a:spcAft>
              <a:buClrTx/>
              <a:buFontTx/>
            </a:pPr>
            <a:r>
              <a:rPr lang="en-US" dirty="0"/>
              <a:t>Agenda</a:t>
            </a:r>
          </a:p>
        </p:txBody>
      </p:sp>
      <p:sp>
        <p:nvSpPr>
          <p:cNvPr id="31" name="TextBox 30">
            <a:extLst>
              <a:ext uri="{FF2B5EF4-FFF2-40B4-BE49-F238E27FC236}">
                <a16:creationId xmlns:a16="http://schemas.microsoft.com/office/drawing/2014/main" id="{CD715227-49E2-5B57-9044-68F1ECD3C9DF}"/>
              </a:ext>
            </a:extLst>
          </p:cNvPr>
          <p:cNvSpPr txBox="1">
            <a:spLocks/>
          </p:cNvSpPr>
          <p:nvPr userDrawn="1"/>
        </p:nvSpPr>
        <p:spPr>
          <a:xfrm>
            <a:off x="10462127" y="484242"/>
            <a:ext cx="1282723" cy="276999"/>
          </a:xfrm>
          <a:prstGeom prst="rect">
            <a:avLst/>
          </a:prstGeom>
          <a:noFill/>
        </p:spPr>
        <p:txBody>
          <a:bodyPr wrap="none" lIns="91440" tIns="45720" rIns="91440" bIns="45720" rtlCol="0">
            <a:spAutoFit/>
          </a:bodyPr>
          <a:lstStyle/>
          <a:p>
            <a:pPr algn="ctr"/>
            <a:r>
              <a:rPr lang="en-IN" sz="1200" b="1" spc="300">
                <a:solidFill>
                  <a:schemeClr val="bg1"/>
                </a:solidFill>
                <a:latin typeface="+mn-lt"/>
              </a:rPr>
              <a:t>PAGE NO.</a:t>
            </a:r>
            <a:endParaRPr lang="en-US" sz="1200" b="1" spc="300">
              <a:solidFill>
                <a:schemeClr val="bg1"/>
              </a:solidFill>
              <a:latin typeface="+mn-lt"/>
            </a:endParaRPr>
          </a:p>
        </p:txBody>
      </p:sp>
      <p:sp>
        <p:nvSpPr>
          <p:cNvPr id="4" name="Picture Placeholder 3">
            <a:extLst>
              <a:ext uri="{FF2B5EF4-FFF2-40B4-BE49-F238E27FC236}">
                <a16:creationId xmlns:a16="http://schemas.microsoft.com/office/drawing/2014/main" id="{C3AFA788-A1CF-8279-DAE9-6839B275F989}"/>
              </a:ext>
            </a:extLst>
          </p:cNvPr>
          <p:cNvSpPr>
            <a:spLocks noGrp="1"/>
          </p:cNvSpPr>
          <p:nvPr>
            <p:ph type="pic" sz="quarter" idx="10"/>
          </p:nvPr>
        </p:nvSpPr>
        <p:spPr>
          <a:xfrm>
            <a:off x="0" y="2438400"/>
            <a:ext cx="3634679" cy="4419600"/>
          </a:xfrm>
          <a:prstGeom prst="rect">
            <a:avLst/>
          </a:prstGeom>
        </p:spPr>
        <p:txBody>
          <a:bodyPr/>
          <a:lstStyle/>
          <a:p>
            <a:r>
              <a:rPr lang="en-US"/>
              <a:t>Click icon to add picture</a:t>
            </a:r>
          </a:p>
        </p:txBody>
      </p:sp>
      <p:cxnSp>
        <p:nvCxnSpPr>
          <p:cNvPr id="5" name="Straight Connector 4">
            <a:extLst>
              <a:ext uri="{FF2B5EF4-FFF2-40B4-BE49-F238E27FC236}">
                <a16:creationId xmlns:a16="http://schemas.microsoft.com/office/drawing/2014/main" id="{873D7A46-7ED6-755A-0EBD-278A60F91C78}"/>
              </a:ext>
            </a:extLst>
          </p:cNvPr>
          <p:cNvCxnSpPr>
            <a:cxnSpLocks/>
          </p:cNvCxnSpPr>
          <p:nvPr userDrawn="1"/>
        </p:nvCxnSpPr>
        <p:spPr>
          <a:xfrm>
            <a:off x="9184943" y="818799"/>
            <a:ext cx="254985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867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Agenda Layout 1">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9F5327CA-1CA9-58F9-375C-9132DFE7E252}"/>
              </a:ext>
            </a:extLst>
          </p:cNvPr>
          <p:cNvSpPr>
            <a:spLocks/>
          </p:cNvSpPr>
          <p:nvPr userDrawn="1"/>
        </p:nvSpPr>
        <p:spPr>
          <a:xfrm>
            <a:off x="3307484" y="1194696"/>
            <a:ext cx="8545204" cy="4990204"/>
          </a:xfrm>
          <a:prstGeom prst="round2SameRect">
            <a:avLst>
              <a:gd name="adj1" fmla="val 0"/>
              <a:gd name="adj2" fmla="val 3988"/>
            </a:avLst>
          </a:prstGeom>
          <a:solidFill>
            <a:schemeClr val="bg1"/>
          </a:solidFill>
          <a:effectLst>
            <a:outerShdw blurRad="254000" algn="ctr" rotWithShape="0">
              <a:srgbClr val="F3F4F4"/>
            </a:outerShdw>
          </a:effectLst>
        </p:spPr>
        <p:txBody>
          <a:bodyPr vert="horz" lIns="0" tIns="0" rIns="0" bIns="0" rtlCol="0" anchor="ctr">
            <a:normAutofit/>
          </a:bodyPr>
          <a:lstStyle/>
          <a:p>
            <a:pPr marL="304792" lvl="0" indent="-304792" algn="ctr" defTabSz="1219170" eaLnBrk="1" latinLnBrk="0" hangingPunct="1">
              <a:lnSpc>
                <a:spcPct val="90000"/>
              </a:lnSpc>
              <a:spcBef>
                <a:spcPts val="1333"/>
              </a:spcBef>
              <a:buFont typeface="Arial" panose="020B0604020202020204" pitchFamily="34" charset="0"/>
              <a:buChar char="•"/>
            </a:pPr>
            <a:endParaRPr lang="en-US" sz="1600" kern="1200">
              <a:solidFill>
                <a:schemeClr val="tx1"/>
              </a:solidFill>
              <a:latin typeface="+mj-lt"/>
            </a:endParaRPr>
          </a:p>
        </p:txBody>
      </p:sp>
      <p:sp>
        <p:nvSpPr>
          <p:cNvPr id="3" name="Rectangle: Top Corners Rounded 2">
            <a:extLst>
              <a:ext uri="{FF2B5EF4-FFF2-40B4-BE49-F238E27FC236}">
                <a16:creationId xmlns:a16="http://schemas.microsoft.com/office/drawing/2014/main" id="{E6D0FF0A-4B40-E7FF-A6B0-EC7FB0C9BB91}"/>
              </a:ext>
            </a:extLst>
          </p:cNvPr>
          <p:cNvSpPr>
            <a:spLocks/>
          </p:cNvSpPr>
          <p:nvPr userDrawn="1"/>
        </p:nvSpPr>
        <p:spPr>
          <a:xfrm>
            <a:off x="3425372" y="1194695"/>
            <a:ext cx="8309429" cy="488602"/>
          </a:xfrm>
          <a:prstGeom prst="round2SameRect">
            <a:avLst>
              <a:gd name="adj1" fmla="val 0"/>
              <a:gd name="adj2" fmla="val 3742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Picture Placeholder 3">
            <a:extLst>
              <a:ext uri="{FF2B5EF4-FFF2-40B4-BE49-F238E27FC236}">
                <a16:creationId xmlns:a16="http://schemas.microsoft.com/office/drawing/2014/main" id="{A11F2C08-C9F8-0D98-F5AA-133145935334}"/>
              </a:ext>
            </a:extLst>
          </p:cNvPr>
          <p:cNvSpPr>
            <a:spLocks noGrp="1"/>
          </p:cNvSpPr>
          <p:nvPr>
            <p:ph type="pic" sz="quarter" idx="10"/>
          </p:nvPr>
        </p:nvSpPr>
        <p:spPr>
          <a:xfrm>
            <a:off x="0" y="1311477"/>
            <a:ext cx="3189597" cy="5546523"/>
          </a:xfrm>
          <a:prstGeom prst="rect">
            <a:avLst/>
          </a:prstGeom>
        </p:spPr>
        <p:txBody>
          <a:bodyPr/>
          <a:lstStyle/>
          <a:p>
            <a:r>
              <a:rPr lang="en-US"/>
              <a:t>Click icon to add picture</a:t>
            </a:r>
          </a:p>
        </p:txBody>
      </p:sp>
      <p:cxnSp>
        <p:nvCxnSpPr>
          <p:cNvPr id="7" name="Straight Connector 6">
            <a:extLst>
              <a:ext uri="{FF2B5EF4-FFF2-40B4-BE49-F238E27FC236}">
                <a16:creationId xmlns:a16="http://schemas.microsoft.com/office/drawing/2014/main" id="{7894E8CD-0CAF-801F-C13F-80758D89B490}"/>
              </a:ext>
            </a:extLst>
          </p:cNvPr>
          <p:cNvCxnSpPr/>
          <p:nvPr userDrawn="1"/>
        </p:nvCxnSpPr>
        <p:spPr>
          <a:xfrm>
            <a:off x="0" y="1194695"/>
            <a:ext cx="12192000"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6" name="Title 15">
            <a:extLst>
              <a:ext uri="{FF2B5EF4-FFF2-40B4-BE49-F238E27FC236}">
                <a16:creationId xmlns:a16="http://schemas.microsoft.com/office/drawing/2014/main" id="{FD3669FF-CC38-B30B-40EF-434203F219AC}"/>
              </a:ext>
            </a:extLst>
          </p:cNvPr>
          <p:cNvSpPr>
            <a:spLocks noGrp="1"/>
          </p:cNvSpPr>
          <p:nvPr>
            <p:ph type="title" hasCustomPrompt="1"/>
          </p:nvPr>
        </p:nvSpPr>
        <p:spPr>
          <a:xfrm>
            <a:off x="457200" y="366186"/>
            <a:ext cx="5740400" cy="711728"/>
          </a:xfrm>
        </p:spPr>
        <p:txBody>
          <a:bodyPr>
            <a:normAutofit/>
          </a:bodyPr>
          <a:lstStyle>
            <a:lvl1pPr>
              <a:defRPr sz="2800"/>
            </a:lvl1pPr>
          </a:lstStyle>
          <a:p>
            <a:r>
              <a:rPr lang="en-US"/>
              <a:t>Agenda</a:t>
            </a:r>
          </a:p>
        </p:txBody>
      </p:sp>
    </p:spTree>
    <p:extLst>
      <p:ext uri="{BB962C8B-B14F-4D97-AF65-F5344CB8AC3E}">
        <p14:creationId xmlns:p14="http://schemas.microsoft.com/office/powerpoint/2010/main" val="1493918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genda Layout 1">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6A7AFC3-759C-8233-470B-E83638C7921C}"/>
              </a:ext>
            </a:extLst>
          </p:cNvPr>
          <p:cNvSpPr>
            <a:spLocks/>
          </p:cNvSpPr>
          <p:nvPr userDrawn="1"/>
        </p:nvSpPr>
        <p:spPr>
          <a:xfrm>
            <a:off x="457200" y="502272"/>
            <a:ext cx="11734800" cy="5549762"/>
          </a:xfrm>
          <a:custGeom>
            <a:avLst/>
            <a:gdLst>
              <a:gd name="connsiteX0" fmla="*/ 2774881 w 11734800"/>
              <a:gd name="connsiteY0" fmla="*/ 0 h 5549762"/>
              <a:gd name="connsiteX1" fmla="*/ 9753600 w 11734800"/>
              <a:gd name="connsiteY1" fmla="*/ 0 h 5549762"/>
              <a:gd name="connsiteX2" fmla="*/ 11411967 w 11734800"/>
              <a:gd name="connsiteY2" fmla="*/ 0 h 5549762"/>
              <a:gd name="connsiteX3" fmla="*/ 11734800 w 11734800"/>
              <a:gd name="connsiteY3" fmla="*/ 0 h 5549762"/>
              <a:gd name="connsiteX4" fmla="*/ 11734800 w 11734800"/>
              <a:gd name="connsiteY4" fmla="*/ 20297 h 5549762"/>
              <a:gd name="connsiteX5" fmla="*/ 11734800 w 11734800"/>
              <a:gd name="connsiteY5" fmla="*/ 5529466 h 5549762"/>
              <a:gd name="connsiteX6" fmla="*/ 11734800 w 11734800"/>
              <a:gd name="connsiteY6" fmla="*/ 5549762 h 5549762"/>
              <a:gd name="connsiteX7" fmla="*/ 11411966 w 11734800"/>
              <a:gd name="connsiteY7" fmla="*/ 5549762 h 5549762"/>
              <a:gd name="connsiteX8" fmla="*/ 9753600 w 11734800"/>
              <a:gd name="connsiteY8" fmla="*/ 5549762 h 5549762"/>
              <a:gd name="connsiteX9" fmla="*/ 9753600 w 11734800"/>
              <a:gd name="connsiteY9" fmla="*/ 5549762 h 5549762"/>
              <a:gd name="connsiteX10" fmla="*/ 2774881 w 11734800"/>
              <a:gd name="connsiteY10" fmla="*/ 5549761 h 5549762"/>
              <a:gd name="connsiteX11" fmla="*/ 14326 w 11734800"/>
              <a:gd name="connsiteY11" fmla="*/ 3058596 h 5549762"/>
              <a:gd name="connsiteX12" fmla="*/ 0 w 11734800"/>
              <a:gd name="connsiteY12" fmla="*/ 2774881 h 5549762"/>
              <a:gd name="connsiteX13" fmla="*/ 14326 w 11734800"/>
              <a:gd name="connsiteY13" fmla="*/ 2491166 h 5549762"/>
              <a:gd name="connsiteX14" fmla="*/ 2774881 w 11734800"/>
              <a:gd name="connsiteY14" fmla="*/ 0 h 55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34800" h="5549762">
                <a:moveTo>
                  <a:pt x="2774881" y="0"/>
                </a:moveTo>
                <a:lnTo>
                  <a:pt x="9753600" y="0"/>
                </a:lnTo>
                <a:lnTo>
                  <a:pt x="11411967" y="0"/>
                </a:lnTo>
                <a:lnTo>
                  <a:pt x="11734800" y="0"/>
                </a:lnTo>
                <a:lnTo>
                  <a:pt x="11734800" y="20297"/>
                </a:lnTo>
                <a:lnTo>
                  <a:pt x="11734800" y="5529466"/>
                </a:lnTo>
                <a:lnTo>
                  <a:pt x="11734800" y="5549762"/>
                </a:lnTo>
                <a:lnTo>
                  <a:pt x="11411966" y="5549762"/>
                </a:lnTo>
                <a:lnTo>
                  <a:pt x="9753600" y="5549762"/>
                </a:lnTo>
                <a:lnTo>
                  <a:pt x="9753600" y="5549762"/>
                </a:lnTo>
                <a:lnTo>
                  <a:pt x="2774881" y="5549761"/>
                </a:lnTo>
                <a:cubicBezTo>
                  <a:pt x="1338140" y="5549761"/>
                  <a:pt x="156428" y="4457846"/>
                  <a:pt x="14326" y="3058596"/>
                </a:cubicBezTo>
                <a:lnTo>
                  <a:pt x="0" y="2774881"/>
                </a:lnTo>
                <a:lnTo>
                  <a:pt x="14326" y="2491166"/>
                </a:lnTo>
                <a:cubicBezTo>
                  <a:pt x="156428" y="1091916"/>
                  <a:pt x="1338140" y="0"/>
                  <a:pt x="2774881"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910">
              <a:buClrTx/>
            </a:pPr>
            <a:endParaRPr lang="en-US" sz="1350" kern="1200">
              <a:solidFill>
                <a:srgbClr val="FFFFFF"/>
              </a:solidFill>
              <a:latin typeface="Calibri" panose="020F0502020204030204"/>
            </a:endParaRPr>
          </a:p>
        </p:txBody>
      </p:sp>
      <p:sp>
        <p:nvSpPr>
          <p:cNvPr id="2" name="Title 1">
            <a:extLst>
              <a:ext uri="{FF2B5EF4-FFF2-40B4-BE49-F238E27FC236}">
                <a16:creationId xmlns:a16="http://schemas.microsoft.com/office/drawing/2014/main" id="{E3172468-FD5E-78D6-4BC0-A6AF8425AAC3}"/>
              </a:ext>
            </a:extLst>
          </p:cNvPr>
          <p:cNvSpPr>
            <a:spLocks noGrp="1"/>
          </p:cNvSpPr>
          <p:nvPr>
            <p:ph type="title" hasCustomPrompt="1"/>
          </p:nvPr>
        </p:nvSpPr>
        <p:spPr>
          <a:xfrm>
            <a:off x="870239" y="2969377"/>
            <a:ext cx="2363901" cy="615553"/>
          </a:xfrm>
        </p:spPr>
        <p:txBody>
          <a:bodyPr vert="horz" wrap="square" lIns="0" tIns="0" rIns="0" bIns="0" rtlCol="0" anchor="ctr">
            <a:spAutoFit/>
          </a:bodyPr>
          <a:lstStyle>
            <a:lvl1pPr algn="l">
              <a:defRPr lang="en-US" sz="4000" i="0" u="none" strike="noStrike" cap="none" dirty="0">
                <a:solidFill>
                  <a:schemeClr val="bg1"/>
                </a:solidFill>
                <a:sym typeface="Arial"/>
              </a:defRPr>
            </a:lvl1pPr>
          </a:lstStyle>
          <a:p>
            <a:pPr marR="0" lvl="0" algn="r">
              <a:lnSpc>
                <a:spcPct val="100000"/>
              </a:lnSpc>
              <a:spcAft>
                <a:spcPts val="0"/>
              </a:spcAft>
              <a:buClrTx/>
              <a:buFontTx/>
            </a:pPr>
            <a:r>
              <a:rPr lang="en-US"/>
              <a:t>Agenda</a:t>
            </a:r>
          </a:p>
        </p:txBody>
      </p:sp>
    </p:spTree>
    <p:extLst>
      <p:ext uri="{BB962C8B-B14F-4D97-AF65-F5344CB8AC3E}">
        <p14:creationId xmlns:p14="http://schemas.microsoft.com/office/powerpoint/2010/main" val="3807967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57FF-2258-493A-748D-2C1977C6A4B5}"/>
              </a:ext>
            </a:extLst>
          </p:cNvPr>
          <p:cNvSpPr>
            <a:spLocks noGrp="1"/>
          </p:cNvSpPr>
          <p:nvPr>
            <p:ph type="title" hasCustomPrompt="1"/>
          </p:nvPr>
        </p:nvSpPr>
        <p:spPr/>
        <p:txBody>
          <a:bodyPr>
            <a:noAutofit/>
          </a:bodyPr>
          <a:lstStyle>
            <a:lvl1pPr>
              <a:defRPr/>
            </a:lvl1pPr>
          </a:lstStyle>
          <a:p>
            <a:r>
              <a:rPr lang="en-US"/>
              <a:t>Click to edit Title and Content</a:t>
            </a:r>
          </a:p>
        </p:txBody>
      </p:sp>
      <p:sp>
        <p:nvSpPr>
          <p:cNvPr id="3" name="Text Placeholder 9">
            <a:extLst>
              <a:ext uri="{FF2B5EF4-FFF2-40B4-BE49-F238E27FC236}">
                <a16:creationId xmlns:a16="http://schemas.microsoft.com/office/drawing/2014/main" id="{2C4BC7AF-AA41-3E5A-C125-8F8987994B53}"/>
              </a:ext>
            </a:extLst>
          </p:cNvPr>
          <p:cNvSpPr>
            <a:spLocks noGrp="1"/>
          </p:cNvSpPr>
          <p:nvPr>
            <p:ph type="body" sz="quarter" idx="30" hasCustomPrompt="1"/>
          </p:nvPr>
        </p:nvSpPr>
        <p:spPr>
          <a:xfrm>
            <a:off x="449941" y="1798124"/>
            <a:ext cx="11292116" cy="4386775"/>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5" name="Text Placeholder 15">
            <a:extLst>
              <a:ext uri="{FF2B5EF4-FFF2-40B4-BE49-F238E27FC236}">
                <a16:creationId xmlns:a16="http://schemas.microsoft.com/office/drawing/2014/main" id="{6A623DB6-C27F-7A2B-FC12-819F7A926232}"/>
              </a:ext>
            </a:extLst>
          </p:cNvPr>
          <p:cNvSpPr>
            <a:spLocks noGrp="1"/>
          </p:cNvSpPr>
          <p:nvPr>
            <p:ph type="body" sz="quarter" idx="10" hasCustomPrompt="1"/>
          </p:nvPr>
        </p:nvSpPr>
        <p:spPr>
          <a:xfrm>
            <a:off x="457199" y="1305681"/>
            <a:ext cx="11277600" cy="492443"/>
          </a:xfrm>
          <a:prstGeom prst="rect">
            <a:avLst/>
          </a:prstGeom>
        </p:spPr>
        <p:txBody>
          <a:bodyPr>
            <a:noAutofit/>
          </a:bodyPr>
          <a:lstStyle>
            <a:lvl1pPr marL="0" indent="0">
              <a:lnSpc>
                <a:spcPct val="100000"/>
              </a:lnSpc>
              <a:buNone/>
              <a:defRPr lang="en-US" sz="1600" b="0" i="0" u="none" strike="noStrike" kern="1200" cap="none" dirty="0">
                <a:solidFill>
                  <a:schemeClr val="accent3"/>
                </a:solidFill>
                <a:latin typeface="+mn-lt"/>
                <a:ea typeface="+mn-ea"/>
                <a:cs typeface="Arial" panose="020B0604020202020204"/>
              </a:defRPr>
            </a:lvl1pPr>
          </a:lstStyle>
          <a:p>
            <a:pPr marL="0" marR="0" lvl="0" indent="0" algn="l" defTabSz="1219170" rtl="0" eaLnBrk="1" latinLnBrk="0" hangingPunct="1">
              <a:lnSpc>
                <a:spcPct val="100000"/>
              </a:lnSpc>
              <a:spcBef>
                <a:spcPts val="0"/>
              </a:spcBef>
              <a:spcAft>
                <a:spcPts val="0"/>
              </a:spcAft>
              <a:buClr>
                <a:srgbClr val="000000"/>
              </a:buClr>
              <a:buFont typeface="Arial"/>
              <a:buNone/>
            </a:pPr>
            <a:r>
              <a:rPr lang="en-US" err="1"/>
              <a:t>Subtiles</a:t>
            </a:r>
            <a:endParaRPr lang="en-US"/>
          </a:p>
        </p:txBody>
      </p:sp>
    </p:spTree>
    <p:extLst>
      <p:ext uri="{BB962C8B-B14F-4D97-AF65-F5344CB8AC3E}">
        <p14:creationId xmlns:p14="http://schemas.microsoft.com/office/powerpoint/2010/main" val="1804091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57FF-2258-493A-748D-2C1977C6A4B5}"/>
              </a:ext>
            </a:extLst>
          </p:cNvPr>
          <p:cNvSpPr>
            <a:spLocks noGrp="1"/>
          </p:cNvSpPr>
          <p:nvPr>
            <p:ph type="title" hasCustomPrompt="1"/>
          </p:nvPr>
        </p:nvSpPr>
        <p:spPr/>
        <p:txBody>
          <a:bodyPr>
            <a:noAutofit/>
          </a:bodyPr>
          <a:lstStyle>
            <a:lvl1pPr>
              <a:defRPr/>
            </a:lvl1pPr>
          </a:lstStyle>
          <a:p>
            <a:r>
              <a:rPr lang="en-US"/>
              <a:t>Click to edit Title and Content</a:t>
            </a:r>
          </a:p>
        </p:txBody>
      </p:sp>
      <p:sp>
        <p:nvSpPr>
          <p:cNvPr id="5" name="Text Placeholder 15">
            <a:extLst>
              <a:ext uri="{FF2B5EF4-FFF2-40B4-BE49-F238E27FC236}">
                <a16:creationId xmlns:a16="http://schemas.microsoft.com/office/drawing/2014/main" id="{6A623DB6-C27F-7A2B-FC12-819F7A926232}"/>
              </a:ext>
            </a:extLst>
          </p:cNvPr>
          <p:cNvSpPr>
            <a:spLocks noGrp="1"/>
          </p:cNvSpPr>
          <p:nvPr>
            <p:ph type="body" sz="quarter" idx="10" hasCustomPrompt="1"/>
          </p:nvPr>
        </p:nvSpPr>
        <p:spPr>
          <a:xfrm>
            <a:off x="457199" y="1305681"/>
            <a:ext cx="11277600" cy="492443"/>
          </a:xfrm>
          <a:prstGeom prst="rect">
            <a:avLst/>
          </a:prstGeom>
        </p:spPr>
        <p:txBody>
          <a:bodyPr>
            <a:noAutofit/>
          </a:bodyPr>
          <a:lstStyle>
            <a:lvl1pPr marL="0" indent="0">
              <a:lnSpc>
                <a:spcPct val="100000"/>
              </a:lnSpc>
              <a:buNone/>
              <a:defRPr lang="en-US" sz="1600" b="0" i="0" u="none" strike="noStrike" kern="1200" cap="none" dirty="0">
                <a:solidFill>
                  <a:schemeClr val="accent3"/>
                </a:solidFill>
                <a:latin typeface="+mn-lt"/>
                <a:ea typeface="+mn-ea"/>
                <a:cs typeface="Arial" panose="020B0604020202020204"/>
              </a:defRPr>
            </a:lvl1pPr>
          </a:lstStyle>
          <a:p>
            <a:pPr marL="0" marR="0" lvl="0" indent="0" algn="l" defTabSz="1219170" rtl="0" eaLnBrk="1" latinLnBrk="0" hangingPunct="1">
              <a:lnSpc>
                <a:spcPct val="100000"/>
              </a:lnSpc>
              <a:spcBef>
                <a:spcPts val="0"/>
              </a:spcBef>
              <a:spcAft>
                <a:spcPts val="0"/>
              </a:spcAft>
              <a:buClr>
                <a:srgbClr val="000000"/>
              </a:buClr>
              <a:buFont typeface="Arial"/>
              <a:buNone/>
            </a:pPr>
            <a:r>
              <a:rPr lang="en-US"/>
              <a:t>Subtitles</a:t>
            </a:r>
          </a:p>
        </p:txBody>
      </p:sp>
    </p:spTree>
    <p:extLst>
      <p:ext uri="{BB962C8B-B14F-4D97-AF65-F5344CB8AC3E}">
        <p14:creationId xmlns:p14="http://schemas.microsoft.com/office/powerpoint/2010/main" val="3283656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57FF-2258-493A-748D-2C1977C6A4B5}"/>
              </a:ext>
            </a:extLst>
          </p:cNvPr>
          <p:cNvSpPr>
            <a:spLocks noGrp="1"/>
          </p:cNvSpPr>
          <p:nvPr>
            <p:ph type="title" hasCustomPrompt="1"/>
          </p:nvPr>
        </p:nvSpPr>
        <p:spPr>
          <a:xfrm>
            <a:off x="457200" y="366185"/>
            <a:ext cx="11277600" cy="828777"/>
          </a:xfrm>
        </p:spPr>
        <p:txBody>
          <a:bodyPr>
            <a:noAutofit/>
          </a:bodyPr>
          <a:lstStyle>
            <a:lvl1pPr>
              <a:defRPr/>
            </a:lvl1pPr>
          </a:lstStyle>
          <a:p>
            <a:r>
              <a:rPr lang="en-US"/>
              <a:t>Click to edit Title and Content</a:t>
            </a:r>
          </a:p>
        </p:txBody>
      </p:sp>
      <p:sp>
        <p:nvSpPr>
          <p:cNvPr id="3" name="Rectangle: Rounded Corners 2">
            <a:extLst>
              <a:ext uri="{FF2B5EF4-FFF2-40B4-BE49-F238E27FC236}">
                <a16:creationId xmlns:a16="http://schemas.microsoft.com/office/drawing/2014/main" id="{DDC4A734-B58D-F686-6557-45C061BDEA1A}"/>
              </a:ext>
            </a:extLst>
          </p:cNvPr>
          <p:cNvSpPr>
            <a:spLocks/>
          </p:cNvSpPr>
          <p:nvPr userDrawn="1"/>
        </p:nvSpPr>
        <p:spPr>
          <a:xfrm>
            <a:off x="457200" y="1494972"/>
            <a:ext cx="5547360" cy="4029528"/>
          </a:xfrm>
          <a:prstGeom prst="roundRect">
            <a:avLst>
              <a:gd name="adj" fmla="val 4300"/>
            </a:avLst>
          </a:prstGeom>
          <a:solidFill>
            <a:schemeClr val="accent5">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6BF106A-9643-0EBB-8FC5-6E1010489CA9}"/>
              </a:ext>
            </a:extLst>
          </p:cNvPr>
          <p:cNvSpPr>
            <a:spLocks/>
          </p:cNvSpPr>
          <p:nvPr userDrawn="1"/>
        </p:nvSpPr>
        <p:spPr>
          <a:xfrm>
            <a:off x="6187440" y="1494972"/>
            <a:ext cx="5547360" cy="4029528"/>
          </a:xfrm>
          <a:prstGeom prst="roundRect">
            <a:avLst>
              <a:gd name="adj" fmla="val 4300"/>
            </a:avLst>
          </a:prstGeom>
          <a:solidFill>
            <a:schemeClr val="accent5">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446F2DC-B495-FC97-F151-E830933275EF}"/>
              </a:ext>
            </a:extLst>
          </p:cNvPr>
          <p:cNvSpPr>
            <a:spLocks/>
          </p:cNvSpPr>
          <p:nvPr userDrawn="1"/>
        </p:nvSpPr>
        <p:spPr>
          <a:xfrm>
            <a:off x="457200" y="5676900"/>
            <a:ext cx="11277600" cy="508000"/>
          </a:xfrm>
          <a:prstGeom prst="roundRect">
            <a:avLst>
              <a:gd name="adj" fmla="val 133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5DF05EA8-D0B4-A026-A631-275CDE5F4075}"/>
              </a:ext>
            </a:extLst>
          </p:cNvPr>
          <p:cNvSpPr>
            <a:spLocks noGrp="1"/>
          </p:cNvSpPr>
          <p:nvPr>
            <p:ph type="body" sz="quarter" idx="30" hasCustomPrompt="1"/>
          </p:nvPr>
        </p:nvSpPr>
        <p:spPr>
          <a:xfrm>
            <a:off x="587462" y="1645724"/>
            <a:ext cx="5272318" cy="669305"/>
          </a:xfrm>
          <a:prstGeom prst="roundRect">
            <a:avLst/>
          </a:prstGeom>
          <a:solidFill>
            <a:schemeClr val="accent3"/>
          </a:solidFill>
        </p:spPr>
        <p:txBody>
          <a:bodyPr anchor="ctr">
            <a:noAutofit/>
          </a:bodyPr>
          <a:lstStyle>
            <a:lvl1pPr marL="0" indent="0">
              <a:lnSpc>
                <a:spcPct val="100000"/>
              </a:lnSpc>
              <a:spcBef>
                <a:spcPts val="0"/>
              </a:spcBef>
              <a:spcAft>
                <a:spcPts val="600"/>
              </a:spcAft>
              <a:buFont typeface="Arial" panose="020B0604020202020204" pitchFamily="34" charset="0"/>
              <a:buNone/>
              <a:defRPr sz="1600" b="1">
                <a:solidFill>
                  <a:schemeClr val="bg1"/>
                </a:solidFill>
              </a:defRPr>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p:txBody>
      </p:sp>
      <p:sp>
        <p:nvSpPr>
          <p:cNvPr id="10" name="Text Placeholder 9">
            <a:extLst>
              <a:ext uri="{FF2B5EF4-FFF2-40B4-BE49-F238E27FC236}">
                <a16:creationId xmlns:a16="http://schemas.microsoft.com/office/drawing/2014/main" id="{A999BD1B-7350-DF28-ED14-B8223B67FD4E}"/>
              </a:ext>
            </a:extLst>
          </p:cNvPr>
          <p:cNvSpPr>
            <a:spLocks noGrp="1"/>
          </p:cNvSpPr>
          <p:nvPr>
            <p:ph type="body" sz="quarter" idx="31" hasCustomPrompt="1"/>
          </p:nvPr>
        </p:nvSpPr>
        <p:spPr>
          <a:xfrm>
            <a:off x="587462" y="2442259"/>
            <a:ext cx="5272318" cy="3082242"/>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11" name="Text Placeholder 9">
            <a:extLst>
              <a:ext uri="{FF2B5EF4-FFF2-40B4-BE49-F238E27FC236}">
                <a16:creationId xmlns:a16="http://schemas.microsoft.com/office/drawing/2014/main" id="{BC488607-A6CF-C3CE-6902-4F8D1831F995}"/>
              </a:ext>
            </a:extLst>
          </p:cNvPr>
          <p:cNvSpPr>
            <a:spLocks noGrp="1"/>
          </p:cNvSpPr>
          <p:nvPr>
            <p:ph type="body" sz="quarter" idx="32" hasCustomPrompt="1"/>
          </p:nvPr>
        </p:nvSpPr>
        <p:spPr>
          <a:xfrm>
            <a:off x="6324961" y="1645724"/>
            <a:ext cx="5272318" cy="669305"/>
          </a:xfrm>
          <a:prstGeom prst="roundRect">
            <a:avLst/>
          </a:prstGeom>
          <a:solidFill>
            <a:schemeClr val="accent3"/>
          </a:solidFill>
        </p:spPr>
        <p:txBody>
          <a:bodyPr anchor="ctr">
            <a:noAutofit/>
          </a:bodyPr>
          <a:lstStyle>
            <a:lvl1pPr marL="0" indent="0">
              <a:lnSpc>
                <a:spcPct val="100000"/>
              </a:lnSpc>
              <a:spcBef>
                <a:spcPts val="0"/>
              </a:spcBef>
              <a:spcAft>
                <a:spcPts val="600"/>
              </a:spcAft>
              <a:buFont typeface="Arial" panose="020B0604020202020204" pitchFamily="34" charset="0"/>
              <a:buNone/>
              <a:defRPr sz="1600" b="1">
                <a:solidFill>
                  <a:schemeClr val="bg1"/>
                </a:solidFill>
              </a:defRPr>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p:txBody>
      </p:sp>
      <p:sp>
        <p:nvSpPr>
          <p:cNvPr id="12" name="Text Placeholder 9">
            <a:extLst>
              <a:ext uri="{FF2B5EF4-FFF2-40B4-BE49-F238E27FC236}">
                <a16:creationId xmlns:a16="http://schemas.microsoft.com/office/drawing/2014/main" id="{1B2144A6-BD5E-7826-82D6-41B901EAD895}"/>
              </a:ext>
            </a:extLst>
          </p:cNvPr>
          <p:cNvSpPr>
            <a:spLocks noGrp="1"/>
          </p:cNvSpPr>
          <p:nvPr>
            <p:ph type="body" sz="quarter" idx="33" hasCustomPrompt="1"/>
          </p:nvPr>
        </p:nvSpPr>
        <p:spPr>
          <a:xfrm>
            <a:off x="6324961" y="2442259"/>
            <a:ext cx="5272318" cy="3082242"/>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13" name="Text Placeholder 9">
            <a:extLst>
              <a:ext uri="{FF2B5EF4-FFF2-40B4-BE49-F238E27FC236}">
                <a16:creationId xmlns:a16="http://schemas.microsoft.com/office/drawing/2014/main" id="{971E8766-9D2D-7204-8369-667B2CDA9F40}"/>
              </a:ext>
            </a:extLst>
          </p:cNvPr>
          <p:cNvSpPr>
            <a:spLocks noGrp="1"/>
          </p:cNvSpPr>
          <p:nvPr>
            <p:ph type="body" sz="quarter" idx="34" hasCustomPrompt="1"/>
          </p:nvPr>
        </p:nvSpPr>
        <p:spPr>
          <a:xfrm>
            <a:off x="457201" y="5676900"/>
            <a:ext cx="11277600" cy="495875"/>
          </a:xfrm>
          <a:prstGeom prst="rect">
            <a:avLst/>
          </a:prstGeom>
        </p:spPr>
        <p:txBody>
          <a:bodyPr anchor="ctr">
            <a:noAutofit/>
          </a:bodyPr>
          <a:lstStyle>
            <a:lvl1pPr marL="0" indent="0" algn="ctr">
              <a:lnSpc>
                <a:spcPct val="100000"/>
              </a:lnSpc>
              <a:spcBef>
                <a:spcPts val="0"/>
              </a:spcBef>
              <a:spcAft>
                <a:spcPts val="600"/>
              </a:spcAft>
              <a:buFont typeface="Arial" panose="020B0604020202020204" pitchFamily="34" charset="0"/>
              <a:buNone/>
              <a:defRPr sz="1800" b="1">
                <a:solidFill>
                  <a:schemeClr val="bg1"/>
                </a:solidFill>
              </a:defRPr>
            </a:lvl1pPr>
            <a:lvl2pPr marL="285750" indent="0">
              <a:lnSpc>
                <a:spcPct val="100000"/>
              </a:lnSpc>
              <a:spcBef>
                <a:spcPts val="0"/>
              </a:spcBef>
              <a:spcAft>
                <a:spcPts val="600"/>
              </a:spcAft>
              <a:buFont typeface="Arial" panose="020B0604020202020204" pitchFamily="34" charset="0"/>
              <a:buNone/>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text Style</a:t>
            </a:r>
          </a:p>
        </p:txBody>
      </p:sp>
    </p:spTree>
    <p:extLst>
      <p:ext uri="{BB962C8B-B14F-4D97-AF65-F5344CB8AC3E}">
        <p14:creationId xmlns:p14="http://schemas.microsoft.com/office/powerpoint/2010/main" val="353402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s 2">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2E6B95C3-207A-5EB4-F3D0-46EECF003457}"/>
              </a:ext>
            </a:extLst>
          </p:cNvPr>
          <p:cNvSpPr>
            <a:spLocks noGrp="1"/>
          </p:cNvSpPr>
          <p:nvPr>
            <p:ph type="pic" sz="quarter" idx="11"/>
          </p:nvPr>
        </p:nvSpPr>
        <p:spPr>
          <a:xfrm>
            <a:off x="0" y="0"/>
            <a:ext cx="12192000" cy="6858000"/>
          </a:xfrm>
          <a:prstGeom prst="rect">
            <a:avLst/>
          </a:prstGeom>
        </p:spPr>
        <p:txBody>
          <a:bodyPr anchor="ctr"/>
          <a:lstStyle>
            <a:lvl1pPr algn="ctr">
              <a:defRPr/>
            </a:lvl1pPr>
          </a:lstStyle>
          <a:p>
            <a:r>
              <a:rPr lang="en-US"/>
              <a:t>Click icon to add picture</a:t>
            </a:r>
          </a:p>
        </p:txBody>
      </p:sp>
      <p:sp>
        <p:nvSpPr>
          <p:cNvPr id="2" name="Title 1">
            <a:extLst>
              <a:ext uri="{FF2B5EF4-FFF2-40B4-BE49-F238E27FC236}">
                <a16:creationId xmlns:a16="http://schemas.microsoft.com/office/drawing/2014/main" id="{1DB00D3E-73F2-6A8E-FF6E-BA6CC4A1646D}"/>
              </a:ext>
            </a:extLst>
          </p:cNvPr>
          <p:cNvSpPr>
            <a:spLocks noGrp="1"/>
          </p:cNvSpPr>
          <p:nvPr>
            <p:ph type="ctrTitle"/>
          </p:nvPr>
        </p:nvSpPr>
        <p:spPr>
          <a:xfrm>
            <a:off x="827315" y="1273514"/>
            <a:ext cx="4535472" cy="1231106"/>
          </a:xfrm>
          <a:noFill/>
          <a:ln>
            <a:noFill/>
          </a:ln>
        </p:spPr>
        <p:txBody>
          <a:bodyPr spcFirstLastPara="1" vert="horz" wrap="square" lIns="0" tIns="0" rIns="0" bIns="0" rtlCol="0" anchor="b" anchorCtr="0">
            <a:spAutoFit/>
          </a:bodyPr>
          <a:lstStyle>
            <a:lvl1pPr>
              <a:defRPr lang="en-US" sz="4000" dirty="0">
                <a:solidFill>
                  <a:schemeClr val="bg2"/>
                </a:solidFill>
                <a:latin typeface="+mn-lt"/>
                <a:ea typeface="+mn-ea"/>
                <a:cs typeface="+mn-cs"/>
              </a:defRPr>
            </a:lvl1pPr>
          </a:lstStyle>
          <a:p>
            <a:pPr marL="0" lvl="0" indent="0">
              <a:lnSpc>
                <a:spcPct val="100000"/>
              </a:lnSpc>
              <a:spcBef>
                <a:spcPts val="0"/>
              </a:spcBef>
              <a:buSzPts val="3700"/>
              <a:buFont typeface="Arial" panose="020B0604020202020204" pitchFamily="34" charset="0"/>
            </a:pPr>
            <a:r>
              <a:rPr lang="en-US"/>
              <a:t>Click to edit Master title style</a:t>
            </a:r>
          </a:p>
        </p:txBody>
      </p:sp>
      <p:sp>
        <p:nvSpPr>
          <p:cNvPr id="7" name="Text Placeholder 15">
            <a:extLst>
              <a:ext uri="{FF2B5EF4-FFF2-40B4-BE49-F238E27FC236}">
                <a16:creationId xmlns:a16="http://schemas.microsoft.com/office/drawing/2014/main" id="{AD1A0A6C-16A9-E08B-3908-4B8F604ABB53}"/>
              </a:ext>
            </a:extLst>
          </p:cNvPr>
          <p:cNvSpPr>
            <a:spLocks noGrp="1"/>
          </p:cNvSpPr>
          <p:nvPr>
            <p:ph type="body" sz="quarter" idx="10"/>
          </p:nvPr>
        </p:nvSpPr>
        <p:spPr>
          <a:xfrm>
            <a:off x="827088" y="2721431"/>
            <a:ext cx="4570412" cy="1435100"/>
          </a:xfrm>
          <a:prstGeom prst="rect">
            <a:avLst/>
          </a:prstGeom>
        </p:spPr>
        <p:txBody>
          <a:bodyPr>
            <a:normAutofit/>
          </a:bodyPr>
          <a:lstStyle>
            <a:lvl1pPr marL="0" indent="0">
              <a:buNone/>
              <a:defRPr sz="2800">
                <a:solidFill>
                  <a:schemeClr val="bg2"/>
                </a:solidFill>
                <a:latin typeface="+mn-lt"/>
              </a:defRPr>
            </a:lvl1pPr>
          </a:lstStyle>
          <a:p>
            <a:pPr lvl="0"/>
            <a:r>
              <a:rPr lang="en-US"/>
              <a:t>Click to edit Master text styles</a:t>
            </a:r>
          </a:p>
        </p:txBody>
      </p:sp>
    </p:spTree>
    <p:extLst>
      <p:ext uri="{BB962C8B-B14F-4D97-AF65-F5344CB8AC3E}">
        <p14:creationId xmlns:p14="http://schemas.microsoft.com/office/powerpoint/2010/main" val="1034121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57FF-2258-493A-748D-2C1977C6A4B5}"/>
              </a:ext>
            </a:extLst>
          </p:cNvPr>
          <p:cNvSpPr>
            <a:spLocks noGrp="1"/>
          </p:cNvSpPr>
          <p:nvPr>
            <p:ph type="title" hasCustomPrompt="1"/>
          </p:nvPr>
        </p:nvSpPr>
        <p:spPr/>
        <p:txBody>
          <a:bodyPr>
            <a:noAutofit/>
          </a:bodyPr>
          <a:lstStyle>
            <a:lvl1pPr>
              <a:defRPr/>
            </a:lvl1pPr>
          </a:lstStyle>
          <a:p>
            <a:r>
              <a:rPr lang="en-US"/>
              <a:t>Click to edit Title and Content</a:t>
            </a:r>
          </a:p>
        </p:txBody>
      </p:sp>
    </p:spTree>
    <p:extLst>
      <p:ext uri="{BB962C8B-B14F-4D97-AF65-F5344CB8AC3E}">
        <p14:creationId xmlns:p14="http://schemas.microsoft.com/office/powerpoint/2010/main" val="2543796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50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3C0EAA-480A-F42C-786F-AF127D3F65A2}"/>
              </a:ext>
            </a:extLst>
          </p:cNvPr>
          <p:cNvSpPr>
            <a:spLocks/>
          </p:cNvSpPr>
          <p:nvPr userDrawn="1"/>
        </p:nvSpPr>
        <p:spPr>
          <a:xfrm>
            <a:off x="609600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72468-FD5E-78D6-4BC0-A6AF8425AAC3}"/>
              </a:ext>
            </a:extLst>
          </p:cNvPr>
          <p:cNvSpPr>
            <a:spLocks noGrp="1"/>
          </p:cNvSpPr>
          <p:nvPr>
            <p:ph type="title" hasCustomPrompt="1"/>
          </p:nvPr>
        </p:nvSpPr>
        <p:spPr>
          <a:xfrm>
            <a:off x="457200" y="366185"/>
            <a:ext cx="5481868" cy="828777"/>
          </a:xfrm>
        </p:spPr>
        <p:txBody>
          <a:bodyPr>
            <a:noAutofit/>
          </a:bodyPr>
          <a:lstStyle/>
          <a:p>
            <a:r>
              <a:rPr lang="en-US"/>
              <a:t>Click to edit Title</a:t>
            </a:r>
          </a:p>
        </p:txBody>
      </p:sp>
      <p:sp>
        <p:nvSpPr>
          <p:cNvPr id="5" name="Text Placeholder 9">
            <a:extLst>
              <a:ext uri="{FF2B5EF4-FFF2-40B4-BE49-F238E27FC236}">
                <a16:creationId xmlns:a16="http://schemas.microsoft.com/office/drawing/2014/main" id="{BF803D23-240D-369C-A461-7DA4A1D23A17}"/>
              </a:ext>
            </a:extLst>
          </p:cNvPr>
          <p:cNvSpPr>
            <a:spLocks noGrp="1"/>
          </p:cNvSpPr>
          <p:nvPr>
            <p:ph type="body" sz="quarter" idx="37" hasCustomPrompt="1"/>
          </p:nvPr>
        </p:nvSpPr>
        <p:spPr>
          <a:xfrm>
            <a:off x="468989" y="2053986"/>
            <a:ext cx="5481868" cy="3936047"/>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6600"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buFont typeface="Arial" panose="020B0604020202020204" pitchFamily="34" charset="0"/>
              <a:buChar char="•"/>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4FD27974-5851-84ED-6651-B9C147248999}"/>
              </a:ext>
            </a:extLst>
          </p:cNvPr>
          <p:cNvSpPr>
            <a:spLocks noGrp="1"/>
          </p:cNvSpPr>
          <p:nvPr>
            <p:ph type="body" sz="quarter" idx="10" hasCustomPrompt="1"/>
          </p:nvPr>
        </p:nvSpPr>
        <p:spPr>
          <a:xfrm>
            <a:off x="457199" y="1305681"/>
            <a:ext cx="5481868" cy="492443"/>
          </a:xfrm>
          <a:prstGeom prst="rect">
            <a:avLst/>
          </a:prstGeom>
        </p:spPr>
        <p:txBody>
          <a:bodyPr>
            <a:noAutofit/>
          </a:bodyPr>
          <a:lstStyle>
            <a:lvl1pPr marL="0" indent="0">
              <a:lnSpc>
                <a:spcPct val="100000"/>
              </a:lnSpc>
              <a:buNone/>
              <a:defRPr lang="en-US" sz="1600" b="0" i="0" u="none" strike="noStrike" kern="1200" cap="none" dirty="0">
                <a:solidFill>
                  <a:schemeClr val="accent3"/>
                </a:solidFill>
                <a:latin typeface="+mn-lt"/>
                <a:ea typeface="+mn-ea"/>
                <a:cs typeface="Arial" panose="020B0604020202020204"/>
              </a:defRPr>
            </a:lvl1pPr>
          </a:lstStyle>
          <a:p>
            <a:pPr marL="0" marR="0" lvl="0" indent="0" algn="l" defTabSz="1219170" rtl="0" eaLnBrk="1" latinLnBrk="0" hangingPunct="1">
              <a:lnSpc>
                <a:spcPct val="100000"/>
              </a:lnSpc>
              <a:spcBef>
                <a:spcPts val="0"/>
              </a:spcBef>
              <a:spcAft>
                <a:spcPts val="0"/>
              </a:spcAft>
              <a:buClr>
                <a:srgbClr val="000000"/>
              </a:buClr>
              <a:buFont typeface="Arial"/>
              <a:buNone/>
            </a:pPr>
            <a:r>
              <a:rPr lang="en-US"/>
              <a:t>Subtitles</a:t>
            </a:r>
          </a:p>
        </p:txBody>
      </p:sp>
      <p:sp>
        <p:nvSpPr>
          <p:cNvPr id="7" name="TextBox 6">
            <a:extLst>
              <a:ext uri="{FF2B5EF4-FFF2-40B4-BE49-F238E27FC236}">
                <a16:creationId xmlns:a16="http://schemas.microsoft.com/office/drawing/2014/main" id="{1FCC50DD-FD57-8BE2-AAA3-1A155FE82F82}"/>
              </a:ext>
            </a:extLst>
          </p:cNvPr>
          <p:cNvSpPr txBox="1">
            <a:spLocks/>
          </p:cNvSpPr>
          <p:nvPr userDrawn="1"/>
        </p:nvSpPr>
        <p:spPr>
          <a:xfrm>
            <a:off x="11588780" y="6439670"/>
            <a:ext cx="218161" cy="148837"/>
          </a:xfrm>
          <a:prstGeom prst="rect">
            <a:avLst/>
          </a:prstGeom>
          <a:noFill/>
          <a:ln>
            <a:noFill/>
          </a:ln>
        </p:spPr>
        <p:txBody>
          <a:bodyPr spcFirstLastPara="1" wrap="none" lIns="63988" tIns="22867" rIns="45700" bIns="22867"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500" b="0" i="0" u="none" strike="noStrike" cap="none" smtClean="0">
                <a:solidFill>
                  <a:schemeClr val="dk1"/>
                </a:solidFill>
                <a:latin typeface="Montserrat Light"/>
                <a:ea typeface="Montserrat Light"/>
                <a:cs typeface="Montserrat Light"/>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fld id="{FE4CB2F6-CB21-4D5E-9350-268FD60EEDE8}" type="slidenum">
              <a:rPr lang="en-IN" sz="667" smtClean="0">
                <a:solidFill>
                  <a:schemeClr val="bg1"/>
                </a:solidFill>
              </a:rPr>
              <a:pPr algn="l"/>
              <a:t>‹#›</a:t>
            </a:fld>
            <a:endParaRPr lang="en-IN" sz="667">
              <a:solidFill>
                <a:schemeClr val="bg1"/>
              </a:solidFill>
            </a:endParaRPr>
          </a:p>
        </p:txBody>
      </p:sp>
    </p:spTree>
    <p:extLst>
      <p:ext uri="{BB962C8B-B14F-4D97-AF65-F5344CB8AC3E}">
        <p14:creationId xmlns:p14="http://schemas.microsoft.com/office/powerpoint/2010/main" val="486620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50/50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3C0EAA-480A-F42C-786F-AF127D3F65A2}"/>
              </a:ext>
            </a:extLst>
          </p:cNvPr>
          <p:cNvSpPr>
            <a:spLocks/>
          </p:cNvSpPr>
          <p:nvPr userDrawn="1"/>
        </p:nvSpPr>
        <p:spPr>
          <a:xfrm>
            <a:off x="6096000" y="0"/>
            <a:ext cx="6096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72468-FD5E-78D6-4BC0-A6AF8425AAC3}"/>
              </a:ext>
            </a:extLst>
          </p:cNvPr>
          <p:cNvSpPr>
            <a:spLocks noGrp="1"/>
          </p:cNvSpPr>
          <p:nvPr>
            <p:ph type="title" hasCustomPrompt="1"/>
          </p:nvPr>
        </p:nvSpPr>
        <p:spPr>
          <a:xfrm>
            <a:off x="457200" y="366185"/>
            <a:ext cx="5481868" cy="828777"/>
          </a:xfrm>
        </p:spPr>
        <p:txBody>
          <a:bodyPr>
            <a:noAutofit/>
          </a:bodyPr>
          <a:lstStyle/>
          <a:p>
            <a:r>
              <a:rPr lang="en-US"/>
              <a:t>Click to edit Title</a:t>
            </a:r>
          </a:p>
        </p:txBody>
      </p:sp>
      <p:sp>
        <p:nvSpPr>
          <p:cNvPr id="5" name="Text Placeholder 9">
            <a:extLst>
              <a:ext uri="{FF2B5EF4-FFF2-40B4-BE49-F238E27FC236}">
                <a16:creationId xmlns:a16="http://schemas.microsoft.com/office/drawing/2014/main" id="{BF803D23-240D-369C-A461-7DA4A1D23A17}"/>
              </a:ext>
            </a:extLst>
          </p:cNvPr>
          <p:cNvSpPr>
            <a:spLocks noGrp="1"/>
          </p:cNvSpPr>
          <p:nvPr>
            <p:ph type="body" sz="quarter" idx="37" hasCustomPrompt="1"/>
          </p:nvPr>
        </p:nvSpPr>
        <p:spPr>
          <a:xfrm>
            <a:off x="468989" y="2053986"/>
            <a:ext cx="5481868" cy="3936047"/>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6600"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buFont typeface="Arial" panose="020B0604020202020204" pitchFamily="34" charset="0"/>
              <a:buChar char="•"/>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4FD27974-5851-84ED-6651-B9C147248999}"/>
              </a:ext>
            </a:extLst>
          </p:cNvPr>
          <p:cNvSpPr>
            <a:spLocks noGrp="1"/>
          </p:cNvSpPr>
          <p:nvPr>
            <p:ph type="body" sz="quarter" idx="10" hasCustomPrompt="1"/>
          </p:nvPr>
        </p:nvSpPr>
        <p:spPr>
          <a:xfrm>
            <a:off x="457199" y="1305681"/>
            <a:ext cx="5481868" cy="492443"/>
          </a:xfrm>
          <a:prstGeom prst="rect">
            <a:avLst/>
          </a:prstGeom>
        </p:spPr>
        <p:txBody>
          <a:bodyPr>
            <a:noAutofit/>
          </a:bodyPr>
          <a:lstStyle>
            <a:lvl1pPr marL="0" indent="0">
              <a:lnSpc>
                <a:spcPct val="100000"/>
              </a:lnSpc>
              <a:buNone/>
              <a:defRPr lang="en-US" sz="1600" b="0" i="0" u="none" strike="noStrike" kern="1200" cap="none" dirty="0">
                <a:solidFill>
                  <a:schemeClr val="accent3"/>
                </a:solidFill>
                <a:latin typeface="+mn-lt"/>
                <a:ea typeface="+mn-ea"/>
                <a:cs typeface="Arial" panose="020B0604020202020204"/>
              </a:defRPr>
            </a:lvl1pPr>
          </a:lstStyle>
          <a:p>
            <a:pPr marL="0" marR="0" lvl="0" indent="0" algn="l" defTabSz="1219170" rtl="0" eaLnBrk="1" latinLnBrk="0" hangingPunct="1">
              <a:lnSpc>
                <a:spcPct val="100000"/>
              </a:lnSpc>
              <a:spcBef>
                <a:spcPts val="0"/>
              </a:spcBef>
              <a:spcAft>
                <a:spcPts val="0"/>
              </a:spcAft>
              <a:buClr>
                <a:srgbClr val="000000"/>
              </a:buClr>
              <a:buFont typeface="Arial"/>
              <a:buNone/>
            </a:pPr>
            <a:r>
              <a:rPr lang="en-US"/>
              <a:t>Subtitles</a:t>
            </a:r>
          </a:p>
        </p:txBody>
      </p:sp>
      <p:sp>
        <p:nvSpPr>
          <p:cNvPr id="7" name="TextBox 6">
            <a:extLst>
              <a:ext uri="{FF2B5EF4-FFF2-40B4-BE49-F238E27FC236}">
                <a16:creationId xmlns:a16="http://schemas.microsoft.com/office/drawing/2014/main" id="{1FCC50DD-FD57-8BE2-AAA3-1A155FE82F82}"/>
              </a:ext>
            </a:extLst>
          </p:cNvPr>
          <p:cNvSpPr txBox="1">
            <a:spLocks/>
          </p:cNvSpPr>
          <p:nvPr userDrawn="1"/>
        </p:nvSpPr>
        <p:spPr>
          <a:xfrm>
            <a:off x="11588780" y="6439670"/>
            <a:ext cx="218161" cy="148837"/>
          </a:xfrm>
          <a:prstGeom prst="rect">
            <a:avLst/>
          </a:prstGeom>
          <a:noFill/>
          <a:ln>
            <a:noFill/>
          </a:ln>
        </p:spPr>
        <p:txBody>
          <a:bodyPr spcFirstLastPara="1" wrap="none" lIns="63988" tIns="22867" rIns="45700" bIns="22867"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500" b="0" i="0" u="none" strike="noStrike" cap="none" smtClean="0">
                <a:solidFill>
                  <a:schemeClr val="dk1"/>
                </a:solidFill>
                <a:latin typeface="Montserrat Light"/>
                <a:ea typeface="Montserrat Light"/>
                <a:cs typeface="Montserrat Light"/>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fld id="{FE4CB2F6-CB21-4D5E-9350-268FD60EEDE8}" type="slidenum">
              <a:rPr lang="en-IN" sz="667" smtClean="0">
                <a:solidFill>
                  <a:schemeClr val="bg1"/>
                </a:solidFill>
              </a:rPr>
              <a:pPr algn="l"/>
              <a:t>‹#›</a:t>
            </a:fld>
            <a:endParaRPr lang="en-IN" sz="667">
              <a:solidFill>
                <a:schemeClr val="bg1"/>
              </a:solidFill>
            </a:endParaRPr>
          </a:p>
        </p:txBody>
      </p:sp>
    </p:spTree>
    <p:extLst>
      <p:ext uri="{BB962C8B-B14F-4D97-AF65-F5344CB8AC3E}">
        <p14:creationId xmlns:p14="http://schemas.microsoft.com/office/powerpoint/2010/main" val="1955253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DADF99E6-A39A-6D5B-DECF-E3BFEB573FD8}"/>
              </a:ext>
            </a:extLst>
          </p:cNvPr>
          <p:cNvSpPr>
            <a:spLocks noGrp="1"/>
          </p:cNvSpPr>
          <p:nvPr>
            <p:ph idx="36" hasCustomPrompt="1"/>
          </p:nvPr>
        </p:nvSpPr>
        <p:spPr>
          <a:xfrm>
            <a:off x="6241141" y="1308100"/>
            <a:ext cx="5481868" cy="543849"/>
          </a:xfrm>
          <a:prstGeom prst="roundRect">
            <a:avLst>
              <a:gd name="adj" fmla="val 9661"/>
            </a:avLst>
          </a:prstGeom>
          <a:solidFill>
            <a:schemeClr val="accent3"/>
          </a:solidFill>
          <a:ln w="3175">
            <a:noFill/>
          </a:ln>
          <a:effectLst/>
        </p:spPr>
        <p:txBody>
          <a:bodyPr rot="0" spcFirstLastPara="0" vertOverflow="overflow" horzOverflow="overflow" vert="horz" wrap="square" lIns="137160" tIns="45720" rIns="91440" bIns="45720" numCol="1" spcCol="0" rtlCol="0" fromWordArt="0" anchor="ctr" anchorCtr="0" forceAA="0" compatLnSpc="1">
            <a:prstTxWarp prst="textNoShape">
              <a:avLst/>
            </a:prstTxWarp>
            <a:noAutofit/>
          </a:bodyPr>
          <a:lstStyle>
            <a:lvl1pPr marL="0" indent="0">
              <a:buNone/>
              <a:defRPr lang="en-US" sz="1600" b="1" i="0" u="none" strike="noStrike" kern="1200" cap="none" dirty="0">
                <a:solidFill>
                  <a:schemeClr val="bg1"/>
                </a:solidFill>
                <a:latin typeface="+mn-lt"/>
                <a:ea typeface="Arial"/>
                <a:cs typeface="Arial"/>
                <a:sym typeface="Arial"/>
              </a:defRPr>
            </a:lvl1pPr>
          </a:lstStyle>
          <a:p>
            <a:pPr marL="304792" marR="0" lvl="0" indent="-304792" algn="l" defTabSz="1219170" rtl="0" eaLnBrk="1" latinLnBrk="0" hangingPunct="1">
              <a:lnSpc>
                <a:spcPct val="100000"/>
              </a:lnSpc>
              <a:spcBef>
                <a:spcPts val="0"/>
              </a:spcBef>
              <a:spcAft>
                <a:spcPts val="600"/>
              </a:spcAft>
              <a:buClr>
                <a:srgbClr val="000000"/>
              </a:buClr>
            </a:pPr>
            <a:r>
              <a:rPr lang="en-US"/>
              <a:t>Header 2</a:t>
            </a:r>
          </a:p>
        </p:txBody>
      </p:sp>
      <p:sp>
        <p:nvSpPr>
          <p:cNvPr id="3" name="Text Placeholder 2">
            <a:extLst>
              <a:ext uri="{FF2B5EF4-FFF2-40B4-BE49-F238E27FC236}">
                <a16:creationId xmlns:a16="http://schemas.microsoft.com/office/drawing/2014/main" id="{57D941D6-FB23-54BC-A68B-39F0BAD18784}"/>
              </a:ext>
            </a:extLst>
          </p:cNvPr>
          <p:cNvSpPr>
            <a:spLocks noGrp="1"/>
          </p:cNvSpPr>
          <p:nvPr>
            <p:ph idx="14" hasCustomPrompt="1"/>
          </p:nvPr>
        </p:nvSpPr>
        <p:spPr>
          <a:xfrm>
            <a:off x="468990" y="1308100"/>
            <a:ext cx="5481868" cy="543849"/>
          </a:xfrm>
          <a:prstGeom prst="roundRect">
            <a:avLst>
              <a:gd name="adj" fmla="val 9661"/>
            </a:avLst>
          </a:prstGeom>
          <a:solidFill>
            <a:schemeClr val="accent3"/>
          </a:solidFill>
          <a:ln w="3175">
            <a:noFill/>
          </a:ln>
          <a:effectLst/>
        </p:spPr>
        <p:txBody>
          <a:bodyPr rot="0" spcFirstLastPara="0" vertOverflow="overflow" horzOverflow="overflow" vert="horz" wrap="square" lIns="137160" tIns="45720" rIns="91440" bIns="45720" numCol="1" spcCol="0" rtlCol="0" fromWordArt="0" anchor="ctr" anchorCtr="0" forceAA="0" compatLnSpc="1">
            <a:prstTxWarp prst="textNoShape">
              <a:avLst/>
            </a:prstTxWarp>
            <a:noAutofit/>
          </a:bodyPr>
          <a:lstStyle>
            <a:lvl1pPr marL="0" indent="0">
              <a:buNone/>
              <a:defRPr lang="en-US" sz="1600" b="1" i="0" u="none" strike="noStrike" kern="1200" cap="none" dirty="0">
                <a:solidFill>
                  <a:schemeClr val="bg1"/>
                </a:solidFill>
                <a:latin typeface="+mn-lt"/>
                <a:ea typeface="Arial"/>
                <a:cs typeface="Arial"/>
                <a:sym typeface="Arial"/>
              </a:defRPr>
            </a:lvl1pPr>
          </a:lstStyle>
          <a:p>
            <a:pPr marL="304792" marR="0" lvl="0" indent="-304792" algn="l" defTabSz="1219170" rtl="0" eaLnBrk="1" latinLnBrk="0" hangingPunct="1">
              <a:lnSpc>
                <a:spcPct val="100000"/>
              </a:lnSpc>
              <a:spcBef>
                <a:spcPts val="0"/>
              </a:spcBef>
              <a:spcAft>
                <a:spcPts val="600"/>
              </a:spcAft>
              <a:buClr>
                <a:srgbClr val="000000"/>
              </a:buClr>
            </a:pPr>
            <a:r>
              <a:rPr lang="en-US"/>
              <a:t>Header 1</a:t>
            </a:r>
          </a:p>
        </p:txBody>
      </p:sp>
      <p:sp>
        <p:nvSpPr>
          <p:cNvPr id="2" name="Title 1">
            <a:extLst>
              <a:ext uri="{FF2B5EF4-FFF2-40B4-BE49-F238E27FC236}">
                <a16:creationId xmlns:a16="http://schemas.microsoft.com/office/drawing/2014/main" id="{E3172468-FD5E-78D6-4BC0-A6AF8425AAC3}"/>
              </a:ext>
            </a:extLst>
          </p:cNvPr>
          <p:cNvSpPr>
            <a:spLocks noGrp="1"/>
          </p:cNvSpPr>
          <p:nvPr>
            <p:ph type="title" hasCustomPrompt="1"/>
          </p:nvPr>
        </p:nvSpPr>
        <p:spPr/>
        <p:txBody>
          <a:bodyPr>
            <a:noAutofit/>
          </a:bodyPr>
          <a:lstStyle/>
          <a:p>
            <a:r>
              <a:rPr lang="en-US"/>
              <a:t>Click to edit Title</a:t>
            </a:r>
          </a:p>
        </p:txBody>
      </p:sp>
      <p:sp>
        <p:nvSpPr>
          <p:cNvPr id="5" name="Text Placeholder 9">
            <a:extLst>
              <a:ext uri="{FF2B5EF4-FFF2-40B4-BE49-F238E27FC236}">
                <a16:creationId xmlns:a16="http://schemas.microsoft.com/office/drawing/2014/main" id="{BF803D23-240D-369C-A461-7DA4A1D23A17}"/>
              </a:ext>
            </a:extLst>
          </p:cNvPr>
          <p:cNvSpPr>
            <a:spLocks noGrp="1"/>
          </p:cNvSpPr>
          <p:nvPr>
            <p:ph type="body" sz="quarter" idx="37" hasCustomPrompt="1"/>
          </p:nvPr>
        </p:nvSpPr>
        <p:spPr>
          <a:xfrm>
            <a:off x="468989" y="1930362"/>
            <a:ext cx="5481868" cy="4254538"/>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6600"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buFont typeface="Arial" panose="020B0604020202020204" pitchFamily="34" charset="0"/>
              <a:buChar char="•"/>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36FA2C52-14F5-1EA3-F9F9-5BBBC11C869F}"/>
              </a:ext>
            </a:extLst>
          </p:cNvPr>
          <p:cNvSpPr>
            <a:spLocks noGrp="1"/>
          </p:cNvSpPr>
          <p:nvPr>
            <p:ph type="body" sz="quarter" idx="38" hasCustomPrompt="1"/>
          </p:nvPr>
        </p:nvSpPr>
        <p:spPr>
          <a:xfrm>
            <a:off x="6241141" y="1930362"/>
            <a:ext cx="5481868" cy="4254538"/>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buFont typeface="Arial" panose="020B0604020202020204" pitchFamily="34" charset="0"/>
              <a:buChar char="•"/>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A77A4AA9-229B-1231-2B7A-5E5164CDCB0A}"/>
              </a:ext>
            </a:extLst>
          </p:cNvPr>
          <p:cNvCxnSpPr/>
          <p:nvPr userDrawn="1"/>
        </p:nvCxnSpPr>
        <p:spPr>
          <a:xfrm>
            <a:off x="6096000" y="1851949"/>
            <a:ext cx="0" cy="4332951"/>
          </a:xfrm>
          <a:prstGeom prst="line">
            <a:avLst/>
          </a:prstGeom>
          <a:ln w="6350">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991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57FF-2258-493A-748D-2C1977C6A4B5}"/>
              </a:ext>
            </a:extLst>
          </p:cNvPr>
          <p:cNvSpPr>
            <a:spLocks noGrp="1"/>
          </p:cNvSpPr>
          <p:nvPr>
            <p:ph type="title" hasCustomPrompt="1"/>
          </p:nvPr>
        </p:nvSpPr>
        <p:spPr/>
        <p:txBody>
          <a:bodyPr/>
          <a:lstStyle>
            <a:lvl1pPr>
              <a:defRPr/>
            </a:lvl1pPr>
          </a:lstStyle>
          <a:p>
            <a:r>
              <a:rPr lang="en-US"/>
              <a:t>Click to edit Title and Content</a:t>
            </a:r>
          </a:p>
        </p:txBody>
      </p:sp>
      <p:sp>
        <p:nvSpPr>
          <p:cNvPr id="4" name="TextBox 3">
            <a:extLst>
              <a:ext uri="{FF2B5EF4-FFF2-40B4-BE49-F238E27FC236}">
                <a16:creationId xmlns:a16="http://schemas.microsoft.com/office/drawing/2014/main" id="{0EA87A50-BB32-4D3D-ADDA-C72B2385BFF3}"/>
              </a:ext>
            </a:extLst>
          </p:cNvPr>
          <p:cNvSpPr txBox="1">
            <a:spLocks/>
          </p:cNvSpPr>
          <p:nvPr userDrawn="1"/>
        </p:nvSpPr>
        <p:spPr>
          <a:xfrm>
            <a:off x="457200" y="2481837"/>
            <a:ext cx="5505449" cy="3703062"/>
          </a:xfrm>
          <a:prstGeom prst="roundRect">
            <a:avLst>
              <a:gd name="adj" fmla="val 2790"/>
            </a:avLst>
          </a:prstGeom>
          <a:solidFill>
            <a:schemeClr val="accent5">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9" name="TextBox 8">
            <a:extLst>
              <a:ext uri="{FF2B5EF4-FFF2-40B4-BE49-F238E27FC236}">
                <a16:creationId xmlns:a16="http://schemas.microsoft.com/office/drawing/2014/main" id="{09B8BD4A-9777-34FF-46B1-9C562C11C904}"/>
              </a:ext>
            </a:extLst>
          </p:cNvPr>
          <p:cNvSpPr txBox="1">
            <a:spLocks/>
          </p:cNvSpPr>
          <p:nvPr userDrawn="1"/>
        </p:nvSpPr>
        <p:spPr>
          <a:xfrm>
            <a:off x="6229351" y="2481837"/>
            <a:ext cx="5505449" cy="3703062"/>
          </a:xfrm>
          <a:prstGeom prst="roundRect">
            <a:avLst>
              <a:gd name="adj" fmla="val 2790"/>
            </a:avLst>
          </a:prstGeom>
          <a:solidFill>
            <a:schemeClr val="accent5">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14" name="Text Placeholder 2">
            <a:extLst>
              <a:ext uri="{FF2B5EF4-FFF2-40B4-BE49-F238E27FC236}">
                <a16:creationId xmlns:a16="http://schemas.microsoft.com/office/drawing/2014/main" id="{2FD21A64-5FBA-2FC3-3893-5FBC1111A6F1}"/>
              </a:ext>
            </a:extLst>
          </p:cNvPr>
          <p:cNvSpPr>
            <a:spLocks noGrp="1"/>
          </p:cNvSpPr>
          <p:nvPr>
            <p:ph idx="14" hasCustomPrompt="1"/>
          </p:nvPr>
        </p:nvSpPr>
        <p:spPr>
          <a:xfrm>
            <a:off x="633545" y="2634980"/>
            <a:ext cx="5152758" cy="746378"/>
          </a:xfrm>
          <a:prstGeom prst="rect">
            <a:avLst/>
          </a:prstGeom>
        </p:spPr>
        <p:txBody>
          <a:bodyPr vert="horz" lIns="0" tIns="0" rIns="0" bIns="0" rtlCol="0" anchor="t">
            <a:noAutofit/>
          </a:bodyPr>
          <a:lstStyle>
            <a:lvl1pPr marL="0" marR="0" indent="0" algn="l" rtl="0">
              <a:lnSpc>
                <a:spcPct val="100000"/>
              </a:lnSpc>
              <a:spcBef>
                <a:spcPts val="0"/>
              </a:spcBef>
              <a:spcAft>
                <a:spcPts val="600"/>
              </a:spcAft>
              <a:buClr>
                <a:srgbClr val="000000"/>
              </a:buClr>
              <a:buFont typeface="Arial"/>
              <a:buNone/>
              <a:defRPr lang="en-US" sz="16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1</a:t>
            </a:r>
          </a:p>
        </p:txBody>
      </p:sp>
      <p:sp>
        <p:nvSpPr>
          <p:cNvPr id="5" name="Text Placeholder 9">
            <a:extLst>
              <a:ext uri="{FF2B5EF4-FFF2-40B4-BE49-F238E27FC236}">
                <a16:creationId xmlns:a16="http://schemas.microsoft.com/office/drawing/2014/main" id="{BC527CCB-FC6A-7351-DFA3-7DB35B332E69}"/>
              </a:ext>
            </a:extLst>
          </p:cNvPr>
          <p:cNvSpPr>
            <a:spLocks noGrp="1"/>
          </p:cNvSpPr>
          <p:nvPr>
            <p:ph type="body" sz="quarter" idx="39" hasCustomPrompt="1"/>
          </p:nvPr>
        </p:nvSpPr>
        <p:spPr>
          <a:xfrm>
            <a:off x="633544" y="3496051"/>
            <a:ext cx="5152758" cy="2516770"/>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F591E250-F66F-01F8-7323-73250C80B9E0}"/>
              </a:ext>
            </a:extLst>
          </p:cNvPr>
          <p:cNvSpPr>
            <a:spLocks noGrp="1"/>
          </p:cNvSpPr>
          <p:nvPr>
            <p:ph idx="16" hasCustomPrompt="1"/>
          </p:nvPr>
        </p:nvSpPr>
        <p:spPr>
          <a:xfrm>
            <a:off x="6405696" y="2634980"/>
            <a:ext cx="5152758" cy="746378"/>
          </a:xfrm>
          <a:prstGeom prst="rect">
            <a:avLst/>
          </a:prstGeom>
        </p:spPr>
        <p:txBody>
          <a:bodyPr vert="horz" lIns="0" tIns="0" rIns="0" bIns="0" rtlCol="0" anchor="t">
            <a:noAutofit/>
          </a:bodyPr>
          <a:lstStyle>
            <a:lvl1pPr marL="0" marR="0" indent="0" algn="l" rtl="0">
              <a:lnSpc>
                <a:spcPct val="100000"/>
              </a:lnSpc>
              <a:spcBef>
                <a:spcPts val="0"/>
              </a:spcBef>
              <a:spcAft>
                <a:spcPts val="600"/>
              </a:spcAft>
              <a:buClr>
                <a:srgbClr val="000000"/>
              </a:buClr>
              <a:buFont typeface="Arial"/>
              <a:buNone/>
              <a:defRPr lang="en-US" sz="16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2</a:t>
            </a:r>
          </a:p>
        </p:txBody>
      </p:sp>
      <p:sp>
        <p:nvSpPr>
          <p:cNvPr id="3" name="Text Placeholder 9">
            <a:extLst>
              <a:ext uri="{FF2B5EF4-FFF2-40B4-BE49-F238E27FC236}">
                <a16:creationId xmlns:a16="http://schemas.microsoft.com/office/drawing/2014/main" id="{5D3E2022-9797-3497-D820-773269CE15EA}"/>
              </a:ext>
            </a:extLst>
          </p:cNvPr>
          <p:cNvSpPr>
            <a:spLocks noGrp="1"/>
          </p:cNvSpPr>
          <p:nvPr>
            <p:ph type="body" sz="quarter" idx="38" hasCustomPrompt="1"/>
          </p:nvPr>
        </p:nvSpPr>
        <p:spPr>
          <a:xfrm>
            <a:off x="6405696" y="3496051"/>
            <a:ext cx="5152758" cy="2516770"/>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8" name="Text Placeholder 15">
            <a:extLst>
              <a:ext uri="{FF2B5EF4-FFF2-40B4-BE49-F238E27FC236}">
                <a16:creationId xmlns:a16="http://schemas.microsoft.com/office/drawing/2014/main" id="{4CC0BCEE-7D19-E49B-6CE7-18BDAD0584B7}"/>
              </a:ext>
            </a:extLst>
          </p:cNvPr>
          <p:cNvSpPr>
            <a:spLocks noGrp="1"/>
          </p:cNvSpPr>
          <p:nvPr>
            <p:ph type="body" sz="quarter" idx="10" hasCustomPrompt="1"/>
          </p:nvPr>
        </p:nvSpPr>
        <p:spPr>
          <a:xfrm>
            <a:off x="457199" y="1305681"/>
            <a:ext cx="11277600" cy="492443"/>
          </a:xfrm>
          <a:prstGeom prst="rect">
            <a:avLst/>
          </a:prstGeom>
        </p:spPr>
        <p:txBody>
          <a:bodyPr>
            <a:noAutofit/>
          </a:bodyPr>
          <a:lstStyle>
            <a:lvl1pPr marL="0" indent="0">
              <a:lnSpc>
                <a:spcPct val="100000"/>
              </a:lnSpc>
              <a:buNone/>
              <a:defRPr lang="en-US" sz="1600" b="0" i="0" u="none" strike="noStrike" kern="1200" cap="none" dirty="0">
                <a:solidFill>
                  <a:schemeClr val="accent3"/>
                </a:solidFill>
                <a:latin typeface="+mn-lt"/>
                <a:ea typeface="+mn-ea"/>
                <a:cs typeface="Arial" panose="020B0604020202020204"/>
              </a:defRPr>
            </a:lvl1pPr>
          </a:lstStyle>
          <a:p>
            <a:pPr marL="0" marR="0" lvl="0" indent="0" algn="l" defTabSz="1219170" rtl="0" eaLnBrk="1" latinLnBrk="0" hangingPunct="1">
              <a:lnSpc>
                <a:spcPct val="100000"/>
              </a:lnSpc>
              <a:spcBef>
                <a:spcPts val="0"/>
              </a:spcBef>
              <a:spcAft>
                <a:spcPts val="0"/>
              </a:spcAft>
              <a:buClr>
                <a:srgbClr val="000000"/>
              </a:buClr>
              <a:buFont typeface="Arial"/>
              <a:buNone/>
            </a:pPr>
            <a:r>
              <a:rPr lang="en-US" err="1"/>
              <a:t>Subtiles</a:t>
            </a:r>
            <a:endParaRPr lang="en-US"/>
          </a:p>
        </p:txBody>
      </p:sp>
    </p:spTree>
    <p:extLst>
      <p:ext uri="{BB962C8B-B14F-4D97-AF65-F5344CB8AC3E}">
        <p14:creationId xmlns:p14="http://schemas.microsoft.com/office/powerpoint/2010/main" val="2037419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57FF-2258-493A-748D-2C1977C6A4B5}"/>
              </a:ext>
            </a:extLst>
          </p:cNvPr>
          <p:cNvSpPr>
            <a:spLocks noGrp="1"/>
          </p:cNvSpPr>
          <p:nvPr>
            <p:ph type="title" hasCustomPrompt="1"/>
          </p:nvPr>
        </p:nvSpPr>
        <p:spPr/>
        <p:txBody>
          <a:bodyPr/>
          <a:lstStyle>
            <a:lvl1pPr>
              <a:defRPr/>
            </a:lvl1pPr>
          </a:lstStyle>
          <a:p>
            <a:r>
              <a:rPr lang="en-US"/>
              <a:t>Click to edit Title and Content</a:t>
            </a:r>
          </a:p>
        </p:txBody>
      </p:sp>
      <p:sp>
        <p:nvSpPr>
          <p:cNvPr id="4" name="TextBox 3">
            <a:extLst>
              <a:ext uri="{FF2B5EF4-FFF2-40B4-BE49-F238E27FC236}">
                <a16:creationId xmlns:a16="http://schemas.microsoft.com/office/drawing/2014/main" id="{0EA87A50-BB32-4D3D-ADDA-C72B2385BFF3}"/>
              </a:ext>
            </a:extLst>
          </p:cNvPr>
          <p:cNvSpPr txBox="1">
            <a:spLocks/>
          </p:cNvSpPr>
          <p:nvPr userDrawn="1"/>
        </p:nvSpPr>
        <p:spPr>
          <a:xfrm>
            <a:off x="457200" y="2481837"/>
            <a:ext cx="3579398" cy="3703061"/>
          </a:xfrm>
          <a:prstGeom prst="roundRect">
            <a:avLst>
              <a:gd name="adj" fmla="val 2790"/>
            </a:avLst>
          </a:prstGeom>
          <a:solidFill>
            <a:schemeClr val="accent5">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9" name="TextBox 8">
            <a:extLst>
              <a:ext uri="{FF2B5EF4-FFF2-40B4-BE49-F238E27FC236}">
                <a16:creationId xmlns:a16="http://schemas.microsoft.com/office/drawing/2014/main" id="{09B8BD4A-9777-34FF-46B1-9C562C11C904}"/>
              </a:ext>
            </a:extLst>
          </p:cNvPr>
          <p:cNvSpPr txBox="1">
            <a:spLocks/>
          </p:cNvSpPr>
          <p:nvPr userDrawn="1"/>
        </p:nvSpPr>
        <p:spPr>
          <a:xfrm>
            <a:off x="8155401" y="2481837"/>
            <a:ext cx="3579398" cy="3703061"/>
          </a:xfrm>
          <a:prstGeom prst="roundRect">
            <a:avLst>
              <a:gd name="adj" fmla="val 2790"/>
            </a:avLst>
          </a:prstGeom>
          <a:solidFill>
            <a:schemeClr val="accent5">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14" name="Text Placeholder 2">
            <a:extLst>
              <a:ext uri="{FF2B5EF4-FFF2-40B4-BE49-F238E27FC236}">
                <a16:creationId xmlns:a16="http://schemas.microsoft.com/office/drawing/2014/main" id="{2FD21A64-5FBA-2FC3-3893-5FBC1111A6F1}"/>
              </a:ext>
            </a:extLst>
          </p:cNvPr>
          <p:cNvSpPr>
            <a:spLocks noGrp="1"/>
          </p:cNvSpPr>
          <p:nvPr>
            <p:ph idx="14" hasCustomPrompt="1"/>
          </p:nvPr>
        </p:nvSpPr>
        <p:spPr>
          <a:xfrm>
            <a:off x="638175" y="2634980"/>
            <a:ext cx="3219451" cy="746378"/>
          </a:xfrm>
          <a:prstGeom prst="rect">
            <a:avLst/>
          </a:prstGeom>
        </p:spPr>
        <p:txBody>
          <a:bodyPr vert="horz" lIns="0" tIns="0" rIns="0" bIns="0" rtlCol="0" anchor="t">
            <a:normAutofit/>
          </a:bodyPr>
          <a:lstStyle>
            <a:lvl1pPr marL="0" marR="0" indent="0" algn="l" rtl="0">
              <a:lnSpc>
                <a:spcPct val="100000"/>
              </a:lnSpc>
              <a:spcBef>
                <a:spcPts val="0"/>
              </a:spcBef>
              <a:spcAft>
                <a:spcPts val="600"/>
              </a:spcAft>
              <a:buClr>
                <a:srgbClr val="000000"/>
              </a:buClr>
              <a:buFont typeface="Arial"/>
              <a:buNone/>
              <a:defRPr lang="en-US" sz="16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1</a:t>
            </a:r>
          </a:p>
        </p:txBody>
      </p:sp>
      <p:sp>
        <p:nvSpPr>
          <p:cNvPr id="3" name="Text Placeholder 9">
            <a:extLst>
              <a:ext uri="{FF2B5EF4-FFF2-40B4-BE49-F238E27FC236}">
                <a16:creationId xmlns:a16="http://schemas.microsoft.com/office/drawing/2014/main" id="{77A18D1E-B3F6-E037-748D-C1489CD9FB03}"/>
              </a:ext>
            </a:extLst>
          </p:cNvPr>
          <p:cNvSpPr>
            <a:spLocks noGrp="1"/>
          </p:cNvSpPr>
          <p:nvPr>
            <p:ph type="body" sz="quarter" idx="38" hasCustomPrompt="1"/>
          </p:nvPr>
        </p:nvSpPr>
        <p:spPr>
          <a:xfrm>
            <a:off x="638175" y="3496052"/>
            <a:ext cx="3219451" cy="2541892"/>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F591E250-F66F-01F8-7323-73250C80B9E0}"/>
              </a:ext>
            </a:extLst>
          </p:cNvPr>
          <p:cNvSpPr>
            <a:spLocks noGrp="1"/>
          </p:cNvSpPr>
          <p:nvPr>
            <p:ph idx="16" hasCustomPrompt="1"/>
          </p:nvPr>
        </p:nvSpPr>
        <p:spPr>
          <a:xfrm>
            <a:off x="8335375" y="2634980"/>
            <a:ext cx="3219451" cy="746378"/>
          </a:xfrm>
          <a:prstGeom prst="rect">
            <a:avLst/>
          </a:prstGeom>
        </p:spPr>
        <p:txBody>
          <a:bodyPr vert="horz" lIns="0" tIns="0" rIns="0" bIns="0" rtlCol="0" anchor="t">
            <a:normAutofit/>
          </a:bodyPr>
          <a:lstStyle>
            <a:lvl1pPr marL="0" marR="0" indent="0" algn="l" rtl="0">
              <a:lnSpc>
                <a:spcPct val="100000"/>
              </a:lnSpc>
              <a:spcBef>
                <a:spcPts val="0"/>
              </a:spcBef>
              <a:spcAft>
                <a:spcPts val="600"/>
              </a:spcAft>
              <a:buClr>
                <a:srgbClr val="000000"/>
              </a:buClr>
              <a:buFont typeface="Arial"/>
              <a:buNone/>
              <a:defRPr lang="en-US" sz="16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3</a:t>
            </a:r>
          </a:p>
        </p:txBody>
      </p:sp>
      <p:sp>
        <p:nvSpPr>
          <p:cNvPr id="6" name="Text Placeholder 9">
            <a:extLst>
              <a:ext uri="{FF2B5EF4-FFF2-40B4-BE49-F238E27FC236}">
                <a16:creationId xmlns:a16="http://schemas.microsoft.com/office/drawing/2014/main" id="{83C3F2A6-FCA4-A950-BF46-79666BE93CB5}"/>
              </a:ext>
            </a:extLst>
          </p:cNvPr>
          <p:cNvSpPr>
            <a:spLocks noGrp="1"/>
          </p:cNvSpPr>
          <p:nvPr>
            <p:ph type="body" sz="quarter" idx="40" hasCustomPrompt="1"/>
          </p:nvPr>
        </p:nvSpPr>
        <p:spPr>
          <a:xfrm>
            <a:off x="8335375" y="3496052"/>
            <a:ext cx="3219451" cy="2541892"/>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22" name="TextBox 21">
            <a:extLst>
              <a:ext uri="{FF2B5EF4-FFF2-40B4-BE49-F238E27FC236}">
                <a16:creationId xmlns:a16="http://schemas.microsoft.com/office/drawing/2014/main" id="{4CA4AFCD-EF2E-871D-1F1F-6053F5576925}"/>
              </a:ext>
            </a:extLst>
          </p:cNvPr>
          <p:cNvSpPr txBox="1">
            <a:spLocks/>
          </p:cNvSpPr>
          <p:nvPr userDrawn="1"/>
        </p:nvSpPr>
        <p:spPr>
          <a:xfrm>
            <a:off x="4306300" y="2481837"/>
            <a:ext cx="3579398" cy="3703061"/>
          </a:xfrm>
          <a:prstGeom prst="roundRect">
            <a:avLst>
              <a:gd name="adj" fmla="val 2790"/>
            </a:avLst>
          </a:prstGeom>
          <a:solidFill>
            <a:schemeClr val="accent5">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23" name="Text Placeholder 2">
            <a:extLst>
              <a:ext uri="{FF2B5EF4-FFF2-40B4-BE49-F238E27FC236}">
                <a16:creationId xmlns:a16="http://schemas.microsoft.com/office/drawing/2014/main" id="{3D6C0E03-F53C-5B33-6362-75BC9986986E}"/>
              </a:ext>
            </a:extLst>
          </p:cNvPr>
          <p:cNvSpPr>
            <a:spLocks noGrp="1"/>
          </p:cNvSpPr>
          <p:nvPr>
            <p:ph idx="18" hasCustomPrompt="1"/>
          </p:nvPr>
        </p:nvSpPr>
        <p:spPr>
          <a:xfrm>
            <a:off x="4486274" y="2634980"/>
            <a:ext cx="3219451" cy="746378"/>
          </a:xfrm>
          <a:prstGeom prst="rect">
            <a:avLst/>
          </a:prstGeom>
        </p:spPr>
        <p:txBody>
          <a:bodyPr vert="horz" lIns="0" tIns="0" rIns="0" bIns="0" rtlCol="0" anchor="t">
            <a:normAutofit/>
          </a:bodyPr>
          <a:lstStyle>
            <a:lvl1pPr marL="0" marR="0" indent="0" algn="l" rtl="0">
              <a:lnSpc>
                <a:spcPct val="100000"/>
              </a:lnSpc>
              <a:spcBef>
                <a:spcPts val="0"/>
              </a:spcBef>
              <a:spcAft>
                <a:spcPts val="600"/>
              </a:spcAft>
              <a:buClr>
                <a:srgbClr val="000000"/>
              </a:buClr>
              <a:buFont typeface="Arial"/>
              <a:buNone/>
              <a:defRPr lang="en-US" sz="16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2</a:t>
            </a:r>
          </a:p>
        </p:txBody>
      </p:sp>
      <p:sp>
        <p:nvSpPr>
          <p:cNvPr id="5" name="Text Placeholder 9">
            <a:extLst>
              <a:ext uri="{FF2B5EF4-FFF2-40B4-BE49-F238E27FC236}">
                <a16:creationId xmlns:a16="http://schemas.microsoft.com/office/drawing/2014/main" id="{5043C4B2-05A9-3B8B-446E-6F705B081996}"/>
              </a:ext>
            </a:extLst>
          </p:cNvPr>
          <p:cNvSpPr>
            <a:spLocks noGrp="1"/>
          </p:cNvSpPr>
          <p:nvPr>
            <p:ph type="body" sz="quarter" idx="39" hasCustomPrompt="1"/>
          </p:nvPr>
        </p:nvSpPr>
        <p:spPr>
          <a:xfrm>
            <a:off x="4486274" y="3496052"/>
            <a:ext cx="3219451" cy="2541892"/>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13" name="Text Placeholder 15">
            <a:extLst>
              <a:ext uri="{FF2B5EF4-FFF2-40B4-BE49-F238E27FC236}">
                <a16:creationId xmlns:a16="http://schemas.microsoft.com/office/drawing/2014/main" id="{C2860864-51CE-5A7E-8B52-E0AA3D176468}"/>
              </a:ext>
            </a:extLst>
          </p:cNvPr>
          <p:cNvSpPr>
            <a:spLocks noGrp="1"/>
          </p:cNvSpPr>
          <p:nvPr>
            <p:ph type="body" sz="quarter" idx="10" hasCustomPrompt="1"/>
          </p:nvPr>
        </p:nvSpPr>
        <p:spPr>
          <a:xfrm>
            <a:off x="457199" y="1305681"/>
            <a:ext cx="11277600" cy="492443"/>
          </a:xfrm>
          <a:prstGeom prst="rect">
            <a:avLst/>
          </a:prstGeom>
        </p:spPr>
        <p:txBody>
          <a:bodyPr>
            <a:noAutofit/>
          </a:bodyPr>
          <a:lstStyle>
            <a:lvl1pPr marL="0" indent="0">
              <a:lnSpc>
                <a:spcPct val="100000"/>
              </a:lnSpc>
              <a:buNone/>
              <a:defRPr lang="en-US" sz="1600" b="0" i="0" u="none" strike="noStrike" kern="1200" cap="none" dirty="0">
                <a:solidFill>
                  <a:schemeClr val="accent3"/>
                </a:solidFill>
                <a:latin typeface="+mn-lt"/>
                <a:ea typeface="+mn-ea"/>
                <a:cs typeface="Arial" panose="020B0604020202020204"/>
              </a:defRPr>
            </a:lvl1pPr>
          </a:lstStyle>
          <a:p>
            <a:pPr marL="0" marR="0" lvl="0" indent="0" algn="l" defTabSz="1219170" rtl="0" eaLnBrk="1" latinLnBrk="0" hangingPunct="1">
              <a:lnSpc>
                <a:spcPct val="100000"/>
              </a:lnSpc>
              <a:spcBef>
                <a:spcPts val="0"/>
              </a:spcBef>
              <a:spcAft>
                <a:spcPts val="0"/>
              </a:spcAft>
              <a:buClr>
                <a:srgbClr val="000000"/>
              </a:buClr>
              <a:buFont typeface="Arial"/>
              <a:buNone/>
            </a:pPr>
            <a:r>
              <a:rPr lang="en-US" err="1"/>
              <a:t>Subtiles</a:t>
            </a:r>
            <a:endParaRPr lang="en-US"/>
          </a:p>
        </p:txBody>
      </p:sp>
    </p:spTree>
    <p:extLst>
      <p:ext uri="{BB962C8B-B14F-4D97-AF65-F5344CB8AC3E}">
        <p14:creationId xmlns:p14="http://schemas.microsoft.com/office/powerpoint/2010/main" val="4050971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57FF-2258-493A-748D-2C1977C6A4B5}"/>
              </a:ext>
            </a:extLst>
          </p:cNvPr>
          <p:cNvSpPr>
            <a:spLocks noGrp="1"/>
          </p:cNvSpPr>
          <p:nvPr>
            <p:ph type="title" hasCustomPrompt="1"/>
          </p:nvPr>
        </p:nvSpPr>
        <p:spPr>
          <a:xfrm>
            <a:off x="457200" y="366185"/>
            <a:ext cx="11277600" cy="828777"/>
          </a:xfrm>
        </p:spPr>
        <p:txBody>
          <a:bodyPr/>
          <a:lstStyle>
            <a:lvl1pPr>
              <a:defRPr/>
            </a:lvl1pPr>
          </a:lstStyle>
          <a:p>
            <a:r>
              <a:rPr lang="en-US"/>
              <a:t>Click to edit Title and Content</a:t>
            </a:r>
          </a:p>
        </p:txBody>
      </p:sp>
      <p:sp>
        <p:nvSpPr>
          <p:cNvPr id="4" name="TextBox 3">
            <a:extLst>
              <a:ext uri="{FF2B5EF4-FFF2-40B4-BE49-F238E27FC236}">
                <a16:creationId xmlns:a16="http://schemas.microsoft.com/office/drawing/2014/main" id="{0EA87A50-BB32-4D3D-ADDA-C72B2385BFF3}"/>
              </a:ext>
            </a:extLst>
          </p:cNvPr>
          <p:cNvSpPr txBox="1">
            <a:spLocks/>
          </p:cNvSpPr>
          <p:nvPr userDrawn="1"/>
        </p:nvSpPr>
        <p:spPr>
          <a:xfrm>
            <a:off x="457201" y="2481837"/>
            <a:ext cx="2624889" cy="3703062"/>
          </a:xfrm>
          <a:prstGeom prst="roundRect">
            <a:avLst>
              <a:gd name="adj" fmla="val 2790"/>
            </a:avLst>
          </a:prstGeom>
          <a:solidFill>
            <a:schemeClr val="accent5">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lnSpc>
                <a:spcPct val="100000"/>
              </a:lnSpc>
              <a:spcAft>
                <a:spcPts val="600"/>
              </a:spcAft>
            </a:pPr>
            <a:endParaRPr lang="en-US" sz="1400">
              <a:latin typeface="+mn-lt"/>
              <a:cs typeface="Arial"/>
            </a:endParaRPr>
          </a:p>
        </p:txBody>
      </p:sp>
      <p:sp>
        <p:nvSpPr>
          <p:cNvPr id="14" name="Text Placeholder 2">
            <a:extLst>
              <a:ext uri="{FF2B5EF4-FFF2-40B4-BE49-F238E27FC236}">
                <a16:creationId xmlns:a16="http://schemas.microsoft.com/office/drawing/2014/main" id="{2FD21A64-5FBA-2FC3-3893-5FBC1111A6F1}"/>
              </a:ext>
            </a:extLst>
          </p:cNvPr>
          <p:cNvSpPr>
            <a:spLocks noGrp="1"/>
          </p:cNvSpPr>
          <p:nvPr>
            <p:ph idx="14" hasCustomPrompt="1"/>
          </p:nvPr>
        </p:nvSpPr>
        <p:spPr>
          <a:xfrm>
            <a:off x="578223" y="2557260"/>
            <a:ext cx="2397027" cy="800219"/>
          </a:xfrm>
          <a:prstGeom prst="rect">
            <a:avLst/>
          </a:prstGeom>
        </p:spPr>
        <p:txBody>
          <a:bodyPr vert="horz" lIns="0" tIns="0" rIns="0" bIns="0" rtlCol="0" anchor="t">
            <a:noAutofit/>
          </a:bodyPr>
          <a:lstStyle>
            <a:lvl1pPr marL="0" marR="0" indent="0" algn="l" rtl="0">
              <a:lnSpc>
                <a:spcPct val="100000"/>
              </a:lnSpc>
              <a:spcBef>
                <a:spcPts val="0"/>
              </a:spcBef>
              <a:spcAft>
                <a:spcPts val="600"/>
              </a:spcAft>
              <a:buClr>
                <a:srgbClr val="000000"/>
              </a:buClr>
              <a:buFont typeface="Arial"/>
              <a:buNone/>
              <a:defRPr lang="en-US" sz="14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1</a:t>
            </a:r>
          </a:p>
          <a:p>
            <a:pPr lvl="0"/>
            <a:endParaRPr lang="en-US"/>
          </a:p>
          <a:p>
            <a:pPr lvl="0"/>
            <a:endParaRPr lang="en-US"/>
          </a:p>
        </p:txBody>
      </p:sp>
      <p:sp>
        <p:nvSpPr>
          <p:cNvPr id="3" name="Text Placeholder 9">
            <a:extLst>
              <a:ext uri="{FF2B5EF4-FFF2-40B4-BE49-F238E27FC236}">
                <a16:creationId xmlns:a16="http://schemas.microsoft.com/office/drawing/2014/main" id="{03CCB2C0-153B-3D10-4CC0-A25F8E14AB5E}"/>
              </a:ext>
            </a:extLst>
          </p:cNvPr>
          <p:cNvSpPr>
            <a:spLocks noGrp="1"/>
          </p:cNvSpPr>
          <p:nvPr>
            <p:ph type="body" sz="quarter" idx="38" hasCustomPrompt="1"/>
          </p:nvPr>
        </p:nvSpPr>
        <p:spPr>
          <a:xfrm>
            <a:off x="579283" y="3429000"/>
            <a:ext cx="2397027" cy="2674596"/>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100"/>
            </a:lvl1pPr>
            <a:lvl2pPr marL="457200" indent="-171450">
              <a:lnSpc>
                <a:spcPct val="100000"/>
              </a:lnSpc>
              <a:spcBef>
                <a:spcPts val="0"/>
              </a:spcBef>
              <a:spcAft>
                <a:spcPts val="600"/>
              </a:spcAft>
              <a:buFont typeface="Arial" panose="020B0604020202020204" pitchFamily="34" charset="0"/>
              <a:buChar char="•"/>
              <a:defRPr sz="1100"/>
            </a:lvl2pPr>
            <a:lvl3pPr marL="738187" indent="-171450">
              <a:lnSpc>
                <a:spcPct val="100000"/>
              </a:lnSpc>
              <a:spcBef>
                <a:spcPts val="0"/>
              </a:spcBef>
              <a:spcAft>
                <a:spcPts val="400"/>
              </a:spcAft>
              <a:buFont typeface="Arial" panose="020B0604020202020204" pitchFamily="34" charset="0"/>
              <a:buChar char="•"/>
              <a:defRPr sz="1100"/>
            </a:lvl3pPr>
            <a:lvl4pPr marL="971550" indent="-171450">
              <a:buFont typeface="Arial" panose="020B0604020202020204" pitchFamily="34" charset="0"/>
              <a:buChar char="•"/>
              <a:defRPr sz="1100"/>
            </a:lvl4pPr>
            <a:lvl5pPr marL="1257300" indent="-171450">
              <a:defRPr sz="11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19" name="TextBox 18">
            <a:extLst>
              <a:ext uri="{FF2B5EF4-FFF2-40B4-BE49-F238E27FC236}">
                <a16:creationId xmlns:a16="http://schemas.microsoft.com/office/drawing/2014/main" id="{57DEE013-BC40-DB24-5001-94562E2B2C6A}"/>
              </a:ext>
            </a:extLst>
          </p:cNvPr>
          <p:cNvSpPr txBox="1">
            <a:spLocks/>
          </p:cNvSpPr>
          <p:nvPr userDrawn="1"/>
        </p:nvSpPr>
        <p:spPr>
          <a:xfrm>
            <a:off x="9109911" y="2481837"/>
            <a:ext cx="2624889" cy="3703062"/>
          </a:xfrm>
          <a:prstGeom prst="roundRect">
            <a:avLst>
              <a:gd name="adj" fmla="val 2790"/>
            </a:avLst>
          </a:prstGeom>
          <a:solidFill>
            <a:schemeClr val="accent5">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lnSpc>
                <a:spcPct val="100000"/>
              </a:lnSpc>
              <a:spcAft>
                <a:spcPts val="600"/>
              </a:spcAft>
            </a:pPr>
            <a:endParaRPr lang="en-US" sz="1400">
              <a:latin typeface="+mn-lt"/>
              <a:cs typeface="Arial"/>
            </a:endParaRPr>
          </a:p>
        </p:txBody>
      </p:sp>
      <p:sp>
        <p:nvSpPr>
          <p:cNvPr id="20" name="Text Placeholder 2">
            <a:extLst>
              <a:ext uri="{FF2B5EF4-FFF2-40B4-BE49-F238E27FC236}">
                <a16:creationId xmlns:a16="http://schemas.microsoft.com/office/drawing/2014/main" id="{E1CD0EA8-EAB9-3C94-BDE2-BB8BB808B0B6}"/>
              </a:ext>
            </a:extLst>
          </p:cNvPr>
          <p:cNvSpPr>
            <a:spLocks noGrp="1"/>
          </p:cNvSpPr>
          <p:nvPr>
            <p:ph idx="16" hasCustomPrompt="1"/>
          </p:nvPr>
        </p:nvSpPr>
        <p:spPr>
          <a:xfrm>
            <a:off x="9230932" y="2557260"/>
            <a:ext cx="2397027" cy="800219"/>
          </a:xfrm>
          <a:prstGeom prst="rect">
            <a:avLst/>
          </a:prstGeom>
        </p:spPr>
        <p:txBody>
          <a:bodyPr vert="horz" lIns="0" tIns="0" rIns="0" bIns="0" rtlCol="0" anchor="t">
            <a:noAutofit/>
          </a:bodyPr>
          <a:lstStyle>
            <a:lvl1pPr marL="0" marR="0" indent="0" algn="l" rtl="0">
              <a:lnSpc>
                <a:spcPct val="100000"/>
              </a:lnSpc>
              <a:spcBef>
                <a:spcPts val="0"/>
              </a:spcBef>
              <a:spcAft>
                <a:spcPts val="600"/>
              </a:spcAft>
              <a:buClr>
                <a:srgbClr val="000000"/>
              </a:buClr>
              <a:buFont typeface="Arial"/>
              <a:buNone/>
              <a:defRPr lang="en-US" sz="14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4</a:t>
            </a:r>
          </a:p>
        </p:txBody>
      </p:sp>
      <p:sp>
        <p:nvSpPr>
          <p:cNvPr id="8" name="Text Placeholder 9">
            <a:extLst>
              <a:ext uri="{FF2B5EF4-FFF2-40B4-BE49-F238E27FC236}">
                <a16:creationId xmlns:a16="http://schemas.microsoft.com/office/drawing/2014/main" id="{EEB3F3AD-854D-0E27-B097-32047CF1277C}"/>
              </a:ext>
            </a:extLst>
          </p:cNvPr>
          <p:cNvSpPr>
            <a:spLocks noGrp="1"/>
          </p:cNvSpPr>
          <p:nvPr>
            <p:ph type="body" sz="quarter" idx="41" hasCustomPrompt="1"/>
          </p:nvPr>
        </p:nvSpPr>
        <p:spPr>
          <a:xfrm>
            <a:off x="9231993" y="3429000"/>
            <a:ext cx="2397027" cy="2674596"/>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100"/>
            </a:lvl1pPr>
            <a:lvl2pPr marL="457200" indent="-171450">
              <a:lnSpc>
                <a:spcPct val="100000"/>
              </a:lnSpc>
              <a:spcBef>
                <a:spcPts val="0"/>
              </a:spcBef>
              <a:spcAft>
                <a:spcPts val="600"/>
              </a:spcAft>
              <a:buFont typeface="Arial" panose="020B0604020202020204" pitchFamily="34" charset="0"/>
              <a:buChar char="•"/>
              <a:defRPr sz="1100"/>
            </a:lvl2pPr>
            <a:lvl3pPr marL="738187" indent="-171450">
              <a:lnSpc>
                <a:spcPct val="100000"/>
              </a:lnSpc>
              <a:spcBef>
                <a:spcPts val="0"/>
              </a:spcBef>
              <a:spcAft>
                <a:spcPts val="400"/>
              </a:spcAft>
              <a:buFont typeface="Arial" panose="020B0604020202020204" pitchFamily="34" charset="0"/>
              <a:buChar char="•"/>
              <a:defRPr sz="1100"/>
            </a:lvl3pPr>
            <a:lvl4pPr marL="971550" indent="-171450">
              <a:buFont typeface="Arial" panose="020B0604020202020204" pitchFamily="34" charset="0"/>
              <a:buChar char="•"/>
              <a:defRPr sz="1100"/>
            </a:lvl4pPr>
            <a:lvl5pPr marL="1257300" indent="-171450">
              <a:defRPr sz="11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25" name="TextBox 24">
            <a:extLst>
              <a:ext uri="{FF2B5EF4-FFF2-40B4-BE49-F238E27FC236}">
                <a16:creationId xmlns:a16="http://schemas.microsoft.com/office/drawing/2014/main" id="{AE21E2EF-EC8F-1471-B02B-4C63AA5D25F7}"/>
              </a:ext>
            </a:extLst>
          </p:cNvPr>
          <p:cNvSpPr txBox="1">
            <a:spLocks/>
          </p:cNvSpPr>
          <p:nvPr userDrawn="1"/>
        </p:nvSpPr>
        <p:spPr>
          <a:xfrm>
            <a:off x="6225675" y="2481837"/>
            <a:ext cx="2624889" cy="3703062"/>
          </a:xfrm>
          <a:prstGeom prst="roundRect">
            <a:avLst>
              <a:gd name="adj" fmla="val 2790"/>
            </a:avLst>
          </a:prstGeom>
          <a:solidFill>
            <a:schemeClr val="accent5">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lnSpc>
                <a:spcPct val="100000"/>
              </a:lnSpc>
              <a:spcAft>
                <a:spcPts val="600"/>
              </a:spcAft>
            </a:pPr>
            <a:endParaRPr lang="en-US" sz="1400">
              <a:latin typeface="+mn-lt"/>
              <a:cs typeface="Arial"/>
            </a:endParaRPr>
          </a:p>
        </p:txBody>
      </p:sp>
      <p:sp>
        <p:nvSpPr>
          <p:cNvPr id="26" name="TextBox 25">
            <a:extLst>
              <a:ext uri="{FF2B5EF4-FFF2-40B4-BE49-F238E27FC236}">
                <a16:creationId xmlns:a16="http://schemas.microsoft.com/office/drawing/2014/main" id="{1B55F099-882F-098A-D233-420B777357A8}"/>
              </a:ext>
            </a:extLst>
          </p:cNvPr>
          <p:cNvSpPr txBox="1">
            <a:spLocks/>
          </p:cNvSpPr>
          <p:nvPr userDrawn="1"/>
        </p:nvSpPr>
        <p:spPr>
          <a:xfrm>
            <a:off x="3341438" y="2481837"/>
            <a:ext cx="2624889" cy="3703062"/>
          </a:xfrm>
          <a:prstGeom prst="roundRect">
            <a:avLst>
              <a:gd name="adj" fmla="val 2790"/>
            </a:avLst>
          </a:prstGeom>
          <a:solidFill>
            <a:schemeClr val="accent5">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lnSpc>
                <a:spcPct val="100000"/>
              </a:lnSpc>
              <a:spcAft>
                <a:spcPts val="600"/>
              </a:spcAft>
            </a:pPr>
            <a:endParaRPr lang="en-US" sz="1400">
              <a:latin typeface="+mn-lt"/>
              <a:cs typeface="Arial"/>
            </a:endParaRPr>
          </a:p>
        </p:txBody>
      </p:sp>
      <p:sp>
        <p:nvSpPr>
          <p:cNvPr id="27" name="Text Placeholder 2">
            <a:extLst>
              <a:ext uri="{FF2B5EF4-FFF2-40B4-BE49-F238E27FC236}">
                <a16:creationId xmlns:a16="http://schemas.microsoft.com/office/drawing/2014/main" id="{1440203B-57DE-DDE5-BB22-26947B9FAA43}"/>
              </a:ext>
            </a:extLst>
          </p:cNvPr>
          <p:cNvSpPr>
            <a:spLocks noGrp="1"/>
          </p:cNvSpPr>
          <p:nvPr>
            <p:ph idx="18" hasCustomPrompt="1"/>
          </p:nvPr>
        </p:nvSpPr>
        <p:spPr>
          <a:xfrm>
            <a:off x="3462459" y="2557260"/>
            <a:ext cx="2397027" cy="800219"/>
          </a:xfrm>
          <a:prstGeom prst="rect">
            <a:avLst/>
          </a:prstGeom>
        </p:spPr>
        <p:txBody>
          <a:bodyPr vert="horz" lIns="0" tIns="0" rIns="0" bIns="0" rtlCol="0" anchor="t">
            <a:noAutofit/>
          </a:bodyPr>
          <a:lstStyle>
            <a:lvl1pPr marL="0" marR="0" indent="0" algn="l" rtl="0">
              <a:lnSpc>
                <a:spcPct val="100000"/>
              </a:lnSpc>
              <a:spcBef>
                <a:spcPts val="0"/>
              </a:spcBef>
              <a:spcAft>
                <a:spcPts val="600"/>
              </a:spcAft>
              <a:buClr>
                <a:srgbClr val="000000"/>
              </a:buClr>
              <a:buFont typeface="Arial"/>
              <a:buNone/>
              <a:defRPr lang="en-US" sz="14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2</a:t>
            </a:r>
          </a:p>
        </p:txBody>
      </p:sp>
      <p:sp>
        <p:nvSpPr>
          <p:cNvPr id="6" name="Text Placeholder 9">
            <a:extLst>
              <a:ext uri="{FF2B5EF4-FFF2-40B4-BE49-F238E27FC236}">
                <a16:creationId xmlns:a16="http://schemas.microsoft.com/office/drawing/2014/main" id="{93C2B09E-7465-7ABB-F23D-82A064A26279}"/>
              </a:ext>
            </a:extLst>
          </p:cNvPr>
          <p:cNvSpPr>
            <a:spLocks noGrp="1"/>
          </p:cNvSpPr>
          <p:nvPr>
            <p:ph type="body" sz="quarter" idx="39" hasCustomPrompt="1"/>
          </p:nvPr>
        </p:nvSpPr>
        <p:spPr>
          <a:xfrm>
            <a:off x="3463520" y="3429000"/>
            <a:ext cx="2397027" cy="2674596"/>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100"/>
            </a:lvl1pPr>
            <a:lvl2pPr marL="457200" indent="-171450">
              <a:lnSpc>
                <a:spcPct val="100000"/>
              </a:lnSpc>
              <a:spcBef>
                <a:spcPts val="0"/>
              </a:spcBef>
              <a:spcAft>
                <a:spcPts val="600"/>
              </a:spcAft>
              <a:buFont typeface="Arial" panose="020B0604020202020204" pitchFamily="34" charset="0"/>
              <a:buChar char="•"/>
              <a:defRPr sz="1100"/>
            </a:lvl2pPr>
            <a:lvl3pPr marL="738187" indent="-171450">
              <a:lnSpc>
                <a:spcPct val="100000"/>
              </a:lnSpc>
              <a:spcBef>
                <a:spcPts val="0"/>
              </a:spcBef>
              <a:spcAft>
                <a:spcPts val="400"/>
              </a:spcAft>
              <a:buFont typeface="Arial" panose="020B0604020202020204" pitchFamily="34" charset="0"/>
              <a:buChar char="•"/>
              <a:defRPr sz="1100"/>
            </a:lvl3pPr>
            <a:lvl4pPr marL="971550" indent="-171450">
              <a:buFont typeface="Arial" panose="020B0604020202020204" pitchFamily="34" charset="0"/>
              <a:buChar char="•"/>
              <a:defRPr sz="1100"/>
            </a:lvl4pPr>
            <a:lvl5pPr marL="1257300" indent="-171450">
              <a:defRPr sz="11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12B41D4A-8F46-EC2F-5043-AF7163B27825}"/>
              </a:ext>
            </a:extLst>
          </p:cNvPr>
          <p:cNvSpPr>
            <a:spLocks noGrp="1"/>
          </p:cNvSpPr>
          <p:nvPr>
            <p:ph idx="20" hasCustomPrompt="1"/>
          </p:nvPr>
        </p:nvSpPr>
        <p:spPr>
          <a:xfrm>
            <a:off x="6346696" y="2557260"/>
            <a:ext cx="2397027" cy="800219"/>
          </a:xfrm>
          <a:prstGeom prst="rect">
            <a:avLst/>
          </a:prstGeom>
        </p:spPr>
        <p:txBody>
          <a:bodyPr vert="horz" lIns="0" tIns="0" rIns="0" bIns="0" rtlCol="0" anchor="t">
            <a:noAutofit/>
          </a:bodyPr>
          <a:lstStyle>
            <a:lvl1pPr marL="0" marR="0" indent="0" algn="l" rtl="0">
              <a:lnSpc>
                <a:spcPct val="100000"/>
              </a:lnSpc>
              <a:spcBef>
                <a:spcPts val="0"/>
              </a:spcBef>
              <a:spcAft>
                <a:spcPts val="600"/>
              </a:spcAft>
              <a:buClr>
                <a:srgbClr val="000000"/>
              </a:buClr>
              <a:buFont typeface="Arial"/>
              <a:buNone/>
              <a:defRPr lang="en-US" sz="14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3</a:t>
            </a:r>
          </a:p>
        </p:txBody>
      </p:sp>
      <p:sp>
        <p:nvSpPr>
          <p:cNvPr id="7" name="Text Placeholder 9">
            <a:extLst>
              <a:ext uri="{FF2B5EF4-FFF2-40B4-BE49-F238E27FC236}">
                <a16:creationId xmlns:a16="http://schemas.microsoft.com/office/drawing/2014/main" id="{2377A4F8-A300-EDF1-D3FC-38BB05470E2D}"/>
              </a:ext>
            </a:extLst>
          </p:cNvPr>
          <p:cNvSpPr>
            <a:spLocks noGrp="1"/>
          </p:cNvSpPr>
          <p:nvPr>
            <p:ph type="body" sz="quarter" idx="40" hasCustomPrompt="1"/>
          </p:nvPr>
        </p:nvSpPr>
        <p:spPr>
          <a:xfrm>
            <a:off x="6347757" y="3429000"/>
            <a:ext cx="2397027" cy="2674596"/>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100"/>
            </a:lvl1pPr>
            <a:lvl2pPr marL="457200" indent="-171450">
              <a:lnSpc>
                <a:spcPct val="100000"/>
              </a:lnSpc>
              <a:spcBef>
                <a:spcPts val="0"/>
              </a:spcBef>
              <a:spcAft>
                <a:spcPts val="600"/>
              </a:spcAft>
              <a:buFont typeface="Arial" panose="020B0604020202020204" pitchFamily="34" charset="0"/>
              <a:buChar char="•"/>
              <a:defRPr sz="1100"/>
            </a:lvl2pPr>
            <a:lvl3pPr marL="738187" indent="-171450">
              <a:lnSpc>
                <a:spcPct val="100000"/>
              </a:lnSpc>
              <a:spcBef>
                <a:spcPts val="0"/>
              </a:spcBef>
              <a:spcAft>
                <a:spcPts val="400"/>
              </a:spcAft>
              <a:buFont typeface="Arial" panose="020B0604020202020204" pitchFamily="34" charset="0"/>
              <a:buChar char="•"/>
              <a:defRPr sz="1100"/>
            </a:lvl3pPr>
            <a:lvl4pPr marL="971550" indent="-171450">
              <a:buFont typeface="Arial" panose="020B0604020202020204" pitchFamily="34" charset="0"/>
              <a:buChar char="•"/>
              <a:defRPr sz="1100"/>
            </a:lvl4pPr>
            <a:lvl5pPr marL="1257300" indent="-171450">
              <a:defRPr sz="11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5" name="Text Placeholder 15">
            <a:extLst>
              <a:ext uri="{FF2B5EF4-FFF2-40B4-BE49-F238E27FC236}">
                <a16:creationId xmlns:a16="http://schemas.microsoft.com/office/drawing/2014/main" id="{500BEEFD-C507-D13C-655F-2B937AEB1123}"/>
              </a:ext>
            </a:extLst>
          </p:cNvPr>
          <p:cNvSpPr>
            <a:spLocks noGrp="1"/>
          </p:cNvSpPr>
          <p:nvPr>
            <p:ph type="body" sz="quarter" idx="10" hasCustomPrompt="1"/>
          </p:nvPr>
        </p:nvSpPr>
        <p:spPr>
          <a:xfrm>
            <a:off x="457199" y="1305681"/>
            <a:ext cx="11277600" cy="492443"/>
          </a:xfrm>
          <a:prstGeom prst="rect">
            <a:avLst/>
          </a:prstGeom>
        </p:spPr>
        <p:txBody>
          <a:bodyPr>
            <a:noAutofit/>
          </a:bodyPr>
          <a:lstStyle>
            <a:lvl1pPr marL="0" indent="0">
              <a:lnSpc>
                <a:spcPct val="100000"/>
              </a:lnSpc>
              <a:buNone/>
              <a:defRPr lang="en-US" sz="1600" b="0" i="0" u="none" strike="noStrike" kern="1200" cap="none" dirty="0">
                <a:solidFill>
                  <a:schemeClr val="accent3"/>
                </a:solidFill>
                <a:latin typeface="+mn-lt"/>
                <a:ea typeface="+mn-ea"/>
                <a:cs typeface="Arial" panose="020B0604020202020204"/>
              </a:defRPr>
            </a:lvl1pPr>
          </a:lstStyle>
          <a:p>
            <a:pPr marL="0" marR="0" lvl="0" indent="0" algn="l" defTabSz="1219170" rtl="0" eaLnBrk="1" latinLnBrk="0" hangingPunct="1">
              <a:lnSpc>
                <a:spcPct val="100000"/>
              </a:lnSpc>
              <a:spcBef>
                <a:spcPts val="0"/>
              </a:spcBef>
              <a:spcAft>
                <a:spcPts val="0"/>
              </a:spcAft>
              <a:buClr>
                <a:srgbClr val="000000"/>
              </a:buClr>
              <a:buFont typeface="Arial"/>
              <a:buNone/>
            </a:pPr>
            <a:r>
              <a:rPr lang="en-US" err="1"/>
              <a:t>Subtiles</a:t>
            </a:r>
            <a:endParaRPr lang="en-US"/>
          </a:p>
        </p:txBody>
      </p:sp>
    </p:spTree>
    <p:extLst>
      <p:ext uri="{BB962C8B-B14F-4D97-AF65-F5344CB8AC3E}">
        <p14:creationId xmlns:p14="http://schemas.microsoft.com/office/powerpoint/2010/main" val="1938866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columns Content ">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A61C856-00F9-37E6-9FD1-7638B889FD75}"/>
              </a:ext>
            </a:extLst>
          </p:cNvPr>
          <p:cNvSpPr txBox="1">
            <a:spLocks/>
          </p:cNvSpPr>
          <p:nvPr userDrawn="1"/>
        </p:nvSpPr>
        <p:spPr>
          <a:xfrm>
            <a:off x="4306300" y="2112579"/>
            <a:ext cx="3579398" cy="4072320"/>
          </a:xfrm>
          <a:custGeom>
            <a:avLst/>
            <a:gdLst>
              <a:gd name="connsiteX0" fmla="*/ 99865 w 3579398"/>
              <a:gd name="connsiteY0" fmla="*/ 0 h 4072320"/>
              <a:gd name="connsiteX1" fmla="*/ 3479533 w 3579398"/>
              <a:gd name="connsiteY1" fmla="*/ 0 h 4072320"/>
              <a:gd name="connsiteX2" fmla="*/ 3579398 w 3579398"/>
              <a:gd name="connsiteY2" fmla="*/ 99865 h 4072320"/>
              <a:gd name="connsiteX3" fmla="*/ 3579398 w 3579398"/>
              <a:gd name="connsiteY3" fmla="*/ 230805 h 4072320"/>
              <a:gd name="connsiteX4" fmla="*/ 3579398 w 3579398"/>
              <a:gd name="connsiteY4" fmla="*/ 3841515 h 4072320"/>
              <a:gd name="connsiteX5" fmla="*/ 3579398 w 3579398"/>
              <a:gd name="connsiteY5" fmla="*/ 3972455 h 4072320"/>
              <a:gd name="connsiteX6" fmla="*/ 3479533 w 3579398"/>
              <a:gd name="connsiteY6" fmla="*/ 4072320 h 4072320"/>
              <a:gd name="connsiteX7" fmla="*/ 99865 w 3579398"/>
              <a:gd name="connsiteY7" fmla="*/ 4072320 h 4072320"/>
              <a:gd name="connsiteX8" fmla="*/ 0 w 3579398"/>
              <a:gd name="connsiteY8" fmla="*/ 3972455 h 4072320"/>
              <a:gd name="connsiteX9" fmla="*/ 0 w 3579398"/>
              <a:gd name="connsiteY9" fmla="*/ 3841515 h 4072320"/>
              <a:gd name="connsiteX10" fmla="*/ 0 w 3579398"/>
              <a:gd name="connsiteY10" fmla="*/ 230805 h 4072320"/>
              <a:gd name="connsiteX11" fmla="*/ 0 w 3579398"/>
              <a:gd name="connsiteY11" fmla="*/ 99865 h 4072320"/>
              <a:gd name="connsiteX12" fmla="*/ 99865 w 3579398"/>
              <a:gd name="connsiteY12" fmla="*/ 0 h 40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9398" h="4072320">
                <a:moveTo>
                  <a:pt x="99865" y="0"/>
                </a:moveTo>
                <a:lnTo>
                  <a:pt x="3479533" y="0"/>
                </a:lnTo>
                <a:cubicBezTo>
                  <a:pt x="3534687" y="0"/>
                  <a:pt x="3579398" y="44711"/>
                  <a:pt x="3579398" y="99865"/>
                </a:cubicBezTo>
                <a:lnTo>
                  <a:pt x="3579398" y="230805"/>
                </a:lnTo>
                <a:lnTo>
                  <a:pt x="3579398" y="3841515"/>
                </a:lnTo>
                <a:lnTo>
                  <a:pt x="3579398" y="3972455"/>
                </a:lnTo>
                <a:cubicBezTo>
                  <a:pt x="3579398" y="4027609"/>
                  <a:pt x="3534687" y="4072320"/>
                  <a:pt x="3479533" y="4072320"/>
                </a:cubicBezTo>
                <a:lnTo>
                  <a:pt x="99865" y="4072320"/>
                </a:lnTo>
                <a:cubicBezTo>
                  <a:pt x="44711" y="4072320"/>
                  <a:pt x="0" y="4027609"/>
                  <a:pt x="0" y="3972455"/>
                </a:cubicBezTo>
                <a:lnTo>
                  <a:pt x="0" y="3841515"/>
                </a:lnTo>
                <a:lnTo>
                  <a:pt x="0" y="230805"/>
                </a:lnTo>
                <a:lnTo>
                  <a:pt x="0" y="99865"/>
                </a:lnTo>
                <a:cubicBezTo>
                  <a:pt x="0" y="44711"/>
                  <a:pt x="44711" y="0"/>
                  <a:pt x="99865" y="0"/>
                </a:cubicBezTo>
                <a:close/>
              </a:path>
            </a:pathLst>
          </a:cu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2" name="Title 1">
            <a:extLst>
              <a:ext uri="{FF2B5EF4-FFF2-40B4-BE49-F238E27FC236}">
                <a16:creationId xmlns:a16="http://schemas.microsoft.com/office/drawing/2014/main" id="{15C657FF-2258-493A-748D-2C1977C6A4B5}"/>
              </a:ext>
            </a:extLst>
          </p:cNvPr>
          <p:cNvSpPr>
            <a:spLocks noGrp="1"/>
          </p:cNvSpPr>
          <p:nvPr>
            <p:ph type="title" hasCustomPrompt="1"/>
          </p:nvPr>
        </p:nvSpPr>
        <p:spPr/>
        <p:txBody>
          <a:bodyPr/>
          <a:lstStyle>
            <a:lvl1pPr>
              <a:defRPr/>
            </a:lvl1pPr>
          </a:lstStyle>
          <a:p>
            <a:r>
              <a:rPr lang="en-US"/>
              <a:t>Click to edit Title and Content</a:t>
            </a:r>
          </a:p>
        </p:txBody>
      </p:sp>
      <p:sp>
        <p:nvSpPr>
          <p:cNvPr id="17" name="TextBox 16">
            <a:extLst>
              <a:ext uri="{FF2B5EF4-FFF2-40B4-BE49-F238E27FC236}">
                <a16:creationId xmlns:a16="http://schemas.microsoft.com/office/drawing/2014/main" id="{CD0E7BAB-C15C-441D-9886-66505E393321}"/>
              </a:ext>
            </a:extLst>
          </p:cNvPr>
          <p:cNvSpPr txBox="1">
            <a:spLocks/>
          </p:cNvSpPr>
          <p:nvPr userDrawn="1"/>
        </p:nvSpPr>
        <p:spPr>
          <a:xfrm>
            <a:off x="457200" y="2112579"/>
            <a:ext cx="3579398" cy="4072320"/>
          </a:xfrm>
          <a:custGeom>
            <a:avLst/>
            <a:gdLst>
              <a:gd name="connsiteX0" fmla="*/ 99865 w 3579398"/>
              <a:gd name="connsiteY0" fmla="*/ 0 h 4072320"/>
              <a:gd name="connsiteX1" fmla="*/ 3479533 w 3579398"/>
              <a:gd name="connsiteY1" fmla="*/ 0 h 4072320"/>
              <a:gd name="connsiteX2" fmla="*/ 3579398 w 3579398"/>
              <a:gd name="connsiteY2" fmla="*/ 99865 h 4072320"/>
              <a:gd name="connsiteX3" fmla="*/ 3579398 w 3579398"/>
              <a:gd name="connsiteY3" fmla="*/ 230805 h 4072320"/>
              <a:gd name="connsiteX4" fmla="*/ 3579398 w 3579398"/>
              <a:gd name="connsiteY4" fmla="*/ 3841515 h 4072320"/>
              <a:gd name="connsiteX5" fmla="*/ 3579398 w 3579398"/>
              <a:gd name="connsiteY5" fmla="*/ 3972455 h 4072320"/>
              <a:gd name="connsiteX6" fmla="*/ 3479533 w 3579398"/>
              <a:gd name="connsiteY6" fmla="*/ 4072320 h 4072320"/>
              <a:gd name="connsiteX7" fmla="*/ 99865 w 3579398"/>
              <a:gd name="connsiteY7" fmla="*/ 4072320 h 4072320"/>
              <a:gd name="connsiteX8" fmla="*/ 0 w 3579398"/>
              <a:gd name="connsiteY8" fmla="*/ 3972455 h 4072320"/>
              <a:gd name="connsiteX9" fmla="*/ 0 w 3579398"/>
              <a:gd name="connsiteY9" fmla="*/ 3841515 h 4072320"/>
              <a:gd name="connsiteX10" fmla="*/ 0 w 3579398"/>
              <a:gd name="connsiteY10" fmla="*/ 230805 h 4072320"/>
              <a:gd name="connsiteX11" fmla="*/ 0 w 3579398"/>
              <a:gd name="connsiteY11" fmla="*/ 99865 h 4072320"/>
              <a:gd name="connsiteX12" fmla="*/ 99865 w 3579398"/>
              <a:gd name="connsiteY12" fmla="*/ 0 h 40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9398" h="4072320">
                <a:moveTo>
                  <a:pt x="99865" y="0"/>
                </a:moveTo>
                <a:lnTo>
                  <a:pt x="3479533" y="0"/>
                </a:lnTo>
                <a:cubicBezTo>
                  <a:pt x="3534687" y="0"/>
                  <a:pt x="3579398" y="44711"/>
                  <a:pt x="3579398" y="99865"/>
                </a:cubicBezTo>
                <a:lnTo>
                  <a:pt x="3579398" y="230805"/>
                </a:lnTo>
                <a:lnTo>
                  <a:pt x="3579398" y="3841515"/>
                </a:lnTo>
                <a:lnTo>
                  <a:pt x="3579398" y="3972455"/>
                </a:lnTo>
                <a:cubicBezTo>
                  <a:pt x="3579398" y="4027609"/>
                  <a:pt x="3534687" y="4072320"/>
                  <a:pt x="3479533" y="4072320"/>
                </a:cubicBezTo>
                <a:lnTo>
                  <a:pt x="99865" y="4072320"/>
                </a:lnTo>
                <a:cubicBezTo>
                  <a:pt x="44711" y="4072320"/>
                  <a:pt x="0" y="4027609"/>
                  <a:pt x="0" y="3972455"/>
                </a:cubicBezTo>
                <a:lnTo>
                  <a:pt x="0" y="3841515"/>
                </a:lnTo>
                <a:lnTo>
                  <a:pt x="0" y="230805"/>
                </a:lnTo>
                <a:lnTo>
                  <a:pt x="0" y="99865"/>
                </a:lnTo>
                <a:cubicBezTo>
                  <a:pt x="0" y="44711"/>
                  <a:pt x="44711" y="0"/>
                  <a:pt x="99865" y="0"/>
                </a:cubicBezTo>
                <a:close/>
              </a:path>
            </a:pathLst>
          </a:cu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26" name="TextBox 25">
            <a:extLst>
              <a:ext uri="{FF2B5EF4-FFF2-40B4-BE49-F238E27FC236}">
                <a16:creationId xmlns:a16="http://schemas.microsoft.com/office/drawing/2014/main" id="{BBB72BF6-7AAB-B3A5-3118-3CE49714EADC}"/>
              </a:ext>
            </a:extLst>
          </p:cNvPr>
          <p:cNvSpPr txBox="1">
            <a:spLocks/>
          </p:cNvSpPr>
          <p:nvPr userDrawn="1"/>
        </p:nvSpPr>
        <p:spPr>
          <a:xfrm>
            <a:off x="8155401" y="2112579"/>
            <a:ext cx="3579398" cy="4072320"/>
          </a:xfrm>
          <a:custGeom>
            <a:avLst/>
            <a:gdLst>
              <a:gd name="connsiteX0" fmla="*/ 99865 w 3579398"/>
              <a:gd name="connsiteY0" fmla="*/ 0 h 4072320"/>
              <a:gd name="connsiteX1" fmla="*/ 3479533 w 3579398"/>
              <a:gd name="connsiteY1" fmla="*/ 0 h 4072320"/>
              <a:gd name="connsiteX2" fmla="*/ 3579398 w 3579398"/>
              <a:gd name="connsiteY2" fmla="*/ 99865 h 4072320"/>
              <a:gd name="connsiteX3" fmla="*/ 3579398 w 3579398"/>
              <a:gd name="connsiteY3" fmla="*/ 230805 h 4072320"/>
              <a:gd name="connsiteX4" fmla="*/ 3579398 w 3579398"/>
              <a:gd name="connsiteY4" fmla="*/ 3841515 h 4072320"/>
              <a:gd name="connsiteX5" fmla="*/ 3579398 w 3579398"/>
              <a:gd name="connsiteY5" fmla="*/ 3972455 h 4072320"/>
              <a:gd name="connsiteX6" fmla="*/ 3479533 w 3579398"/>
              <a:gd name="connsiteY6" fmla="*/ 4072320 h 4072320"/>
              <a:gd name="connsiteX7" fmla="*/ 99865 w 3579398"/>
              <a:gd name="connsiteY7" fmla="*/ 4072320 h 4072320"/>
              <a:gd name="connsiteX8" fmla="*/ 0 w 3579398"/>
              <a:gd name="connsiteY8" fmla="*/ 3972455 h 4072320"/>
              <a:gd name="connsiteX9" fmla="*/ 0 w 3579398"/>
              <a:gd name="connsiteY9" fmla="*/ 3841515 h 4072320"/>
              <a:gd name="connsiteX10" fmla="*/ 0 w 3579398"/>
              <a:gd name="connsiteY10" fmla="*/ 230805 h 4072320"/>
              <a:gd name="connsiteX11" fmla="*/ 0 w 3579398"/>
              <a:gd name="connsiteY11" fmla="*/ 99865 h 4072320"/>
              <a:gd name="connsiteX12" fmla="*/ 99865 w 3579398"/>
              <a:gd name="connsiteY12" fmla="*/ 0 h 40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9398" h="4072320">
                <a:moveTo>
                  <a:pt x="99865" y="0"/>
                </a:moveTo>
                <a:lnTo>
                  <a:pt x="3479533" y="0"/>
                </a:lnTo>
                <a:cubicBezTo>
                  <a:pt x="3534687" y="0"/>
                  <a:pt x="3579398" y="44711"/>
                  <a:pt x="3579398" y="99865"/>
                </a:cubicBezTo>
                <a:lnTo>
                  <a:pt x="3579398" y="230805"/>
                </a:lnTo>
                <a:lnTo>
                  <a:pt x="3579398" y="3841515"/>
                </a:lnTo>
                <a:lnTo>
                  <a:pt x="3579398" y="3972455"/>
                </a:lnTo>
                <a:cubicBezTo>
                  <a:pt x="3579398" y="4027609"/>
                  <a:pt x="3534687" y="4072320"/>
                  <a:pt x="3479533" y="4072320"/>
                </a:cubicBezTo>
                <a:lnTo>
                  <a:pt x="99865" y="4072320"/>
                </a:lnTo>
                <a:cubicBezTo>
                  <a:pt x="44711" y="4072320"/>
                  <a:pt x="0" y="4027609"/>
                  <a:pt x="0" y="3972455"/>
                </a:cubicBezTo>
                <a:lnTo>
                  <a:pt x="0" y="3841515"/>
                </a:lnTo>
                <a:lnTo>
                  <a:pt x="0" y="230805"/>
                </a:lnTo>
                <a:lnTo>
                  <a:pt x="0" y="99865"/>
                </a:lnTo>
                <a:cubicBezTo>
                  <a:pt x="0" y="44711"/>
                  <a:pt x="44711" y="0"/>
                  <a:pt x="99865" y="0"/>
                </a:cubicBezTo>
                <a:close/>
              </a:path>
            </a:pathLst>
          </a:cu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5" name="Text Placeholder 9">
            <a:extLst>
              <a:ext uri="{FF2B5EF4-FFF2-40B4-BE49-F238E27FC236}">
                <a16:creationId xmlns:a16="http://schemas.microsoft.com/office/drawing/2014/main" id="{387046C1-FF2A-34E5-1F20-61A5A1DB4FEB}"/>
              </a:ext>
            </a:extLst>
          </p:cNvPr>
          <p:cNvSpPr>
            <a:spLocks noGrp="1"/>
          </p:cNvSpPr>
          <p:nvPr>
            <p:ph type="body" sz="quarter" idx="38" hasCustomPrompt="1"/>
          </p:nvPr>
        </p:nvSpPr>
        <p:spPr>
          <a:xfrm>
            <a:off x="659002" y="2902856"/>
            <a:ext cx="3189098" cy="3053443"/>
          </a:xfrm>
          <a:prstGeom prst="rect">
            <a:avLst/>
          </a:prstGeom>
        </p:spPr>
        <p:txBody>
          <a:bodyPr lIns="0" tIns="0" rIns="0" bIns="0">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E645DE8F-E272-CA75-678B-A6BF940DBB81}"/>
              </a:ext>
            </a:extLst>
          </p:cNvPr>
          <p:cNvSpPr>
            <a:spLocks noGrp="1"/>
          </p:cNvSpPr>
          <p:nvPr>
            <p:ph type="body" sz="quarter" idx="40" hasCustomPrompt="1"/>
          </p:nvPr>
        </p:nvSpPr>
        <p:spPr>
          <a:xfrm>
            <a:off x="8350551" y="2902856"/>
            <a:ext cx="3189098" cy="3053443"/>
          </a:xfrm>
          <a:prstGeom prst="rect">
            <a:avLst/>
          </a:prstGeom>
        </p:spPr>
        <p:txBody>
          <a:bodyPr lIns="0" tIns="0" rIns="0" bIns="0">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Text Placeholder 9">
            <a:extLst>
              <a:ext uri="{FF2B5EF4-FFF2-40B4-BE49-F238E27FC236}">
                <a16:creationId xmlns:a16="http://schemas.microsoft.com/office/drawing/2014/main" id="{12E1B99D-145B-E305-51A1-9EB563B6E8B4}"/>
              </a:ext>
            </a:extLst>
          </p:cNvPr>
          <p:cNvSpPr>
            <a:spLocks noGrp="1"/>
          </p:cNvSpPr>
          <p:nvPr>
            <p:ph type="body" sz="quarter" idx="39" hasCustomPrompt="1"/>
          </p:nvPr>
        </p:nvSpPr>
        <p:spPr>
          <a:xfrm>
            <a:off x="4501450" y="2902856"/>
            <a:ext cx="3189098" cy="3053443"/>
          </a:xfrm>
          <a:prstGeom prst="rect">
            <a:avLst/>
          </a:prstGeom>
        </p:spPr>
        <p:txBody>
          <a:bodyPr lIns="0" tIns="0" rIns="0" bIns="0">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11" name="Oval 10">
            <a:extLst>
              <a:ext uri="{FF2B5EF4-FFF2-40B4-BE49-F238E27FC236}">
                <a16:creationId xmlns:a16="http://schemas.microsoft.com/office/drawing/2014/main" id="{389E46B6-F494-2337-5E08-CBB3A12CD9DF}"/>
              </a:ext>
            </a:extLst>
          </p:cNvPr>
          <p:cNvSpPr>
            <a:spLocks/>
          </p:cNvSpPr>
          <p:nvPr userDrawn="1"/>
        </p:nvSpPr>
        <p:spPr>
          <a:xfrm>
            <a:off x="701040" y="1674429"/>
            <a:ext cx="872759" cy="872759"/>
          </a:xfrm>
          <a:prstGeom prst="ellipse">
            <a:avLst/>
          </a:prstGeom>
          <a:solidFill>
            <a:schemeClr val="bg1">
              <a:lumMod val="95000"/>
            </a:schemeClr>
          </a:solidFill>
          <a:ln w="730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algn="ctr"/>
            <a:endParaRPr lang="en-US" sz="2800" b="1">
              <a:solidFill>
                <a:schemeClr val="bg1">
                  <a:lumMod val="85000"/>
                </a:schemeClr>
              </a:solidFill>
            </a:endParaRPr>
          </a:p>
        </p:txBody>
      </p:sp>
      <p:sp>
        <p:nvSpPr>
          <p:cNvPr id="12" name="Oval 11">
            <a:extLst>
              <a:ext uri="{FF2B5EF4-FFF2-40B4-BE49-F238E27FC236}">
                <a16:creationId xmlns:a16="http://schemas.microsoft.com/office/drawing/2014/main" id="{714A5C2F-1D36-0579-60E1-BAD008F37B83}"/>
              </a:ext>
            </a:extLst>
          </p:cNvPr>
          <p:cNvSpPr/>
          <p:nvPr userDrawn="1"/>
        </p:nvSpPr>
        <p:spPr>
          <a:xfrm>
            <a:off x="4550141" y="1674429"/>
            <a:ext cx="872759" cy="872759"/>
          </a:xfrm>
          <a:prstGeom prst="ellipse">
            <a:avLst/>
          </a:prstGeom>
          <a:solidFill>
            <a:schemeClr val="bg1">
              <a:lumMod val="95000"/>
            </a:schemeClr>
          </a:solidFill>
          <a:ln w="730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lvl="0" algn="ctr"/>
            <a:endParaRPr lang="en-US" sz="2800" b="1">
              <a:solidFill>
                <a:schemeClr val="bg1">
                  <a:lumMod val="85000"/>
                </a:schemeClr>
              </a:solidFill>
            </a:endParaRPr>
          </a:p>
        </p:txBody>
      </p:sp>
      <p:sp>
        <p:nvSpPr>
          <p:cNvPr id="13" name="Oval 12">
            <a:extLst>
              <a:ext uri="{FF2B5EF4-FFF2-40B4-BE49-F238E27FC236}">
                <a16:creationId xmlns:a16="http://schemas.microsoft.com/office/drawing/2014/main" id="{45F96B62-BC62-E2B2-52CD-B5C2AFE2041F}"/>
              </a:ext>
            </a:extLst>
          </p:cNvPr>
          <p:cNvSpPr/>
          <p:nvPr userDrawn="1"/>
        </p:nvSpPr>
        <p:spPr>
          <a:xfrm>
            <a:off x="8399241" y="1674429"/>
            <a:ext cx="872759" cy="872759"/>
          </a:xfrm>
          <a:prstGeom prst="ellipse">
            <a:avLst/>
          </a:prstGeom>
          <a:solidFill>
            <a:schemeClr val="bg1">
              <a:lumMod val="95000"/>
            </a:schemeClr>
          </a:solidFill>
          <a:ln w="730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lvl="0" algn="ctr"/>
            <a:endParaRPr lang="en-US" sz="2800" b="1">
              <a:solidFill>
                <a:schemeClr val="bg1">
                  <a:lumMod val="85000"/>
                </a:schemeClr>
              </a:solidFill>
            </a:endParaRPr>
          </a:p>
        </p:txBody>
      </p:sp>
      <p:sp>
        <p:nvSpPr>
          <p:cNvPr id="19" name="Text Placeholder 18">
            <a:extLst>
              <a:ext uri="{FF2B5EF4-FFF2-40B4-BE49-F238E27FC236}">
                <a16:creationId xmlns:a16="http://schemas.microsoft.com/office/drawing/2014/main" id="{A80CCFA7-7F7C-97E2-D422-20CB8C283BEF}"/>
              </a:ext>
            </a:extLst>
          </p:cNvPr>
          <p:cNvSpPr>
            <a:spLocks noGrp="1"/>
          </p:cNvSpPr>
          <p:nvPr>
            <p:ph type="body" sz="quarter" idx="20" hasCustomPrompt="1"/>
          </p:nvPr>
        </p:nvSpPr>
        <p:spPr>
          <a:xfrm>
            <a:off x="798260" y="1771651"/>
            <a:ext cx="678318" cy="678316"/>
          </a:xfrm>
          <a:prstGeom prst="ellipse">
            <a:avLst/>
          </a:prstGeom>
        </p:spPr>
        <p:txBody>
          <a:bodyPr wrap="none" anchor="ctr">
            <a:noAutofit/>
          </a:bodyPr>
          <a:lstStyle>
            <a:lvl1pPr marL="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1pPr>
            <a:lvl2pPr marL="60958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2pPr>
            <a:lvl3pPr marL="121917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3pPr>
            <a:lvl4pPr marL="182875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4pPr>
            <a:lvl5pPr marL="2438339" marR="0" indent="0" algn="ctr" rtl="0">
              <a:lnSpc>
                <a:spcPct val="100000"/>
              </a:lnSpc>
              <a:spcBef>
                <a:spcPts val="0"/>
              </a:spcBef>
              <a:spcAft>
                <a:spcPts val="0"/>
              </a:spcAft>
              <a:buClr>
                <a:srgbClr val="000000"/>
              </a:buClr>
              <a:buFont typeface="Arial"/>
              <a:buNone/>
              <a:defRPr lang="en-US" sz="2800" b="1" i="0" u="none" strike="noStrike" cap="none" dirty="0">
                <a:solidFill>
                  <a:schemeClr val="bg1">
                    <a:lumMod val="85000"/>
                  </a:schemeClr>
                </a:solidFill>
                <a:latin typeface="+mn-lt"/>
                <a:ea typeface="+mn-ea"/>
                <a:cs typeface="+mn-cs"/>
                <a:sym typeface="Arial"/>
              </a:defRPr>
            </a:lvl5pPr>
          </a:lstStyle>
          <a:p>
            <a:pPr lvl="0"/>
            <a:r>
              <a:rPr lang="en-US"/>
              <a:t>#</a:t>
            </a:r>
          </a:p>
        </p:txBody>
      </p:sp>
      <p:sp>
        <p:nvSpPr>
          <p:cNvPr id="20" name="Text Placeholder 18">
            <a:extLst>
              <a:ext uri="{FF2B5EF4-FFF2-40B4-BE49-F238E27FC236}">
                <a16:creationId xmlns:a16="http://schemas.microsoft.com/office/drawing/2014/main" id="{0B27A77F-BBEE-8416-1CE1-FEFF746F2B4D}"/>
              </a:ext>
            </a:extLst>
          </p:cNvPr>
          <p:cNvSpPr>
            <a:spLocks noGrp="1"/>
          </p:cNvSpPr>
          <p:nvPr>
            <p:ph type="body" sz="quarter" idx="21" hasCustomPrompt="1"/>
          </p:nvPr>
        </p:nvSpPr>
        <p:spPr>
          <a:xfrm>
            <a:off x="4647361" y="1771650"/>
            <a:ext cx="678318" cy="678316"/>
          </a:xfrm>
          <a:prstGeom prst="ellipse">
            <a:avLst/>
          </a:prstGeom>
        </p:spPr>
        <p:txBody>
          <a:bodyPr wrap="none" anchor="ctr">
            <a:noAutofit/>
          </a:bodyPr>
          <a:lstStyle>
            <a:lvl1pPr marL="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1pPr>
            <a:lvl2pPr marL="60958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2pPr>
            <a:lvl3pPr marL="121917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3pPr>
            <a:lvl4pPr marL="182875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4pPr>
            <a:lvl5pPr marL="2438339" marR="0" indent="0" algn="ctr" rtl="0">
              <a:lnSpc>
                <a:spcPct val="100000"/>
              </a:lnSpc>
              <a:spcBef>
                <a:spcPts val="0"/>
              </a:spcBef>
              <a:spcAft>
                <a:spcPts val="0"/>
              </a:spcAft>
              <a:buClr>
                <a:srgbClr val="000000"/>
              </a:buClr>
              <a:buFont typeface="Arial"/>
              <a:buNone/>
              <a:defRPr lang="en-US" sz="2800" b="1" i="0" u="none" strike="noStrike" cap="none" dirty="0">
                <a:solidFill>
                  <a:schemeClr val="bg1">
                    <a:lumMod val="85000"/>
                  </a:schemeClr>
                </a:solidFill>
                <a:latin typeface="+mn-lt"/>
                <a:ea typeface="+mn-ea"/>
                <a:cs typeface="+mn-cs"/>
                <a:sym typeface="Arial"/>
              </a:defRPr>
            </a:lvl5pPr>
          </a:lstStyle>
          <a:p>
            <a:pPr lvl="0"/>
            <a:r>
              <a:rPr lang="en-US"/>
              <a:t>#</a:t>
            </a:r>
          </a:p>
        </p:txBody>
      </p:sp>
      <p:sp>
        <p:nvSpPr>
          <p:cNvPr id="21" name="Text Placeholder 18">
            <a:extLst>
              <a:ext uri="{FF2B5EF4-FFF2-40B4-BE49-F238E27FC236}">
                <a16:creationId xmlns:a16="http://schemas.microsoft.com/office/drawing/2014/main" id="{107DE3F9-760A-3312-500B-F9D645FC1FE9}"/>
              </a:ext>
            </a:extLst>
          </p:cNvPr>
          <p:cNvSpPr>
            <a:spLocks noGrp="1"/>
          </p:cNvSpPr>
          <p:nvPr>
            <p:ph type="body" sz="quarter" idx="22" hasCustomPrompt="1"/>
          </p:nvPr>
        </p:nvSpPr>
        <p:spPr>
          <a:xfrm>
            <a:off x="8496461" y="1771650"/>
            <a:ext cx="678318" cy="678316"/>
          </a:xfrm>
          <a:prstGeom prst="ellipse">
            <a:avLst/>
          </a:prstGeom>
        </p:spPr>
        <p:txBody>
          <a:bodyPr wrap="none" anchor="ctr">
            <a:noAutofit/>
          </a:bodyPr>
          <a:lstStyle>
            <a:lvl1pPr marL="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1pPr>
            <a:lvl2pPr marL="60958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2pPr>
            <a:lvl3pPr marL="121917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3pPr>
            <a:lvl4pPr marL="182875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4pPr>
            <a:lvl5pPr marL="2438339" marR="0" indent="0" algn="ctr" rtl="0">
              <a:lnSpc>
                <a:spcPct val="100000"/>
              </a:lnSpc>
              <a:spcBef>
                <a:spcPts val="0"/>
              </a:spcBef>
              <a:spcAft>
                <a:spcPts val="0"/>
              </a:spcAft>
              <a:buClr>
                <a:srgbClr val="000000"/>
              </a:buClr>
              <a:buFont typeface="Arial"/>
              <a:buNone/>
              <a:defRPr lang="en-US" sz="2800" b="1" i="0" u="none" strike="noStrike" cap="none" dirty="0">
                <a:solidFill>
                  <a:schemeClr val="bg1">
                    <a:lumMod val="85000"/>
                  </a:schemeClr>
                </a:solidFill>
                <a:latin typeface="+mn-lt"/>
                <a:ea typeface="+mn-ea"/>
                <a:cs typeface="+mn-cs"/>
                <a:sym typeface="Arial"/>
              </a:defRPr>
            </a:lvl5pPr>
          </a:lstStyle>
          <a:p>
            <a:pPr lvl="0"/>
            <a:r>
              <a:rPr lang="en-US"/>
              <a:t>#</a:t>
            </a:r>
          </a:p>
        </p:txBody>
      </p:sp>
    </p:spTree>
    <p:extLst>
      <p:ext uri="{BB962C8B-B14F-4D97-AF65-F5344CB8AC3E}">
        <p14:creationId xmlns:p14="http://schemas.microsoft.com/office/powerpoint/2010/main" val="183596362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4 columns Content ">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014A2AA-2E3B-36DB-C6EE-7821BA3DBC0F}"/>
              </a:ext>
            </a:extLst>
          </p:cNvPr>
          <p:cNvSpPr txBox="1">
            <a:spLocks/>
          </p:cNvSpPr>
          <p:nvPr userDrawn="1"/>
        </p:nvSpPr>
        <p:spPr>
          <a:xfrm>
            <a:off x="3341437" y="2112579"/>
            <a:ext cx="2624889" cy="3941380"/>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2" name="Title 1">
            <a:extLst>
              <a:ext uri="{FF2B5EF4-FFF2-40B4-BE49-F238E27FC236}">
                <a16:creationId xmlns:a16="http://schemas.microsoft.com/office/drawing/2014/main" id="{15C657FF-2258-493A-748D-2C1977C6A4B5}"/>
              </a:ext>
            </a:extLst>
          </p:cNvPr>
          <p:cNvSpPr>
            <a:spLocks noGrp="1"/>
          </p:cNvSpPr>
          <p:nvPr>
            <p:ph type="title" hasCustomPrompt="1"/>
          </p:nvPr>
        </p:nvSpPr>
        <p:spPr/>
        <p:txBody>
          <a:bodyPr/>
          <a:lstStyle>
            <a:lvl1pPr>
              <a:defRPr/>
            </a:lvl1pPr>
          </a:lstStyle>
          <a:p>
            <a:r>
              <a:rPr lang="en-US"/>
              <a:t>Click to edit Title and Content</a:t>
            </a:r>
          </a:p>
        </p:txBody>
      </p:sp>
      <p:sp>
        <p:nvSpPr>
          <p:cNvPr id="4" name="TextBox 3">
            <a:extLst>
              <a:ext uri="{FF2B5EF4-FFF2-40B4-BE49-F238E27FC236}">
                <a16:creationId xmlns:a16="http://schemas.microsoft.com/office/drawing/2014/main" id="{0EA87A50-BB32-4D3D-ADDA-C72B2385BFF3}"/>
              </a:ext>
            </a:extLst>
          </p:cNvPr>
          <p:cNvSpPr txBox="1">
            <a:spLocks/>
          </p:cNvSpPr>
          <p:nvPr userDrawn="1"/>
        </p:nvSpPr>
        <p:spPr>
          <a:xfrm>
            <a:off x="457201" y="2112579"/>
            <a:ext cx="2624889" cy="3941380"/>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9" name="TextBox 8">
            <a:extLst>
              <a:ext uri="{FF2B5EF4-FFF2-40B4-BE49-F238E27FC236}">
                <a16:creationId xmlns:a16="http://schemas.microsoft.com/office/drawing/2014/main" id="{09B8BD4A-9777-34FF-46B1-9C562C11C904}"/>
              </a:ext>
            </a:extLst>
          </p:cNvPr>
          <p:cNvSpPr txBox="1">
            <a:spLocks/>
          </p:cNvSpPr>
          <p:nvPr userDrawn="1"/>
        </p:nvSpPr>
        <p:spPr>
          <a:xfrm>
            <a:off x="9109911" y="2112579"/>
            <a:ext cx="2624889" cy="3941380"/>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22" name="TextBox 21">
            <a:extLst>
              <a:ext uri="{FF2B5EF4-FFF2-40B4-BE49-F238E27FC236}">
                <a16:creationId xmlns:a16="http://schemas.microsoft.com/office/drawing/2014/main" id="{4CA4AFCD-EF2E-871D-1F1F-6053F5576925}"/>
              </a:ext>
            </a:extLst>
          </p:cNvPr>
          <p:cNvSpPr txBox="1">
            <a:spLocks/>
          </p:cNvSpPr>
          <p:nvPr userDrawn="1"/>
        </p:nvSpPr>
        <p:spPr>
          <a:xfrm>
            <a:off x="6225674" y="2112579"/>
            <a:ext cx="2624889" cy="3941380"/>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11" name="Oval 10">
            <a:extLst>
              <a:ext uri="{FF2B5EF4-FFF2-40B4-BE49-F238E27FC236}">
                <a16:creationId xmlns:a16="http://schemas.microsoft.com/office/drawing/2014/main" id="{389E46B6-F494-2337-5E08-CBB3A12CD9DF}"/>
              </a:ext>
            </a:extLst>
          </p:cNvPr>
          <p:cNvSpPr>
            <a:spLocks/>
          </p:cNvSpPr>
          <p:nvPr userDrawn="1"/>
        </p:nvSpPr>
        <p:spPr>
          <a:xfrm>
            <a:off x="587878" y="1674429"/>
            <a:ext cx="872759" cy="872759"/>
          </a:xfrm>
          <a:prstGeom prst="ellipse">
            <a:avLst/>
          </a:prstGeom>
          <a:solidFill>
            <a:schemeClr val="bg1">
              <a:lumMod val="95000"/>
            </a:schemeClr>
          </a:solidFill>
          <a:ln w="730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lvl="0" algn="ctr"/>
            <a:endParaRPr lang="en-US" sz="2800" b="1">
              <a:solidFill>
                <a:schemeClr val="bg1">
                  <a:lumMod val="85000"/>
                </a:schemeClr>
              </a:solidFill>
            </a:endParaRPr>
          </a:p>
        </p:txBody>
      </p:sp>
      <p:sp>
        <p:nvSpPr>
          <p:cNvPr id="12" name="Oval 11">
            <a:extLst>
              <a:ext uri="{FF2B5EF4-FFF2-40B4-BE49-F238E27FC236}">
                <a16:creationId xmlns:a16="http://schemas.microsoft.com/office/drawing/2014/main" id="{714A5C2F-1D36-0579-60E1-BAD008F37B83}"/>
              </a:ext>
            </a:extLst>
          </p:cNvPr>
          <p:cNvSpPr/>
          <p:nvPr userDrawn="1"/>
        </p:nvSpPr>
        <p:spPr>
          <a:xfrm>
            <a:off x="6340673" y="1674429"/>
            <a:ext cx="872759" cy="872759"/>
          </a:xfrm>
          <a:prstGeom prst="ellipse">
            <a:avLst/>
          </a:prstGeom>
          <a:solidFill>
            <a:schemeClr val="bg1">
              <a:lumMod val="95000"/>
            </a:schemeClr>
          </a:solidFill>
          <a:ln w="730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lvl="0" algn="ctr"/>
            <a:endParaRPr lang="en-US" sz="2800" b="1">
              <a:solidFill>
                <a:schemeClr val="bg1">
                  <a:lumMod val="85000"/>
                </a:schemeClr>
              </a:solidFill>
            </a:endParaRPr>
          </a:p>
        </p:txBody>
      </p:sp>
      <p:sp>
        <p:nvSpPr>
          <p:cNvPr id="13" name="Oval 12">
            <a:extLst>
              <a:ext uri="{FF2B5EF4-FFF2-40B4-BE49-F238E27FC236}">
                <a16:creationId xmlns:a16="http://schemas.microsoft.com/office/drawing/2014/main" id="{45F96B62-BC62-E2B2-52CD-B5C2AFE2041F}"/>
              </a:ext>
            </a:extLst>
          </p:cNvPr>
          <p:cNvSpPr/>
          <p:nvPr userDrawn="1"/>
        </p:nvSpPr>
        <p:spPr>
          <a:xfrm>
            <a:off x="9232749" y="1674429"/>
            <a:ext cx="872759" cy="872759"/>
          </a:xfrm>
          <a:prstGeom prst="ellipse">
            <a:avLst/>
          </a:prstGeom>
          <a:solidFill>
            <a:schemeClr val="bg1">
              <a:lumMod val="95000"/>
            </a:schemeClr>
          </a:solidFill>
          <a:ln w="730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lvl="0" algn="ctr"/>
            <a:endParaRPr lang="en-US" sz="2800" b="1">
              <a:solidFill>
                <a:schemeClr val="bg1">
                  <a:lumMod val="85000"/>
                </a:schemeClr>
              </a:solidFill>
            </a:endParaRPr>
          </a:p>
        </p:txBody>
      </p:sp>
      <p:sp>
        <p:nvSpPr>
          <p:cNvPr id="19" name="Text Placeholder 18">
            <a:extLst>
              <a:ext uri="{FF2B5EF4-FFF2-40B4-BE49-F238E27FC236}">
                <a16:creationId xmlns:a16="http://schemas.microsoft.com/office/drawing/2014/main" id="{A80CCFA7-7F7C-97E2-D422-20CB8C283BEF}"/>
              </a:ext>
            </a:extLst>
          </p:cNvPr>
          <p:cNvSpPr>
            <a:spLocks noGrp="1"/>
          </p:cNvSpPr>
          <p:nvPr>
            <p:ph type="body" sz="quarter" idx="20" hasCustomPrompt="1"/>
          </p:nvPr>
        </p:nvSpPr>
        <p:spPr>
          <a:xfrm>
            <a:off x="685098" y="1771651"/>
            <a:ext cx="678318" cy="678316"/>
          </a:xfrm>
          <a:prstGeom prst="ellipse">
            <a:avLst/>
          </a:prstGeom>
        </p:spPr>
        <p:txBody>
          <a:bodyPr wrap="none" anchor="ctr">
            <a:noAutofit/>
          </a:bodyPr>
          <a:lstStyle>
            <a:lvl1pPr marL="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1pPr>
            <a:lvl2pPr marL="60958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2pPr>
            <a:lvl3pPr marL="121917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3pPr>
            <a:lvl4pPr marL="182875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4pPr>
            <a:lvl5pPr marL="2438339" marR="0" indent="0" algn="ctr" rtl="0">
              <a:lnSpc>
                <a:spcPct val="100000"/>
              </a:lnSpc>
              <a:spcBef>
                <a:spcPts val="0"/>
              </a:spcBef>
              <a:spcAft>
                <a:spcPts val="0"/>
              </a:spcAft>
              <a:buClr>
                <a:srgbClr val="000000"/>
              </a:buClr>
              <a:buFont typeface="Arial"/>
              <a:buNone/>
              <a:defRPr lang="en-US" sz="2800" b="1" i="0" u="none" strike="noStrike" cap="none" dirty="0">
                <a:solidFill>
                  <a:schemeClr val="bg1">
                    <a:lumMod val="85000"/>
                  </a:schemeClr>
                </a:solidFill>
                <a:latin typeface="+mn-lt"/>
                <a:ea typeface="+mn-ea"/>
                <a:cs typeface="+mn-cs"/>
                <a:sym typeface="Arial"/>
              </a:defRPr>
            </a:lvl5pPr>
          </a:lstStyle>
          <a:p>
            <a:pPr lvl="0"/>
            <a:r>
              <a:rPr lang="en-US"/>
              <a:t>#</a:t>
            </a:r>
          </a:p>
        </p:txBody>
      </p:sp>
      <p:sp>
        <p:nvSpPr>
          <p:cNvPr id="20" name="Text Placeholder 18">
            <a:extLst>
              <a:ext uri="{FF2B5EF4-FFF2-40B4-BE49-F238E27FC236}">
                <a16:creationId xmlns:a16="http://schemas.microsoft.com/office/drawing/2014/main" id="{0B27A77F-BBEE-8416-1CE1-FEFF746F2B4D}"/>
              </a:ext>
            </a:extLst>
          </p:cNvPr>
          <p:cNvSpPr>
            <a:spLocks noGrp="1"/>
          </p:cNvSpPr>
          <p:nvPr>
            <p:ph type="body" sz="quarter" idx="21" hasCustomPrompt="1"/>
          </p:nvPr>
        </p:nvSpPr>
        <p:spPr>
          <a:xfrm>
            <a:off x="6437893" y="1771650"/>
            <a:ext cx="678318" cy="678316"/>
          </a:xfrm>
          <a:prstGeom prst="ellipse">
            <a:avLst/>
          </a:prstGeom>
        </p:spPr>
        <p:txBody>
          <a:bodyPr wrap="none" anchor="ctr">
            <a:noAutofit/>
          </a:bodyPr>
          <a:lstStyle>
            <a:lvl1pPr marL="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1pPr>
            <a:lvl2pPr marL="60958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2pPr>
            <a:lvl3pPr marL="121917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3pPr>
            <a:lvl4pPr marL="182875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4pPr>
            <a:lvl5pPr marL="2438339" marR="0" indent="0" algn="ctr" rtl="0">
              <a:lnSpc>
                <a:spcPct val="100000"/>
              </a:lnSpc>
              <a:spcBef>
                <a:spcPts val="0"/>
              </a:spcBef>
              <a:spcAft>
                <a:spcPts val="0"/>
              </a:spcAft>
              <a:buClr>
                <a:srgbClr val="000000"/>
              </a:buClr>
              <a:buFont typeface="Arial"/>
              <a:buNone/>
              <a:defRPr lang="en-US" sz="2800" b="1" i="0" u="none" strike="noStrike" cap="none" dirty="0">
                <a:solidFill>
                  <a:schemeClr val="bg1">
                    <a:lumMod val="85000"/>
                  </a:schemeClr>
                </a:solidFill>
                <a:latin typeface="+mn-lt"/>
                <a:ea typeface="+mn-ea"/>
                <a:cs typeface="+mn-cs"/>
                <a:sym typeface="Arial"/>
              </a:defRPr>
            </a:lvl5pPr>
          </a:lstStyle>
          <a:p>
            <a:pPr lvl="0"/>
            <a:r>
              <a:rPr lang="en-US"/>
              <a:t>#</a:t>
            </a:r>
          </a:p>
        </p:txBody>
      </p:sp>
      <p:sp>
        <p:nvSpPr>
          <p:cNvPr id="21" name="Text Placeholder 18">
            <a:extLst>
              <a:ext uri="{FF2B5EF4-FFF2-40B4-BE49-F238E27FC236}">
                <a16:creationId xmlns:a16="http://schemas.microsoft.com/office/drawing/2014/main" id="{107DE3F9-760A-3312-500B-F9D645FC1FE9}"/>
              </a:ext>
            </a:extLst>
          </p:cNvPr>
          <p:cNvSpPr>
            <a:spLocks noGrp="1"/>
          </p:cNvSpPr>
          <p:nvPr>
            <p:ph type="body" sz="quarter" idx="22" hasCustomPrompt="1"/>
          </p:nvPr>
        </p:nvSpPr>
        <p:spPr>
          <a:xfrm>
            <a:off x="9329969" y="1771650"/>
            <a:ext cx="678318" cy="678316"/>
          </a:xfrm>
          <a:prstGeom prst="ellipse">
            <a:avLst/>
          </a:prstGeom>
        </p:spPr>
        <p:txBody>
          <a:bodyPr wrap="none" anchor="ctr">
            <a:noAutofit/>
          </a:bodyPr>
          <a:lstStyle>
            <a:lvl1pPr marL="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1pPr>
            <a:lvl2pPr marL="60958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2pPr>
            <a:lvl3pPr marL="121917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3pPr>
            <a:lvl4pPr marL="182875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4pPr>
            <a:lvl5pPr marL="2438339" marR="0" indent="0" algn="ctr" rtl="0">
              <a:lnSpc>
                <a:spcPct val="100000"/>
              </a:lnSpc>
              <a:spcBef>
                <a:spcPts val="0"/>
              </a:spcBef>
              <a:spcAft>
                <a:spcPts val="0"/>
              </a:spcAft>
              <a:buClr>
                <a:srgbClr val="000000"/>
              </a:buClr>
              <a:buFont typeface="Arial"/>
              <a:buNone/>
              <a:defRPr lang="en-US" sz="2800" b="1" i="0" u="none" strike="noStrike" cap="none" dirty="0">
                <a:solidFill>
                  <a:schemeClr val="bg1">
                    <a:lumMod val="85000"/>
                  </a:schemeClr>
                </a:solidFill>
                <a:latin typeface="+mn-lt"/>
                <a:ea typeface="+mn-ea"/>
                <a:cs typeface="+mn-cs"/>
                <a:sym typeface="Arial"/>
              </a:defRPr>
            </a:lvl5pPr>
          </a:lstStyle>
          <a:p>
            <a:pPr lvl="0"/>
            <a:r>
              <a:rPr lang="en-US"/>
              <a:t>#</a:t>
            </a:r>
          </a:p>
        </p:txBody>
      </p:sp>
      <p:sp>
        <p:nvSpPr>
          <p:cNvPr id="32" name="Oval 31">
            <a:extLst>
              <a:ext uri="{FF2B5EF4-FFF2-40B4-BE49-F238E27FC236}">
                <a16:creationId xmlns:a16="http://schemas.microsoft.com/office/drawing/2014/main" id="{81F1196D-E694-0D83-4827-ABED642F19E7}"/>
              </a:ext>
            </a:extLst>
          </p:cNvPr>
          <p:cNvSpPr>
            <a:spLocks/>
          </p:cNvSpPr>
          <p:nvPr userDrawn="1"/>
        </p:nvSpPr>
        <p:spPr>
          <a:xfrm>
            <a:off x="3472114" y="1674429"/>
            <a:ext cx="872759" cy="872759"/>
          </a:xfrm>
          <a:prstGeom prst="ellipse">
            <a:avLst/>
          </a:prstGeom>
          <a:solidFill>
            <a:schemeClr val="bg1">
              <a:lumMod val="95000"/>
            </a:schemeClr>
          </a:solidFill>
          <a:ln w="730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lvl="0" algn="ctr"/>
            <a:endParaRPr lang="en-US" sz="2800" b="1">
              <a:solidFill>
                <a:schemeClr val="bg1">
                  <a:lumMod val="85000"/>
                </a:schemeClr>
              </a:solidFill>
            </a:endParaRPr>
          </a:p>
        </p:txBody>
      </p:sp>
      <p:sp>
        <p:nvSpPr>
          <p:cNvPr id="33" name="Text Placeholder 18">
            <a:extLst>
              <a:ext uri="{FF2B5EF4-FFF2-40B4-BE49-F238E27FC236}">
                <a16:creationId xmlns:a16="http://schemas.microsoft.com/office/drawing/2014/main" id="{D617CC22-F181-8F8D-2471-CDEDDDF9E9CB}"/>
              </a:ext>
            </a:extLst>
          </p:cNvPr>
          <p:cNvSpPr>
            <a:spLocks noGrp="1"/>
          </p:cNvSpPr>
          <p:nvPr>
            <p:ph type="body" sz="quarter" idx="23" hasCustomPrompt="1"/>
          </p:nvPr>
        </p:nvSpPr>
        <p:spPr>
          <a:xfrm>
            <a:off x="3569334" y="1771650"/>
            <a:ext cx="678318" cy="678316"/>
          </a:xfrm>
          <a:prstGeom prst="ellipse">
            <a:avLst/>
          </a:prstGeom>
        </p:spPr>
        <p:txBody>
          <a:bodyPr wrap="none" anchor="ctr">
            <a:noAutofit/>
          </a:bodyPr>
          <a:lstStyle>
            <a:lvl1pPr marL="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1pPr>
            <a:lvl2pPr marL="60958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2pPr>
            <a:lvl3pPr marL="121917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3pPr>
            <a:lvl4pPr marL="182875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4pPr>
            <a:lvl5pPr marL="2438339" marR="0" indent="0" algn="ctr" rtl="0">
              <a:lnSpc>
                <a:spcPct val="100000"/>
              </a:lnSpc>
              <a:spcBef>
                <a:spcPts val="0"/>
              </a:spcBef>
              <a:spcAft>
                <a:spcPts val="0"/>
              </a:spcAft>
              <a:buClr>
                <a:srgbClr val="000000"/>
              </a:buClr>
              <a:buFont typeface="Arial"/>
              <a:buNone/>
              <a:defRPr lang="en-US" sz="2800" b="1" i="0" u="none" strike="noStrike" cap="none" dirty="0">
                <a:solidFill>
                  <a:schemeClr val="bg1">
                    <a:lumMod val="85000"/>
                  </a:schemeClr>
                </a:solidFill>
                <a:latin typeface="+mn-lt"/>
                <a:ea typeface="+mn-ea"/>
                <a:cs typeface="+mn-cs"/>
                <a:sym typeface="Arial"/>
              </a:defRPr>
            </a:lvl5pPr>
          </a:lstStyle>
          <a:p>
            <a:pPr lvl="0"/>
            <a:r>
              <a:rPr lang="en-US"/>
              <a:t>#</a:t>
            </a:r>
          </a:p>
        </p:txBody>
      </p:sp>
      <p:sp>
        <p:nvSpPr>
          <p:cNvPr id="18" name="Text Placeholder 9">
            <a:extLst>
              <a:ext uri="{FF2B5EF4-FFF2-40B4-BE49-F238E27FC236}">
                <a16:creationId xmlns:a16="http://schemas.microsoft.com/office/drawing/2014/main" id="{2786087D-932D-85D4-9239-8E05D180F3E8}"/>
              </a:ext>
            </a:extLst>
          </p:cNvPr>
          <p:cNvSpPr>
            <a:spLocks noGrp="1"/>
          </p:cNvSpPr>
          <p:nvPr>
            <p:ph type="body" sz="quarter" idx="42" hasCustomPrompt="1"/>
          </p:nvPr>
        </p:nvSpPr>
        <p:spPr>
          <a:xfrm>
            <a:off x="587878" y="2902856"/>
            <a:ext cx="2363536" cy="3053443"/>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100"/>
            </a:lvl1pPr>
            <a:lvl2pPr marL="457200" indent="-171450">
              <a:lnSpc>
                <a:spcPct val="100000"/>
              </a:lnSpc>
              <a:spcBef>
                <a:spcPts val="0"/>
              </a:spcBef>
              <a:spcAft>
                <a:spcPts val="600"/>
              </a:spcAft>
              <a:buFont typeface="Arial" panose="020B0604020202020204" pitchFamily="34" charset="0"/>
              <a:buChar char="•"/>
              <a:defRPr sz="1100"/>
            </a:lvl2pPr>
            <a:lvl3pPr marL="738187" indent="-171450">
              <a:lnSpc>
                <a:spcPct val="100000"/>
              </a:lnSpc>
              <a:spcBef>
                <a:spcPts val="0"/>
              </a:spcBef>
              <a:spcAft>
                <a:spcPts val="400"/>
              </a:spcAft>
              <a:buFont typeface="Arial" panose="020B0604020202020204" pitchFamily="34" charset="0"/>
              <a:buChar char="•"/>
              <a:defRPr sz="1100"/>
            </a:lvl3pPr>
            <a:lvl4pPr marL="971550" indent="-171450">
              <a:buFont typeface="Arial" panose="020B0604020202020204" pitchFamily="34" charset="0"/>
              <a:buChar char="•"/>
              <a:defRPr sz="1100"/>
            </a:lvl4pPr>
            <a:lvl5pPr marL="1257300" indent="-171450">
              <a:defRPr sz="11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23" name="Text Placeholder 9">
            <a:extLst>
              <a:ext uri="{FF2B5EF4-FFF2-40B4-BE49-F238E27FC236}">
                <a16:creationId xmlns:a16="http://schemas.microsoft.com/office/drawing/2014/main" id="{012D58D0-B927-42BB-833C-4913785C81D7}"/>
              </a:ext>
            </a:extLst>
          </p:cNvPr>
          <p:cNvSpPr>
            <a:spLocks noGrp="1"/>
          </p:cNvSpPr>
          <p:nvPr>
            <p:ph type="body" sz="quarter" idx="43" hasCustomPrompt="1"/>
          </p:nvPr>
        </p:nvSpPr>
        <p:spPr>
          <a:xfrm>
            <a:off x="9236792" y="2902856"/>
            <a:ext cx="2371126" cy="3053443"/>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100"/>
            </a:lvl1pPr>
            <a:lvl2pPr marL="457200" indent="-171450">
              <a:lnSpc>
                <a:spcPct val="100000"/>
              </a:lnSpc>
              <a:spcBef>
                <a:spcPts val="0"/>
              </a:spcBef>
              <a:spcAft>
                <a:spcPts val="600"/>
              </a:spcAft>
              <a:buFont typeface="Arial" panose="020B0604020202020204" pitchFamily="34" charset="0"/>
              <a:buChar char="•"/>
              <a:defRPr sz="1100"/>
            </a:lvl2pPr>
            <a:lvl3pPr marL="738187" indent="-171450">
              <a:lnSpc>
                <a:spcPct val="100000"/>
              </a:lnSpc>
              <a:spcBef>
                <a:spcPts val="0"/>
              </a:spcBef>
              <a:spcAft>
                <a:spcPts val="400"/>
              </a:spcAft>
              <a:buFont typeface="Arial" panose="020B0604020202020204" pitchFamily="34" charset="0"/>
              <a:buChar char="•"/>
              <a:defRPr sz="1100"/>
            </a:lvl3pPr>
            <a:lvl4pPr marL="971550" indent="-171450">
              <a:buFont typeface="Arial" panose="020B0604020202020204" pitchFamily="34" charset="0"/>
              <a:buChar char="•"/>
              <a:defRPr sz="1100"/>
            </a:lvl4pPr>
            <a:lvl5pPr marL="1257300" indent="-171450">
              <a:defRPr sz="11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25" name="Text Placeholder 9">
            <a:extLst>
              <a:ext uri="{FF2B5EF4-FFF2-40B4-BE49-F238E27FC236}">
                <a16:creationId xmlns:a16="http://schemas.microsoft.com/office/drawing/2014/main" id="{71CD9542-3790-54F0-1EDF-F780FD0CC104}"/>
              </a:ext>
            </a:extLst>
          </p:cNvPr>
          <p:cNvSpPr>
            <a:spLocks noGrp="1"/>
          </p:cNvSpPr>
          <p:nvPr>
            <p:ph type="body" sz="quarter" idx="44" hasCustomPrompt="1"/>
          </p:nvPr>
        </p:nvSpPr>
        <p:spPr>
          <a:xfrm>
            <a:off x="3472114" y="2902856"/>
            <a:ext cx="2363536" cy="3053443"/>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100"/>
            </a:lvl1pPr>
            <a:lvl2pPr marL="457200" indent="-171450">
              <a:lnSpc>
                <a:spcPct val="100000"/>
              </a:lnSpc>
              <a:spcBef>
                <a:spcPts val="0"/>
              </a:spcBef>
              <a:spcAft>
                <a:spcPts val="600"/>
              </a:spcAft>
              <a:buFont typeface="Arial" panose="020B0604020202020204" pitchFamily="34" charset="0"/>
              <a:buChar char="•"/>
              <a:defRPr sz="1100"/>
            </a:lvl2pPr>
            <a:lvl3pPr marL="738187" indent="-171450">
              <a:lnSpc>
                <a:spcPct val="100000"/>
              </a:lnSpc>
              <a:spcBef>
                <a:spcPts val="0"/>
              </a:spcBef>
              <a:spcAft>
                <a:spcPts val="400"/>
              </a:spcAft>
              <a:buFont typeface="Arial" panose="020B0604020202020204" pitchFamily="34" charset="0"/>
              <a:buChar char="•"/>
              <a:defRPr sz="1100"/>
            </a:lvl3pPr>
            <a:lvl4pPr marL="971550" indent="-171450">
              <a:buFont typeface="Arial" panose="020B0604020202020204" pitchFamily="34" charset="0"/>
              <a:buChar char="•"/>
              <a:defRPr sz="1100"/>
            </a:lvl4pPr>
            <a:lvl5pPr marL="1257300" indent="-171450">
              <a:defRPr sz="11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26" name="Text Placeholder 9">
            <a:extLst>
              <a:ext uri="{FF2B5EF4-FFF2-40B4-BE49-F238E27FC236}">
                <a16:creationId xmlns:a16="http://schemas.microsoft.com/office/drawing/2014/main" id="{761E9054-4DFA-E641-DE49-FB1D3AD49A48}"/>
              </a:ext>
            </a:extLst>
          </p:cNvPr>
          <p:cNvSpPr>
            <a:spLocks noGrp="1"/>
          </p:cNvSpPr>
          <p:nvPr>
            <p:ph type="body" sz="quarter" idx="45" hasCustomPrompt="1"/>
          </p:nvPr>
        </p:nvSpPr>
        <p:spPr>
          <a:xfrm>
            <a:off x="6348335" y="2902856"/>
            <a:ext cx="2379568" cy="3053443"/>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100"/>
            </a:lvl1pPr>
            <a:lvl2pPr marL="457200" indent="-171450">
              <a:lnSpc>
                <a:spcPct val="100000"/>
              </a:lnSpc>
              <a:spcBef>
                <a:spcPts val="0"/>
              </a:spcBef>
              <a:spcAft>
                <a:spcPts val="600"/>
              </a:spcAft>
              <a:buFont typeface="Arial" panose="020B0604020202020204" pitchFamily="34" charset="0"/>
              <a:buChar char="•"/>
              <a:defRPr sz="1100"/>
            </a:lvl2pPr>
            <a:lvl3pPr marL="738187" indent="-171450">
              <a:lnSpc>
                <a:spcPct val="100000"/>
              </a:lnSpc>
              <a:spcBef>
                <a:spcPts val="0"/>
              </a:spcBef>
              <a:spcAft>
                <a:spcPts val="400"/>
              </a:spcAft>
              <a:buFont typeface="Arial" panose="020B0604020202020204" pitchFamily="34" charset="0"/>
              <a:buChar char="•"/>
              <a:defRPr sz="1100"/>
            </a:lvl3pPr>
            <a:lvl4pPr marL="971550" indent="-171450">
              <a:buFont typeface="Arial" panose="020B0604020202020204" pitchFamily="34" charset="0"/>
              <a:buChar char="•"/>
              <a:defRPr sz="1100"/>
            </a:lvl4pPr>
            <a:lvl5pPr marL="1257300" indent="-171450">
              <a:defRPr sz="11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7501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5 columns Content ">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014A2AA-2E3B-36DB-C6EE-7821BA3DBC0F}"/>
              </a:ext>
            </a:extLst>
          </p:cNvPr>
          <p:cNvSpPr txBox="1">
            <a:spLocks/>
          </p:cNvSpPr>
          <p:nvPr userDrawn="1"/>
        </p:nvSpPr>
        <p:spPr>
          <a:xfrm>
            <a:off x="2744778" y="2112579"/>
            <a:ext cx="2127290" cy="3941380"/>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23" name="Text Placeholder 9">
            <a:extLst>
              <a:ext uri="{FF2B5EF4-FFF2-40B4-BE49-F238E27FC236}">
                <a16:creationId xmlns:a16="http://schemas.microsoft.com/office/drawing/2014/main" id="{3E526136-8FC0-6C41-F0A6-306462C2C5D5}"/>
              </a:ext>
            </a:extLst>
          </p:cNvPr>
          <p:cNvSpPr>
            <a:spLocks noGrp="1"/>
          </p:cNvSpPr>
          <p:nvPr>
            <p:ph type="body" sz="quarter" idx="43" hasCustomPrompt="1"/>
          </p:nvPr>
        </p:nvSpPr>
        <p:spPr>
          <a:xfrm>
            <a:off x="2874974" y="2902857"/>
            <a:ext cx="1866900" cy="2772230"/>
          </a:xfrm>
          <a:prstGeom prst="rect">
            <a:avLst/>
          </a:prstGeom>
        </p:spPr>
        <p:txBody>
          <a:bodyPr>
            <a:noAutofit/>
          </a:bodyPr>
          <a:lstStyle>
            <a:lvl1pPr marL="114300" indent="-114300">
              <a:lnSpc>
                <a:spcPct val="100000"/>
              </a:lnSpc>
              <a:spcBef>
                <a:spcPts val="0"/>
              </a:spcBef>
              <a:spcAft>
                <a:spcPts val="600"/>
              </a:spcAft>
              <a:buFont typeface="Arial" panose="020B0604020202020204" pitchFamily="34" charset="0"/>
              <a:buChar char="•"/>
              <a:defRPr sz="1000"/>
            </a:lvl1pPr>
            <a:lvl2pPr marL="285750" indent="-114300">
              <a:lnSpc>
                <a:spcPct val="100000"/>
              </a:lnSpc>
              <a:spcBef>
                <a:spcPts val="0"/>
              </a:spcBef>
              <a:spcAft>
                <a:spcPts val="600"/>
              </a:spcAft>
              <a:buFont typeface="Arial" panose="020B0604020202020204" pitchFamily="34" charset="0"/>
              <a:buChar char="•"/>
              <a:defRPr sz="1000"/>
            </a:lvl2pPr>
            <a:lvl3pPr marL="457200" indent="-114300">
              <a:lnSpc>
                <a:spcPct val="100000"/>
              </a:lnSpc>
              <a:spcBef>
                <a:spcPts val="0"/>
              </a:spcBef>
              <a:spcAft>
                <a:spcPts val="400"/>
              </a:spcAft>
              <a:buFont typeface="Arial" panose="020B0604020202020204" pitchFamily="34" charset="0"/>
              <a:buChar char="•"/>
              <a:defRPr sz="1000"/>
            </a:lvl3pPr>
            <a:lvl4pPr marL="628650" indent="-114300">
              <a:buFont typeface="Arial" panose="020B0604020202020204" pitchFamily="34" charset="0"/>
              <a:buChar char="•"/>
              <a:defRPr sz="1000"/>
            </a:lvl4pPr>
            <a:lvl5pPr marL="857250" indent="-114300">
              <a:defRPr sz="10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5C657FF-2258-493A-748D-2C1977C6A4B5}"/>
              </a:ext>
            </a:extLst>
          </p:cNvPr>
          <p:cNvSpPr>
            <a:spLocks noGrp="1"/>
          </p:cNvSpPr>
          <p:nvPr>
            <p:ph type="title" hasCustomPrompt="1"/>
          </p:nvPr>
        </p:nvSpPr>
        <p:spPr/>
        <p:txBody>
          <a:bodyPr/>
          <a:lstStyle>
            <a:lvl1pPr>
              <a:defRPr/>
            </a:lvl1pPr>
          </a:lstStyle>
          <a:p>
            <a:r>
              <a:rPr lang="en-US"/>
              <a:t>Click to edit Title and Content</a:t>
            </a:r>
          </a:p>
        </p:txBody>
      </p:sp>
      <p:sp>
        <p:nvSpPr>
          <p:cNvPr id="4" name="TextBox 3">
            <a:extLst>
              <a:ext uri="{FF2B5EF4-FFF2-40B4-BE49-F238E27FC236}">
                <a16:creationId xmlns:a16="http://schemas.microsoft.com/office/drawing/2014/main" id="{0EA87A50-BB32-4D3D-ADDA-C72B2385BFF3}"/>
              </a:ext>
            </a:extLst>
          </p:cNvPr>
          <p:cNvSpPr txBox="1">
            <a:spLocks/>
          </p:cNvSpPr>
          <p:nvPr userDrawn="1"/>
        </p:nvSpPr>
        <p:spPr>
          <a:xfrm>
            <a:off x="457201" y="2112579"/>
            <a:ext cx="2127290" cy="3941380"/>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9" name="TextBox 8">
            <a:extLst>
              <a:ext uri="{FF2B5EF4-FFF2-40B4-BE49-F238E27FC236}">
                <a16:creationId xmlns:a16="http://schemas.microsoft.com/office/drawing/2014/main" id="{09B8BD4A-9777-34FF-46B1-9C562C11C904}"/>
              </a:ext>
            </a:extLst>
          </p:cNvPr>
          <p:cNvSpPr txBox="1">
            <a:spLocks/>
          </p:cNvSpPr>
          <p:nvPr userDrawn="1"/>
        </p:nvSpPr>
        <p:spPr>
          <a:xfrm>
            <a:off x="7319932" y="2112579"/>
            <a:ext cx="2127290" cy="3941380"/>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5" name="Text Placeholder 9">
            <a:extLst>
              <a:ext uri="{FF2B5EF4-FFF2-40B4-BE49-F238E27FC236}">
                <a16:creationId xmlns:a16="http://schemas.microsoft.com/office/drawing/2014/main" id="{F5DBE048-2834-7974-526E-A6C43A4188F5}"/>
              </a:ext>
            </a:extLst>
          </p:cNvPr>
          <p:cNvSpPr>
            <a:spLocks noGrp="1"/>
          </p:cNvSpPr>
          <p:nvPr>
            <p:ph type="body" sz="quarter" idx="38" hasCustomPrompt="1"/>
          </p:nvPr>
        </p:nvSpPr>
        <p:spPr>
          <a:xfrm>
            <a:off x="587397" y="2902857"/>
            <a:ext cx="1866900" cy="2772230"/>
          </a:xfrm>
          <a:prstGeom prst="rect">
            <a:avLst/>
          </a:prstGeom>
        </p:spPr>
        <p:txBody>
          <a:bodyPr>
            <a:noAutofit/>
          </a:bodyPr>
          <a:lstStyle>
            <a:lvl1pPr marL="114300" indent="-114300">
              <a:lnSpc>
                <a:spcPct val="100000"/>
              </a:lnSpc>
              <a:spcBef>
                <a:spcPts val="0"/>
              </a:spcBef>
              <a:spcAft>
                <a:spcPts val="600"/>
              </a:spcAft>
              <a:buFont typeface="Arial" panose="020B0604020202020204" pitchFamily="34" charset="0"/>
              <a:buChar char="•"/>
              <a:defRPr sz="1000"/>
            </a:lvl1pPr>
            <a:lvl2pPr marL="285750" indent="-114300">
              <a:lnSpc>
                <a:spcPct val="100000"/>
              </a:lnSpc>
              <a:spcBef>
                <a:spcPts val="0"/>
              </a:spcBef>
              <a:spcAft>
                <a:spcPts val="600"/>
              </a:spcAft>
              <a:buFont typeface="Arial" panose="020B0604020202020204" pitchFamily="34" charset="0"/>
              <a:buChar char="•"/>
              <a:defRPr sz="1000"/>
            </a:lvl2pPr>
            <a:lvl3pPr marL="457200" indent="-114300">
              <a:lnSpc>
                <a:spcPct val="100000"/>
              </a:lnSpc>
              <a:spcBef>
                <a:spcPts val="0"/>
              </a:spcBef>
              <a:spcAft>
                <a:spcPts val="400"/>
              </a:spcAft>
              <a:buFont typeface="Arial" panose="020B0604020202020204" pitchFamily="34" charset="0"/>
              <a:buChar char="•"/>
              <a:defRPr sz="1000"/>
            </a:lvl3pPr>
            <a:lvl4pPr marL="628650" indent="-114300">
              <a:buFont typeface="Arial" panose="020B0604020202020204" pitchFamily="34" charset="0"/>
              <a:buChar char="•"/>
              <a:defRPr sz="1000"/>
            </a:lvl4pPr>
            <a:lvl5pPr marL="857250" indent="-114300">
              <a:defRPr sz="10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22" name="TextBox 21">
            <a:extLst>
              <a:ext uri="{FF2B5EF4-FFF2-40B4-BE49-F238E27FC236}">
                <a16:creationId xmlns:a16="http://schemas.microsoft.com/office/drawing/2014/main" id="{4CA4AFCD-EF2E-871D-1F1F-6053F5576925}"/>
              </a:ext>
            </a:extLst>
          </p:cNvPr>
          <p:cNvSpPr txBox="1">
            <a:spLocks/>
          </p:cNvSpPr>
          <p:nvPr userDrawn="1"/>
        </p:nvSpPr>
        <p:spPr>
          <a:xfrm>
            <a:off x="5032355" y="2112579"/>
            <a:ext cx="2127290" cy="3941380"/>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25" name="Text Placeholder 9">
            <a:extLst>
              <a:ext uri="{FF2B5EF4-FFF2-40B4-BE49-F238E27FC236}">
                <a16:creationId xmlns:a16="http://schemas.microsoft.com/office/drawing/2014/main" id="{A8474176-1DA7-65E6-572B-731457CC6521}"/>
              </a:ext>
            </a:extLst>
          </p:cNvPr>
          <p:cNvSpPr>
            <a:spLocks noGrp="1"/>
          </p:cNvSpPr>
          <p:nvPr>
            <p:ph type="body" sz="quarter" idx="44" hasCustomPrompt="1"/>
          </p:nvPr>
        </p:nvSpPr>
        <p:spPr>
          <a:xfrm>
            <a:off x="5162551" y="2902857"/>
            <a:ext cx="1866900" cy="2772230"/>
          </a:xfrm>
          <a:prstGeom prst="rect">
            <a:avLst/>
          </a:prstGeom>
        </p:spPr>
        <p:txBody>
          <a:bodyPr>
            <a:noAutofit/>
          </a:bodyPr>
          <a:lstStyle>
            <a:lvl1pPr marL="114300" indent="-114300">
              <a:lnSpc>
                <a:spcPct val="100000"/>
              </a:lnSpc>
              <a:spcBef>
                <a:spcPts val="0"/>
              </a:spcBef>
              <a:spcAft>
                <a:spcPts val="600"/>
              </a:spcAft>
              <a:buFont typeface="Arial" panose="020B0604020202020204" pitchFamily="34" charset="0"/>
              <a:buChar char="•"/>
              <a:defRPr sz="1000"/>
            </a:lvl1pPr>
            <a:lvl2pPr marL="285750" indent="-114300">
              <a:lnSpc>
                <a:spcPct val="100000"/>
              </a:lnSpc>
              <a:spcBef>
                <a:spcPts val="0"/>
              </a:spcBef>
              <a:spcAft>
                <a:spcPts val="600"/>
              </a:spcAft>
              <a:buFont typeface="Arial" panose="020B0604020202020204" pitchFamily="34" charset="0"/>
              <a:buChar char="•"/>
              <a:defRPr sz="1000"/>
            </a:lvl2pPr>
            <a:lvl3pPr marL="457200" indent="-114300">
              <a:lnSpc>
                <a:spcPct val="100000"/>
              </a:lnSpc>
              <a:spcBef>
                <a:spcPts val="0"/>
              </a:spcBef>
              <a:spcAft>
                <a:spcPts val="400"/>
              </a:spcAft>
              <a:buFont typeface="Arial" panose="020B0604020202020204" pitchFamily="34" charset="0"/>
              <a:buChar char="•"/>
              <a:defRPr sz="1000"/>
            </a:lvl3pPr>
            <a:lvl4pPr marL="628650" indent="-114300">
              <a:buFont typeface="Arial" panose="020B0604020202020204" pitchFamily="34" charset="0"/>
              <a:buChar char="•"/>
              <a:defRPr sz="1000"/>
            </a:lvl4pPr>
            <a:lvl5pPr marL="857250" indent="-114300">
              <a:defRPr sz="10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38" name="TextBox 37">
            <a:extLst>
              <a:ext uri="{FF2B5EF4-FFF2-40B4-BE49-F238E27FC236}">
                <a16:creationId xmlns:a16="http://schemas.microsoft.com/office/drawing/2014/main" id="{E39EC21B-D362-75E1-0765-7F0B7B409585}"/>
              </a:ext>
            </a:extLst>
          </p:cNvPr>
          <p:cNvSpPr txBox="1">
            <a:spLocks/>
          </p:cNvSpPr>
          <p:nvPr userDrawn="1"/>
        </p:nvSpPr>
        <p:spPr>
          <a:xfrm>
            <a:off x="9607510" y="2112579"/>
            <a:ext cx="2127290" cy="3941380"/>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spcAft>
                <a:spcPts val="600"/>
              </a:spcAft>
            </a:pPr>
            <a:endParaRPr lang="en-US" sz="1400">
              <a:latin typeface="+mn-lt"/>
              <a:cs typeface="Arial"/>
            </a:endParaRPr>
          </a:p>
        </p:txBody>
      </p:sp>
      <p:sp>
        <p:nvSpPr>
          <p:cNvPr id="11" name="Oval 10">
            <a:extLst>
              <a:ext uri="{FF2B5EF4-FFF2-40B4-BE49-F238E27FC236}">
                <a16:creationId xmlns:a16="http://schemas.microsoft.com/office/drawing/2014/main" id="{389E46B6-F494-2337-5E08-CBB3A12CD9DF}"/>
              </a:ext>
            </a:extLst>
          </p:cNvPr>
          <p:cNvSpPr>
            <a:spLocks/>
          </p:cNvSpPr>
          <p:nvPr userDrawn="1"/>
        </p:nvSpPr>
        <p:spPr>
          <a:xfrm>
            <a:off x="584731" y="1674429"/>
            <a:ext cx="872759" cy="872759"/>
          </a:xfrm>
          <a:prstGeom prst="ellipse">
            <a:avLst/>
          </a:prstGeom>
          <a:solidFill>
            <a:schemeClr val="bg1">
              <a:lumMod val="95000"/>
            </a:schemeClr>
          </a:solidFill>
          <a:ln w="730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lvl="0" algn="ctr"/>
            <a:endParaRPr lang="en-US" sz="2800" b="1">
              <a:solidFill>
                <a:schemeClr val="bg1">
                  <a:lumMod val="85000"/>
                </a:schemeClr>
              </a:solidFill>
            </a:endParaRPr>
          </a:p>
        </p:txBody>
      </p:sp>
      <p:sp>
        <p:nvSpPr>
          <p:cNvPr id="12" name="Oval 11">
            <a:extLst>
              <a:ext uri="{FF2B5EF4-FFF2-40B4-BE49-F238E27FC236}">
                <a16:creationId xmlns:a16="http://schemas.microsoft.com/office/drawing/2014/main" id="{714A5C2F-1D36-0579-60E1-BAD008F37B83}"/>
              </a:ext>
            </a:extLst>
          </p:cNvPr>
          <p:cNvSpPr/>
          <p:nvPr userDrawn="1"/>
        </p:nvSpPr>
        <p:spPr>
          <a:xfrm>
            <a:off x="5167206" y="1674429"/>
            <a:ext cx="872759" cy="872759"/>
          </a:xfrm>
          <a:prstGeom prst="ellipse">
            <a:avLst/>
          </a:prstGeom>
          <a:solidFill>
            <a:schemeClr val="bg1">
              <a:lumMod val="95000"/>
            </a:schemeClr>
          </a:solidFill>
          <a:ln w="730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lvl="0" algn="ctr"/>
            <a:endParaRPr lang="en-US" sz="2800" b="1">
              <a:solidFill>
                <a:schemeClr val="bg1">
                  <a:lumMod val="85000"/>
                </a:schemeClr>
              </a:solidFill>
            </a:endParaRPr>
          </a:p>
        </p:txBody>
      </p:sp>
      <p:sp>
        <p:nvSpPr>
          <p:cNvPr id="13" name="Oval 12">
            <a:extLst>
              <a:ext uri="{FF2B5EF4-FFF2-40B4-BE49-F238E27FC236}">
                <a16:creationId xmlns:a16="http://schemas.microsoft.com/office/drawing/2014/main" id="{45F96B62-BC62-E2B2-52CD-B5C2AFE2041F}"/>
              </a:ext>
            </a:extLst>
          </p:cNvPr>
          <p:cNvSpPr/>
          <p:nvPr userDrawn="1"/>
        </p:nvSpPr>
        <p:spPr>
          <a:xfrm>
            <a:off x="9737706" y="1674429"/>
            <a:ext cx="872759" cy="872759"/>
          </a:xfrm>
          <a:prstGeom prst="ellipse">
            <a:avLst/>
          </a:prstGeom>
          <a:solidFill>
            <a:schemeClr val="bg1">
              <a:lumMod val="95000"/>
            </a:schemeClr>
          </a:solidFill>
          <a:ln w="730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lvl="0" algn="ctr"/>
            <a:endParaRPr lang="en-US" sz="2800" b="1">
              <a:solidFill>
                <a:schemeClr val="bg1">
                  <a:lumMod val="85000"/>
                </a:schemeClr>
              </a:solidFill>
            </a:endParaRPr>
          </a:p>
        </p:txBody>
      </p:sp>
      <p:sp>
        <p:nvSpPr>
          <p:cNvPr id="19" name="Text Placeholder 18">
            <a:extLst>
              <a:ext uri="{FF2B5EF4-FFF2-40B4-BE49-F238E27FC236}">
                <a16:creationId xmlns:a16="http://schemas.microsoft.com/office/drawing/2014/main" id="{A80CCFA7-7F7C-97E2-D422-20CB8C283BEF}"/>
              </a:ext>
            </a:extLst>
          </p:cNvPr>
          <p:cNvSpPr>
            <a:spLocks noGrp="1"/>
          </p:cNvSpPr>
          <p:nvPr>
            <p:ph type="body" sz="quarter" idx="20" hasCustomPrompt="1"/>
          </p:nvPr>
        </p:nvSpPr>
        <p:spPr>
          <a:xfrm>
            <a:off x="681951" y="1771651"/>
            <a:ext cx="678318" cy="678316"/>
          </a:xfrm>
          <a:prstGeom prst="ellipse">
            <a:avLst/>
          </a:prstGeom>
        </p:spPr>
        <p:txBody>
          <a:bodyPr wrap="none" anchor="ctr">
            <a:noAutofit/>
          </a:bodyPr>
          <a:lstStyle>
            <a:lvl1pPr marL="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1pPr>
            <a:lvl2pPr marL="60958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2pPr>
            <a:lvl3pPr marL="121917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3pPr>
            <a:lvl4pPr marL="182875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4pPr>
            <a:lvl5pPr marL="2438339" marR="0" indent="0" algn="ctr" rtl="0">
              <a:lnSpc>
                <a:spcPct val="100000"/>
              </a:lnSpc>
              <a:spcBef>
                <a:spcPts val="0"/>
              </a:spcBef>
              <a:spcAft>
                <a:spcPts val="0"/>
              </a:spcAft>
              <a:buClr>
                <a:srgbClr val="000000"/>
              </a:buClr>
              <a:buFont typeface="Arial"/>
              <a:buNone/>
              <a:defRPr lang="en-US" sz="2800" b="1" i="0" u="none" strike="noStrike" cap="none" dirty="0">
                <a:solidFill>
                  <a:schemeClr val="bg1">
                    <a:lumMod val="85000"/>
                  </a:schemeClr>
                </a:solidFill>
                <a:latin typeface="+mn-lt"/>
                <a:ea typeface="+mn-ea"/>
                <a:cs typeface="+mn-cs"/>
                <a:sym typeface="Arial"/>
              </a:defRPr>
            </a:lvl5pPr>
          </a:lstStyle>
          <a:p>
            <a:pPr lvl="0"/>
            <a:r>
              <a:rPr lang="en-US"/>
              <a:t>#</a:t>
            </a:r>
          </a:p>
        </p:txBody>
      </p:sp>
      <p:sp>
        <p:nvSpPr>
          <p:cNvPr id="20" name="Text Placeholder 18">
            <a:extLst>
              <a:ext uri="{FF2B5EF4-FFF2-40B4-BE49-F238E27FC236}">
                <a16:creationId xmlns:a16="http://schemas.microsoft.com/office/drawing/2014/main" id="{0B27A77F-BBEE-8416-1CE1-FEFF746F2B4D}"/>
              </a:ext>
            </a:extLst>
          </p:cNvPr>
          <p:cNvSpPr>
            <a:spLocks noGrp="1"/>
          </p:cNvSpPr>
          <p:nvPr>
            <p:ph type="body" sz="quarter" idx="21" hasCustomPrompt="1"/>
          </p:nvPr>
        </p:nvSpPr>
        <p:spPr>
          <a:xfrm>
            <a:off x="5264426" y="1771650"/>
            <a:ext cx="678318" cy="678316"/>
          </a:xfrm>
          <a:prstGeom prst="ellipse">
            <a:avLst/>
          </a:prstGeom>
        </p:spPr>
        <p:txBody>
          <a:bodyPr wrap="none" anchor="ctr">
            <a:noAutofit/>
          </a:bodyPr>
          <a:lstStyle>
            <a:lvl1pPr marL="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1pPr>
            <a:lvl2pPr marL="60958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2pPr>
            <a:lvl3pPr marL="121917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3pPr>
            <a:lvl4pPr marL="182875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4pPr>
            <a:lvl5pPr marL="2438339" marR="0" indent="0" algn="ctr" rtl="0">
              <a:lnSpc>
                <a:spcPct val="100000"/>
              </a:lnSpc>
              <a:spcBef>
                <a:spcPts val="0"/>
              </a:spcBef>
              <a:spcAft>
                <a:spcPts val="0"/>
              </a:spcAft>
              <a:buClr>
                <a:srgbClr val="000000"/>
              </a:buClr>
              <a:buFont typeface="Arial"/>
              <a:buNone/>
              <a:defRPr lang="en-US" sz="2800" b="1" i="0" u="none" strike="noStrike" cap="none" dirty="0">
                <a:solidFill>
                  <a:schemeClr val="bg1">
                    <a:lumMod val="85000"/>
                  </a:schemeClr>
                </a:solidFill>
                <a:latin typeface="+mn-lt"/>
                <a:ea typeface="+mn-ea"/>
                <a:cs typeface="+mn-cs"/>
                <a:sym typeface="Arial"/>
              </a:defRPr>
            </a:lvl5pPr>
          </a:lstStyle>
          <a:p>
            <a:pPr lvl="0"/>
            <a:r>
              <a:rPr lang="en-US"/>
              <a:t>#</a:t>
            </a:r>
          </a:p>
        </p:txBody>
      </p:sp>
      <p:sp>
        <p:nvSpPr>
          <p:cNvPr id="21" name="Text Placeholder 18">
            <a:extLst>
              <a:ext uri="{FF2B5EF4-FFF2-40B4-BE49-F238E27FC236}">
                <a16:creationId xmlns:a16="http://schemas.microsoft.com/office/drawing/2014/main" id="{107DE3F9-760A-3312-500B-F9D645FC1FE9}"/>
              </a:ext>
            </a:extLst>
          </p:cNvPr>
          <p:cNvSpPr>
            <a:spLocks noGrp="1"/>
          </p:cNvSpPr>
          <p:nvPr>
            <p:ph type="body" sz="quarter" idx="22" hasCustomPrompt="1"/>
          </p:nvPr>
        </p:nvSpPr>
        <p:spPr>
          <a:xfrm>
            <a:off x="9834926" y="1771650"/>
            <a:ext cx="678318" cy="678316"/>
          </a:xfrm>
          <a:prstGeom prst="ellipse">
            <a:avLst/>
          </a:prstGeom>
        </p:spPr>
        <p:txBody>
          <a:bodyPr wrap="none" anchor="ctr">
            <a:noAutofit/>
          </a:bodyPr>
          <a:lstStyle>
            <a:lvl1pPr marL="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1pPr>
            <a:lvl2pPr marL="60958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2pPr>
            <a:lvl3pPr marL="121917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3pPr>
            <a:lvl4pPr marL="182875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4pPr>
            <a:lvl5pPr marL="2438339" marR="0" indent="0" algn="ctr" rtl="0">
              <a:lnSpc>
                <a:spcPct val="100000"/>
              </a:lnSpc>
              <a:spcBef>
                <a:spcPts val="0"/>
              </a:spcBef>
              <a:spcAft>
                <a:spcPts val="0"/>
              </a:spcAft>
              <a:buClr>
                <a:srgbClr val="000000"/>
              </a:buClr>
              <a:buFont typeface="Arial"/>
              <a:buNone/>
              <a:defRPr lang="en-US" sz="2800" b="1" i="0" u="none" strike="noStrike" cap="none" dirty="0">
                <a:solidFill>
                  <a:schemeClr val="bg1">
                    <a:lumMod val="85000"/>
                  </a:schemeClr>
                </a:solidFill>
                <a:latin typeface="+mn-lt"/>
                <a:ea typeface="+mn-ea"/>
                <a:cs typeface="+mn-cs"/>
                <a:sym typeface="Arial"/>
              </a:defRPr>
            </a:lvl5pPr>
          </a:lstStyle>
          <a:p>
            <a:pPr lvl="0"/>
            <a:r>
              <a:rPr lang="en-US"/>
              <a:t>#</a:t>
            </a:r>
          </a:p>
        </p:txBody>
      </p:sp>
      <p:sp>
        <p:nvSpPr>
          <p:cNvPr id="32" name="Oval 31">
            <a:extLst>
              <a:ext uri="{FF2B5EF4-FFF2-40B4-BE49-F238E27FC236}">
                <a16:creationId xmlns:a16="http://schemas.microsoft.com/office/drawing/2014/main" id="{81F1196D-E694-0D83-4827-ABED642F19E7}"/>
              </a:ext>
            </a:extLst>
          </p:cNvPr>
          <p:cNvSpPr>
            <a:spLocks/>
          </p:cNvSpPr>
          <p:nvPr userDrawn="1"/>
        </p:nvSpPr>
        <p:spPr>
          <a:xfrm>
            <a:off x="2857724" y="1674429"/>
            <a:ext cx="872759" cy="872759"/>
          </a:xfrm>
          <a:prstGeom prst="ellipse">
            <a:avLst/>
          </a:prstGeom>
          <a:solidFill>
            <a:schemeClr val="bg1">
              <a:lumMod val="95000"/>
            </a:schemeClr>
          </a:solidFill>
          <a:ln w="730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lvl="0" algn="ctr"/>
            <a:endParaRPr lang="en-US" sz="2800" b="1">
              <a:solidFill>
                <a:schemeClr val="bg1">
                  <a:lumMod val="85000"/>
                </a:schemeClr>
              </a:solidFill>
            </a:endParaRPr>
          </a:p>
        </p:txBody>
      </p:sp>
      <p:sp>
        <p:nvSpPr>
          <p:cNvPr id="33" name="Text Placeholder 18">
            <a:extLst>
              <a:ext uri="{FF2B5EF4-FFF2-40B4-BE49-F238E27FC236}">
                <a16:creationId xmlns:a16="http://schemas.microsoft.com/office/drawing/2014/main" id="{D617CC22-F181-8F8D-2471-CDEDDDF9E9CB}"/>
              </a:ext>
            </a:extLst>
          </p:cNvPr>
          <p:cNvSpPr>
            <a:spLocks noGrp="1"/>
          </p:cNvSpPr>
          <p:nvPr>
            <p:ph type="body" sz="quarter" idx="23" hasCustomPrompt="1"/>
          </p:nvPr>
        </p:nvSpPr>
        <p:spPr>
          <a:xfrm>
            <a:off x="2954944" y="1771650"/>
            <a:ext cx="678318" cy="678316"/>
          </a:xfrm>
          <a:prstGeom prst="ellipse">
            <a:avLst/>
          </a:prstGeom>
        </p:spPr>
        <p:txBody>
          <a:bodyPr wrap="none" anchor="ctr">
            <a:noAutofit/>
          </a:bodyPr>
          <a:lstStyle>
            <a:lvl1pPr marL="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1pPr>
            <a:lvl2pPr marL="60958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2pPr>
            <a:lvl3pPr marL="121917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3pPr>
            <a:lvl4pPr marL="182875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4pPr>
            <a:lvl5pPr marL="2438339" marR="0" indent="0" algn="ctr" rtl="0">
              <a:lnSpc>
                <a:spcPct val="100000"/>
              </a:lnSpc>
              <a:spcBef>
                <a:spcPts val="0"/>
              </a:spcBef>
              <a:spcAft>
                <a:spcPts val="0"/>
              </a:spcAft>
              <a:buClr>
                <a:srgbClr val="000000"/>
              </a:buClr>
              <a:buFont typeface="Arial"/>
              <a:buNone/>
              <a:defRPr lang="en-US" sz="2800" b="1" i="0" u="none" strike="noStrike" cap="none" dirty="0">
                <a:solidFill>
                  <a:schemeClr val="bg1">
                    <a:lumMod val="85000"/>
                  </a:schemeClr>
                </a:solidFill>
                <a:latin typeface="+mn-lt"/>
                <a:ea typeface="+mn-ea"/>
                <a:cs typeface="+mn-cs"/>
                <a:sym typeface="Arial"/>
              </a:defRPr>
            </a:lvl5pPr>
          </a:lstStyle>
          <a:p>
            <a:pPr lvl="0"/>
            <a:r>
              <a:rPr lang="en-US"/>
              <a:t>#</a:t>
            </a:r>
          </a:p>
        </p:txBody>
      </p:sp>
      <p:sp>
        <p:nvSpPr>
          <p:cNvPr id="40" name="Oval 39">
            <a:extLst>
              <a:ext uri="{FF2B5EF4-FFF2-40B4-BE49-F238E27FC236}">
                <a16:creationId xmlns:a16="http://schemas.microsoft.com/office/drawing/2014/main" id="{5FCDE767-F1BD-8EA7-B07A-365CFF98ECDC}"/>
              </a:ext>
            </a:extLst>
          </p:cNvPr>
          <p:cNvSpPr/>
          <p:nvPr userDrawn="1"/>
        </p:nvSpPr>
        <p:spPr>
          <a:xfrm>
            <a:off x="7445721" y="1674429"/>
            <a:ext cx="872759" cy="872759"/>
          </a:xfrm>
          <a:prstGeom prst="ellipse">
            <a:avLst/>
          </a:prstGeom>
          <a:solidFill>
            <a:schemeClr val="bg1">
              <a:lumMod val="95000"/>
            </a:schemeClr>
          </a:solidFill>
          <a:ln w="730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lvl="0" algn="ctr"/>
            <a:endParaRPr lang="en-US" sz="2800" b="1">
              <a:solidFill>
                <a:schemeClr val="bg1">
                  <a:lumMod val="85000"/>
                </a:schemeClr>
              </a:solidFill>
            </a:endParaRPr>
          </a:p>
        </p:txBody>
      </p:sp>
      <p:sp>
        <p:nvSpPr>
          <p:cNvPr id="41" name="Text Placeholder 18">
            <a:extLst>
              <a:ext uri="{FF2B5EF4-FFF2-40B4-BE49-F238E27FC236}">
                <a16:creationId xmlns:a16="http://schemas.microsoft.com/office/drawing/2014/main" id="{A847261A-5032-416B-68FD-CD53E003F62F}"/>
              </a:ext>
            </a:extLst>
          </p:cNvPr>
          <p:cNvSpPr>
            <a:spLocks noGrp="1"/>
          </p:cNvSpPr>
          <p:nvPr>
            <p:ph type="body" sz="quarter" idx="25" hasCustomPrompt="1"/>
          </p:nvPr>
        </p:nvSpPr>
        <p:spPr>
          <a:xfrm>
            <a:off x="7542941" y="1771650"/>
            <a:ext cx="678318" cy="678316"/>
          </a:xfrm>
          <a:prstGeom prst="ellipse">
            <a:avLst/>
          </a:prstGeom>
        </p:spPr>
        <p:txBody>
          <a:bodyPr wrap="none" anchor="ctr">
            <a:noAutofit/>
          </a:bodyPr>
          <a:lstStyle>
            <a:lvl1pPr marL="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1pPr>
            <a:lvl2pPr marL="60958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2pPr>
            <a:lvl3pPr marL="1219170"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3pPr>
            <a:lvl4pPr marL="1828755" marR="0" indent="0" algn="ctr" rtl="0">
              <a:lnSpc>
                <a:spcPct val="100000"/>
              </a:lnSpc>
              <a:spcBef>
                <a:spcPts val="0"/>
              </a:spcBef>
              <a:spcAft>
                <a:spcPts val="0"/>
              </a:spcAft>
              <a:buClr>
                <a:srgbClr val="000000"/>
              </a:buClr>
              <a:buFont typeface="Arial"/>
              <a:buNone/>
              <a:defRPr lang="en-US" sz="2800" b="1" i="0" u="none" strike="noStrike" cap="none" dirty="0" smtClean="0">
                <a:solidFill>
                  <a:schemeClr val="bg1">
                    <a:lumMod val="85000"/>
                  </a:schemeClr>
                </a:solidFill>
                <a:latin typeface="+mn-lt"/>
                <a:ea typeface="+mn-ea"/>
                <a:cs typeface="+mn-cs"/>
                <a:sym typeface="Arial"/>
              </a:defRPr>
            </a:lvl4pPr>
            <a:lvl5pPr marL="2438339" marR="0" indent="0" algn="ctr" rtl="0">
              <a:lnSpc>
                <a:spcPct val="100000"/>
              </a:lnSpc>
              <a:spcBef>
                <a:spcPts val="0"/>
              </a:spcBef>
              <a:spcAft>
                <a:spcPts val="0"/>
              </a:spcAft>
              <a:buClr>
                <a:srgbClr val="000000"/>
              </a:buClr>
              <a:buFont typeface="Arial"/>
              <a:buNone/>
              <a:defRPr lang="en-US" sz="2800" b="1" i="0" u="none" strike="noStrike" cap="none" dirty="0">
                <a:solidFill>
                  <a:schemeClr val="bg1">
                    <a:lumMod val="85000"/>
                  </a:schemeClr>
                </a:solidFill>
                <a:latin typeface="+mn-lt"/>
                <a:ea typeface="+mn-ea"/>
                <a:cs typeface="+mn-cs"/>
                <a:sym typeface="Arial"/>
              </a:defRPr>
            </a:lvl5pPr>
          </a:lstStyle>
          <a:p>
            <a:pPr lvl="0"/>
            <a:r>
              <a:rPr lang="en-US"/>
              <a:t>#</a:t>
            </a:r>
          </a:p>
        </p:txBody>
      </p:sp>
      <p:sp>
        <p:nvSpPr>
          <p:cNvPr id="27" name="Text Placeholder 9">
            <a:extLst>
              <a:ext uri="{FF2B5EF4-FFF2-40B4-BE49-F238E27FC236}">
                <a16:creationId xmlns:a16="http://schemas.microsoft.com/office/drawing/2014/main" id="{D0E0433D-A264-E390-67F9-1B275E2B9469}"/>
              </a:ext>
            </a:extLst>
          </p:cNvPr>
          <p:cNvSpPr>
            <a:spLocks noGrp="1"/>
          </p:cNvSpPr>
          <p:nvPr>
            <p:ph type="body" sz="quarter" idx="46" hasCustomPrompt="1"/>
          </p:nvPr>
        </p:nvSpPr>
        <p:spPr>
          <a:xfrm>
            <a:off x="9737706" y="2902857"/>
            <a:ext cx="1866900" cy="2772230"/>
          </a:xfrm>
          <a:prstGeom prst="rect">
            <a:avLst/>
          </a:prstGeom>
        </p:spPr>
        <p:txBody>
          <a:bodyPr>
            <a:noAutofit/>
          </a:bodyPr>
          <a:lstStyle>
            <a:lvl1pPr marL="114300" indent="-114300">
              <a:lnSpc>
                <a:spcPct val="100000"/>
              </a:lnSpc>
              <a:spcBef>
                <a:spcPts val="0"/>
              </a:spcBef>
              <a:spcAft>
                <a:spcPts val="600"/>
              </a:spcAft>
              <a:buFont typeface="Arial" panose="020B0604020202020204" pitchFamily="34" charset="0"/>
              <a:buChar char="•"/>
              <a:defRPr sz="1000"/>
            </a:lvl1pPr>
            <a:lvl2pPr marL="285750" indent="-114300">
              <a:lnSpc>
                <a:spcPct val="100000"/>
              </a:lnSpc>
              <a:spcBef>
                <a:spcPts val="0"/>
              </a:spcBef>
              <a:spcAft>
                <a:spcPts val="600"/>
              </a:spcAft>
              <a:buFont typeface="Arial" panose="020B0604020202020204" pitchFamily="34" charset="0"/>
              <a:buChar char="•"/>
              <a:defRPr sz="1000"/>
            </a:lvl2pPr>
            <a:lvl3pPr marL="457200" indent="-114300">
              <a:lnSpc>
                <a:spcPct val="100000"/>
              </a:lnSpc>
              <a:spcBef>
                <a:spcPts val="0"/>
              </a:spcBef>
              <a:spcAft>
                <a:spcPts val="400"/>
              </a:spcAft>
              <a:buFont typeface="Arial" panose="020B0604020202020204" pitchFamily="34" charset="0"/>
              <a:buChar char="•"/>
              <a:defRPr sz="1000"/>
            </a:lvl3pPr>
            <a:lvl4pPr marL="628650" indent="-114300">
              <a:buFont typeface="Arial" panose="020B0604020202020204" pitchFamily="34" charset="0"/>
              <a:buChar char="•"/>
              <a:defRPr sz="1000"/>
            </a:lvl4pPr>
            <a:lvl5pPr marL="857250" indent="-114300">
              <a:defRPr sz="10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26" name="Text Placeholder 9">
            <a:extLst>
              <a:ext uri="{FF2B5EF4-FFF2-40B4-BE49-F238E27FC236}">
                <a16:creationId xmlns:a16="http://schemas.microsoft.com/office/drawing/2014/main" id="{A280F1D9-6980-65AB-40D6-036A74CD051A}"/>
              </a:ext>
            </a:extLst>
          </p:cNvPr>
          <p:cNvSpPr>
            <a:spLocks noGrp="1"/>
          </p:cNvSpPr>
          <p:nvPr>
            <p:ph type="body" sz="quarter" idx="45" hasCustomPrompt="1"/>
          </p:nvPr>
        </p:nvSpPr>
        <p:spPr>
          <a:xfrm>
            <a:off x="7450128" y="2902857"/>
            <a:ext cx="1866900" cy="2772230"/>
          </a:xfrm>
          <a:prstGeom prst="rect">
            <a:avLst/>
          </a:prstGeom>
        </p:spPr>
        <p:txBody>
          <a:bodyPr>
            <a:noAutofit/>
          </a:bodyPr>
          <a:lstStyle>
            <a:lvl1pPr marL="114300" indent="-114300">
              <a:lnSpc>
                <a:spcPct val="100000"/>
              </a:lnSpc>
              <a:spcBef>
                <a:spcPts val="0"/>
              </a:spcBef>
              <a:spcAft>
                <a:spcPts val="600"/>
              </a:spcAft>
              <a:buFont typeface="Arial" panose="020B0604020202020204" pitchFamily="34" charset="0"/>
              <a:buChar char="•"/>
              <a:defRPr sz="1000"/>
            </a:lvl1pPr>
            <a:lvl2pPr marL="285750" indent="-114300">
              <a:lnSpc>
                <a:spcPct val="100000"/>
              </a:lnSpc>
              <a:spcBef>
                <a:spcPts val="0"/>
              </a:spcBef>
              <a:spcAft>
                <a:spcPts val="600"/>
              </a:spcAft>
              <a:buFont typeface="Arial" panose="020B0604020202020204" pitchFamily="34" charset="0"/>
              <a:buChar char="•"/>
              <a:defRPr sz="1000"/>
            </a:lvl2pPr>
            <a:lvl3pPr marL="457200" indent="-114300">
              <a:lnSpc>
                <a:spcPct val="100000"/>
              </a:lnSpc>
              <a:spcBef>
                <a:spcPts val="0"/>
              </a:spcBef>
              <a:spcAft>
                <a:spcPts val="400"/>
              </a:spcAft>
              <a:buFont typeface="Arial" panose="020B0604020202020204" pitchFamily="34" charset="0"/>
              <a:buChar char="•"/>
              <a:defRPr sz="1000"/>
            </a:lvl3pPr>
            <a:lvl4pPr marL="628650" indent="-114300">
              <a:buFont typeface="Arial" panose="020B0604020202020204" pitchFamily="34" charset="0"/>
              <a:buChar char="•"/>
              <a:defRPr sz="1000"/>
            </a:lvl4pPr>
            <a:lvl5pPr marL="857250" indent="-114300">
              <a:defRPr sz="10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95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ver slides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B47346-E2EF-DC1C-98EA-4C4E7A42840C}"/>
              </a:ext>
            </a:extLst>
          </p:cNvPr>
          <p:cNvSpPr>
            <a:spLocks/>
          </p:cNvSpPr>
          <p:nvPr/>
        </p:nvSpPr>
        <p:spPr>
          <a:xfrm>
            <a:off x="4" y="0"/>
            <a:ext cx="12191996" cy="6858000"/>
          </a:xfrm>
          <a:prstGeom prst="rect">
            <a:avLst/>
          </a:prstGeom>
          <a:gradFill flip="none" rotWithShape="1">
            <a:gsLst>
              <a:gs pos="100000">
                <a:schemeClr val="accent1"/>
              </a:gs>
              <a:gs pos="0">
                <a:schemeClr val="tx1"/>
              </a:gs>
            </a:gsLst>
            <a:lin ang="2700000" scaled="1"/>
            <a:tileRect/>
          </a:gradFill>
          <a:ln>
            <a:noFill/>
          </a:ln>
        </p:spPr>
        <p:txBody>
          <a:bodyPr spcFirstLastPara="1" wrap="square" lIns="76200" tIns="38100" rIns="76200" bIns="38100" anchor="ctr" anchorCtr="0">
            <a:noAutofit/>
          </a:bodyPr>
          <a:lstStyle/>
          <a:p>
            <a:pPr algn="ctr"/>
            <a:endParaRPr sz="1200">
              <a:solidFill>
                <a:schemeClr val="lt1"/>
              </a:solidFill>
              <a:latin typeface="Montserrat"/>
              <a:ea typeface="Montserrat"/>
              <a:cs typeface="Montserrat"/>
              <a:sym typeface="Montserrat"/>
            </a:endParaRPr>
          </a:p>
        </p:txBody>
      </p:sp>
      <p:sp>
        <p:nvSpPr>
          <p:cNvPr id="10" name="Freeform: Shape 9">
            <a:extLst>
              <a:ext uri="{FF2B5EF4-FFF2-40B4-BE49-F238E27FC236}">
                <a16:creationId xmlns:a16="http://schemas.microsoft.com/office/drawing/2014/main" id="{D54A7F88-D4BC-DECD-B35F-70E67FE98DB9}"/>
              </a:ext>
            </a:extLst>
          </p:cNvPr>
          <p:cNvSpPr>
            <a:spLocks/>
          </p:cNvSpPr>
          <p:nvPr userDrawn="1"/>
        </p:nvSpPr>
        <p:spPr>
          <a:xfrm>
            <a:off x="8525174" y="3191186"/>
            <a:ext cx="3666826" cy="3666814"/>
          </a:xfrm>
          <a:custGeom>
            <a:avLst/>
            <a:gdLst>
              <a:gd name="connsiteX0" fmla="*/ 3666826 w 3666826"/>
              <a:gd name="connsiteY0" fmla="*/ 3040589 h 3666814"/>
              <a:gd name="connsiteX1" fmla="*/ 3666826 w 3666826"/>
              <a:gd name="connsiteY1" fmla="*/ 3666814 h 3666814"/>
              <a:gd name="connsiteX2" fmla="*/ 3040598 w 3666826"/>
              <a:gd name="connsiteY2" fmla="*/ 3666814 h 3666814"/>
              <a:gd name="connsiteX3" fmla="*/ 3165698 w 3666826"/>
              <a:gd name="connsiteY3" fmla="*/ 3590814 h 3666814"/>
              <a:gd name="connsiteX4" fmla="*/ 3590827 w 3666826"/>
              <a:gd name="connsiteY4" fmla="*/ 3165687 h 3666814"/>
              <a:gd name="connsiteX5" fmla="*/ 2285697 w 3666826"/>
              <a:gd name="connsiteY5" fmla="*/ 0 h 3666814"/>
              <a:gd name="connsiteX6" fmla="*/ 3563652 w 3666826"/>
              <a:gd name="connsiteY6" fmla="*/ 390360 h 3666814"/>
              <a:gd name="connsiteX7" fmla="*/ 3666826 w 3666826"/>
              <a:gd name="connsiteY7" fmla="*/ 467512 h 3666814"/>
              <a:gd name="connsiteX8" fmla="*/ 3666826 w 3666826"/>
              <a:gd name="connsiteY8" fmla="*/ 1530791 h 3666814"/>
              <a:gd name="connsiteX9" fmla="*/ 3590827 w 3666826"/>
              <a:gd name="connsiteY9" fmla="*/ 1405693 h 3666814"/>
              <a:gd name="connsiteX10" fmla="*/ 2285697 w 3666826"/>
              <a:gd name="connsiteY10" fmla="*/ 711764 h 3666814"/>
              <a:gd name="connsiteX11" fmla="*/ 711764 w 3666826"/>
              <a:gd name="connsiteY11" fmla="*/ 2285690 h 3666814"/>
              <a:gd name="connsiteX12" fmla="*/ 1405696 w 3666826"/>
              <a:gd name="connsiteY12" fmla="*/ 3590814 h 3666814"/>
              <a:gd name="connsiteX13" fmla="*/ 1530796 w 3666826"/>
              <a:gd name="connsiteY13" fmla="*/ 3666814 h 3666814"/>
              <a:gd name="connsiteX14" fmla="*/ 467512 w 3666826"/>
              <a:gd name="connsiteY14" fmla="*/ 3666814 h 3666814"/>
              <a:gd name="connsiteX15" fmla="*/ 390361 w 3666826"/>
              <a:gd name="connsiteY15" fmla="*/ 3563641 h 3666814"/>
              <a:gd name="connsiteX16" fmla="*/ 0 w 3666826"/>
              <a:gd name="connsiteY16" fmla="*/ 2285690 h 3666814"/>
              <a:gd name="connsiteX17" fmla="*/ 2285697 w 3666826"/>
              <a:gd name="connsiteY17" fmla="*/ 0 h 366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6826" h="3666814">
                <a:moveTo>
                  <a:pt x="3666826" y="3040589"/>
                </a:moveTo>
                <a:lnTo>
                  <a:pt x="3666826" y="3666814"/>
                </a:lnTo>
                <a:lnTo>
                  <a:pt x="3040598" y="3666814"/>
                </a:lnTo>
                <a:lnTo>
                  <a:pt x="3165698" y="3590814"/>
                </a:lnTo>
                <a:cubicBezTo>
                  <a:pt x="3333165" y="3477676"/>
                  <a:pt x="3477688" y="3333154"/>
                  <a:pt x="3590827" y="3165687"/>
                </a:cubicBezTo>
                <a:close/>
                <a:moveTo>
                  <a:pt x="2285697" y="0"/>
                </a:moveTo>
                <a:cubicBezTo>
                  <a:pt x="2759081" y="0"/>
                  <a:pt x="3198853" y="143907"/>
                  <a:pt x="3563652" y="390360"/>
                </a:cubicBezTo>
                <a:lnTo>
                  <a:pt x="3666826" y="467512"/>
                </a:lnTo>
                <a:lnTo>
                  <a:pt x="3666826" y="1530791"/>
                </a:lnTo>
                <a:lnTo>
                  <a:pt x="3590827" y="1405693"/>
                </a:lnTo>
                <a:cubicBezTo>
                  <a:pt x="3307980" y="987026"/>
                  <a:pt x="2828984" y="711764"/>
                  <a:pt x="2285697" y="711764"/>
                </a:cubicBezTo>
                <a:cubicBezTo>
                  <a:pt x="1416438" y="711764"/>
                  <a:pt x="711764" y="1416435"/>
                  <a:pt x="711764" y="2285690"/>
                </a:cubicBezTo>
                <a:cubicBezTo>
                  <a:pt x="711764" y="2828975"/>
                  <a:pt x="987027" y="3307968"/>
                  <a:pt x="1405696" y="3590814"/>
                </a:cubicBezTo>
                <a:lnTo>
                  <a:pt x="1530796" y="3666814"/>
                </a:lnTo>
                <a:lnTo>
                  <a:pt x="467512" y="3666814"/>
                </a:lnTo>
                <a:lnTo>
                  <a:pt x="390361" y="3563641"/>
                </a:lnTo>
                <a:cubicBezTo>
                  <a:pt x="143907" y="3198843"/>
                  <a:pt x="0" y="2759072"/>
                  <a:pt x="0" y="2285690"/>
                </a:cubicBezTo>
                <a:cubicBezTo>
                  <a:pt x="0" y="1023338"/>
                  <a:pt x="1023341" y="0"/>
                  <a:pt x="2285697" y="0"/>
                </a:cubicBezTo>
                <a:close/>
              </a:path>
            </a:pathLst>
          </a:custGeom>
          <a:gradFill>
            <a:gsLst>
              <a:gs pos="0">
                <a:schemeClr val="bg1">
                  <a:alpha val="20000"/>
                </a:schemeClr>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254189FE-7A31-DE53-A85D-2BE4B7F6DF3F}"/>
              </a:ext>
            </a:extLst>
          </p:cNvPr>
          <p:cNvSpPr/>
          <p:nvPr userDrawn="1"/>
        </p:nvSpPr>
        <p:spPr>
          <a:xfrm>
            <a:off x="0" y="0"/>
            <a:ext cx="7867650" cy="6460322"/>
          </a:xfrm>
          <a:custGeom>
            <a:avLst/>
            <a:gdLst>
              <a:gd name="connsiteX0" fmla="*/ 0 w 7867650"/>
              <a:gd name="connsiteY0" fmla="*/ 0 h 6460322"/>
              <a:gd name="connsiteX1" fmla="*/ 7519936 w 7867650"/>
              <a:gd name="connsiteY1" fmla="*/ 0 h 6460322"/>
              <a:gd name="connsiteX2" fmla="*/ 7583304 w 7867650"/>
              <a:gd name="connsiteY2" fmla="*/ 160773 h 6460322"/>
              <a:gd name="connsiteX3" fmla="*/ 7867650 w 7867650"/>
              <a:gd name="connsiteY3" fmla="*/ 1772577 h 6460322"/>
              <a:gd name="connsiteX4" fmla="*/ 3181626 w 7867650"/>
              <a:gd name="connsiteY4" fmla="*/ 6460322 h 6460322"/>
              <a:gd name="connsiteX5" fmla="*/ 30849 w 7867650"/>
              <a:gd name="connsiteY5" fmla="*/ 5242531 h 6460322"/>
              <a:gd name="connsiteX6" fmla="*/ 0 w 7867650"/>
              <a:gd name="connsiteY6" fmla="*/ 5213108 h 646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7650" h="6460322">
                <a:moveTo>
                  <a:pt x="0" y="0"/>
                </a:moveTo>
                <a:lnTo>
                  <a:pt x="7519936" y="0"/>
                </a:lnTo>
                <a:lnTo>
                  <a:pt x="7583304" y="160773"/>
                </a:lnTo>
                <a:cubicBezTo>
                  <a:pt x="7767257" y="663359"/>
                  <a:pt x="7867650" y="1206240"/>
                  <a:pt x="7867650" y="1772577"/>
                </a:cubicBezTo>
                <a:cubicBezTo>
                  <a:pt x="7867650" y="4361547"/>
                  <a:pt x="5769646" y="6460322"/>
                  <a:pt x="3181626" y="6460322"/>
                </a:cubicBezTo>
                <a:cubicBezTo>
                  <a:pt x="1968492" y="6460322"/>
                  <a:pt x="863027" y="5999166"/>
                  <a:pt x="30849" y="5242531"/>
                </a:cubicBezTo>
                <a:lnTo>
                  <a:pt x="0" y="52131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Google Shape;326;p51">
            <a:extLst>
              <a:ext uri="{FF2B5EF4-FFF2-40B4-BE49-F238E27FC236}">
                <a16:creationId xmlns:a16="http://schemas.microsoft.com/office/drawing/2014/main" id="{5D95E4DD-3F1F-B595-5A51-1A228404B519}"/>
              </a:ext>
            </a:extLst>
          </p:cNvPr>
          <p:cNvPicPr preferRelativeResize="0">
            <a:picLocks/>
          </p:cNvPicPr>
          <p:nvPr userDrawn="1"/>
        </p:nvPicPr>
        <p:blipFill rotWithShape="1">
          <a:blip r:embed="rId2" cstate="screen">
            <a:clrChange>
              <a:clrFrom>
                <a:srgbClr val="FFFFFF"/>
              </a:clrFrom>
              <a:clrTo>
                <a:srgbClr val="FFFFFF">
                  <a:alpha val="0"/>
                </a:srgbClr>
              </a:clrTo>
            </a:clrChange>
            <a:alphaModFix/>
            <a:biLevel thresh="25000"/>
            <a:extLst>
              <a:ext uri="{28A0092B-C50C-407E-A947-70E740481C1C}">
                <a14:useLocalDpi xmlns:a14="http://schemas.microsoft.com/office/drawing/2010/main"/>
              </a:ext>
            </a:extLst>
          </a:blip>
          <a:srcRect/>
          <a:stretch/>
        </p:blipFill>
        <p:spPr>
          <a:xfrm>
            <a:off x="9982193" y="4648200"/>
            <a:ext cx="1657357" cy="1657353"/>
          </a:xfrm>
          <a:prstGeom prst="rect">
            <a:avLst/>
          </a:prstGeom>
          <a:noFill/>
          <a:ln>
            <a:noFill/>
          </a:ln>
        </p:spPr>
      </p:pic>
      <p:sp>
        <p:nvSpPr>
          <p:cNvPr id="2" name="Title 1">
            <a:extLst>
              <a:ext uri="{FF2B5EF4-FFF2-40B4-BE49-F238E27FC236}">
                <a16:creationId xmlns:a16="http://schemas.microsoft.com/office/drawing/2014/main" id="{1DB00D3E-73F2-6A8E-FF6E-BA6CC4A1646D}"/>
              </a:ext>
            </a:extLst>
          </p:cNvPr>
          <p:cNvSpPr>
            <a:spLocks noGrp="1"/>
          </p:cNvSpPr>
          <p:nvPr>
            <p:ph type="ctrTitle"/>
          </p:nvPr>
        </p:nvSpPr>
        <p:spPr>
          <a:xfrm>
            <a:off x="827315" y="1311873"/>
            <a:ext cx="5268685" cy="1354217"/>
          </a:xfrm>
          <a:noFill/>
          <a:ln>
            <a:noFill/>
          </a:ln>
        </p:spPr>
        <p:txBody>
          <a:bodyPr spcFirstLastPara="1" vert="horz" wrap="square" lIns="0" tIns="0" rIns="0" bIns="0" rtlCol="0" anchor="b" anchorCtr="0">
            <a:spAutoFit/>
          </a:bodyPr>
          <a:lstStyle>
            <a:lvl1pPr>
              <a:defRPr lang="en-US" sz="4400" i="0" u="none" strike="noStrike" cap="none" dirty="0">
                <a:solidFill>
                  <a:schemeClr val="accent2"/>
                </a:solidFill>
                <a:latin typeface="+mn-lt"/>
                <a:ea typeface="+mn-ea"/>
                <a:cs typeface="+mn-cs"/>
                <a:sym typeface="Arial"/>
              </a:defRPr>
            </a:lvl1pPr>
          </a:lstStyle>
          <a:p>
            <a:pPr marL="0" marR="0" lvl="0" indent="0">
              <a:lnSpc>
                <a:spcPct val="100000"/>
              </a:lnSpc>
              <a:spcBef>
                <a:spcPts val="0"/>
              </a:spcBef>
              <a:spcAft>
                <a:spcPts val="0"/>
              </a:spcAft>
              <a:buClrTx/>
              <a:buSzPts val="3700"/>
              <a:buFont typeface="Arial" panose="020B0604020202020204" pitchFamily="34" charset="0"/>
            </a:pPr>
            <a:r>
              <a:rPr lang="en-US"/>
              <a:t>Click to edit Master title style</a:t>
            </a:r>
          </a:p>
        </p:txBody>
      </p:sp>
      <p:sp>
        <p:nvSpPr>
          <p:cNvPr id="3" name="Text Placeholder 15">
            <a:extLst>
              <a:ext uri="{FF2B5EF4-FFF2-40B4-BE49-F238E27FC236}">
                <a16:creationId xmlns:a16="http://schemas.microsoft.com/office/drawing/2014/main" id="{B53C39D0-3F85-3EDF-8BFA-5CEAC4967554}"/>
              </a:ext>
            </a:extLst>
          </p:cNvPr>
          <p:cNvSpPr>
            <a:spLocks noGrp="1"/>
          </p:cNvSpPr>
          <p:nvPr>
            <p:ph type="body" sz="quarter" idx="10"/>
          </p:nvPr>
        </p:nvSpPr>
        <p:spPr>
          <a:xfrm>
            <a:off x="827315" y="2828490"/>
            <a:ext cx="5268685" cy="984885"/>
          </a:xfrm>
          <a:prstGeom prst="rect">
            <a:avLst/>
          </a:prstGeom>
        </p:spPr>
        <p:txBody>
          <a:bodyPr>
            <a:normAutofit/>
          </a:bodyPr>
          <a:lstStyle>
            <a:lvl1pPr marL="0" indent="0">
              <a:buNone/>
              <a:defRPr sz="3200">
                <a:solidFill>
                  <a:schemeClr val="tx1"/>
                </a:solidFill>
                <a:latin typeface="+mn-lt"/>
              </a:defRPr>
            </a:lvl1pPr>
          </a:lstStyle>
          <a:p>
            <a:pPr lvl="0"/>
            <a:r>
              <a:rPr lang="en-US"/>
              <a:t>Click to edit Master text styles</a:t>
            </a:r>
          </a:p>
        </p:txBody>
      </p:sp>
      <p:cxnSp>
        <p:nvCxnSpPr>
          <p:cNvPr id="15" name="Straight Connector 14">
            <a:extLst>
              <a:ext uri="{FF2B5EF4-FFF2-40B4-BE49-F238E27FC236}">
                <a16:creationId xmlns:a16="http://schemas.microsoft.com/office/drawing/2014/main" id="{DD6E3A47-3EE8-87A1-001A-36592DABD92F}"/>
              </a:ext>
            </a:extLst>
          </p:cNvPr>
          <p:cNvCxnSpPr>
            <a:cxnSpLocks/>
          </p:cNvCxnSpPr>
          <p:nvPr userDrawn="1"/>
        </p:nvCxnSpPr>
        <p:spPr>
          <a:xfrm>
            <a:off x="455936" y="1194696"/>
            <a:ext cx="0" cy="273585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4632740-D70A-DA6A-88CE-49DC86618DB5}"/>
              </a:ext>
            </a:extLst>
          </p:cNvPr>
          <p:cNvSpPr txBox="1">
            <a:spLocks/>
          </p:cNvSpPr>
          <p:nvPr userDrawn="1"/>
        </p:nvSpPr>
        <p:spPr>
          <a:xfrm>
            <a:off x="827315" y="422008"/>
            <a:ext cx="2385268" cy="153888"/>
          </a:xfrm>
          <a:prstGeom prst="rect">
            <a:avLst/>
          </a:prstGeom>
        </p:spPr>
        <p:txBody>
          <a:bodyPr vert="horz" wrap="none" lIns="0" tIns="0" rIns="0" bIns="0" rtlCol="0">
            <a:spAutoFit/>
          </a:bodyPr>
          <a:lstStyle>
            <a:lvl1pPr marL="0" indent="0" defTabSz="1219170" eaLnBrk="1" latinLnBrk="0" hangingPunct="1">
              <a:lnSpc>
                <a:spcPct val="90000"/>
              </a:lnSpc>
              <a:spcBef>
                <a:spcPts val="1333"/>
              </a:spcBef>
              <a:buFont typeface="Arial" panose="020B0604020202020204" pitchFamily="34" charset="0"/>
              <a:buNone/>
              <a:defRPr sz="1200" b="1" kern="1200">
                <a:solidFill>
                  <a:schemeClr val="bg2"/>
                </a:solidFill>
                <a:latin typeface="+mn-lt"/>
                <a:ea typeface="+mn-ea"/>
                <a:cs typeface="+mn-cs"/>
              </a:defRPr>
            </a:lvl1pPr>
            <a:lvl2pPr marL="914377" indent="-304792" defTabSz="1219170" eaLnBrk="1" latinLnBrk="0" hangingPunct="1">
              <a:lnSpc>
                <a:spcPct val="90000"/>
              </a:lnSpc>
              <a:spcBef>
                <a:spcPts val="667"/>
              </a:spcBef>
              <a:buFont typeface="Arial" panose="020B0604020202020204" pitchFamily="34" charset="0"/>
              <a:buChar char="•"/>
              <a:defRPr kern="1200">
                <a:solidFill>
                  <a:schemeClr val="tx1"/>
                </a:solidFill>
                <a:latin typeface="+mn-lt"/>
                <a:ea typeface="+mn-ea"/>
                <a:cs typeface="+mn-cs"/>
              </a:defRPr>
            </a:lvl2pPr>
            <a:lvl3pPr marL="1523962" indent="-304792" defTabSz="1219170" eaLnBrk="1" latinLnBrk="0" hangingPunct="1">
              <a:lnSpc>
                <a:spcPct val="90000"/>
              </a:lnSpc>
              <a:spcBef>
                <a:spcPts val="667"/>
              </a:spcBef>
              <a:buFont typeface="Arial" panose="020B0604020202020204" pitchFamily="34" charset="0"/>
              <a:buChar char="•"/>
              <a:defRPr sz="1600" kern="1200">
                <a:solidFill>
                  <a:schemeClr val="tx1"/>
                </a:solidFill>
                <a:latin typeface="+mn-lt"/>
                <a:ea typeface="+mn-ea"/>
                <a:cs typeface="+mn-cs"/>
              </a:defRPr>
            </a:lvl3pPr>
            <a:lvl4pPr marL="2133547"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4pPr>
            <a:lvl5pPr marL="2743131"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5pPr>
            <a:lvl6pPr marL="335271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fld id="{75470516-4596-4BD6-B662-D947530BFD3B}" type="datetime2">
              <a:rPr lang="en-US" sz="1000" b="1" i="0" u="none" strike="noStrike" kern="1200" cap="none" spc="300" smtClean="0">
                <a:solidFill>
                  <a:schemeClr val="tx2"/>
                </a:solidFill>
                <a:latin typeface="+mn-lt"/>
                <a:ea typeface="+mn-ea"/>
                <a:cs typeface="+mn-cs"/>
                <a:sym typeface="Arial"/>
              </a:rPr>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t>Tuesday, March 25, 2025</a:t>
            </a:fld>
            <a:endParaRPr lang="en-US" sz="1000" b="1" i="0" u="none" strike="noStrike" kern="1200" cap="none" spc="300">
              <a:solidFill>
                <a:schemeClr val="tx2"/>
              </a:solidFill>
              <a:latin typeface="+mn-lt"/>
              <a:ea typeface="+mn-ea"/>
              <a:cs typeface="+mn-cs"/>
              <a:sym typeface="Arial"/>
            </a:endParaRPr>
          </a:p>
        </p:txBody>
      </p:sp>
    </p:spTree>
    <p:extLst>
      <p:ext uri="{BB962C8B-B14F-4D97-AF65-F5344CB8AC3E}">
        <p14:creationId xmlns:p14="http://schemas.microsoft.com/office/powerpoint/2010/main" val="699015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8371F4-0A5A-F9E4-42D6-AA4E0E11BB8A}"/>
              </a:ext>
            </a:extLst>
          </p:cNvPr>
          <p:cNvSpPr>
            <a:spLocks noGrp="1"/>
          </p:cNvSpPr>
          <p:nvPr>
            <p:ph type="pic" sz="quarter" idx="10"/>
          </p:nvPr>
        </p:nvSpPr>
        <p:spPr>
          <a:xfrm>
            <a:off x="457200" y="1308100"/>
            <a:ext cx="11277600" cy="4876800"/>
          </a:xfrm>
          <a:prstGeom prst="roundRect">
            <a:avLst>
              <a:gd name="adj" fmla="val 3274"/>
            </a:avLst>
          </a:prstGeom>
          <a:solidFill>
            <a:schemeClr val="bg1"/>
          </a:solidFill>
          <a:effectLst>
            <a:outerShdw blurRad="254000" algn="ctr" rotWithShape="0">
              <a:srgbClr val="F3F4F4"/>
            </a:outerShdw>
          </a:effectLst>
        </p:spPr>
        <p:txBody>
          <a:bodyPr anchor="ctr"/>
          <a:lstStyle>
            <a:lvl1pPr marL="0" indent="0" algn="ctr">
              <a:buNone/>
              <a:defRPr/>
            </a:lvl1pPr>
          </a:lstStyle>
          <a:p>
            <a:r>
              <a:rPr lang="en-US"/>
              <a:t>Click icon to add picture</a:t>
            </a:r>
          </a:p>
        </p:txBody>
      </p:sp>
      <p:sp>
        <p:nvSpPr>
          <p:cNvPr id="9" name="Title 8">
            <a:extLst>
              <a:ext uri="{FF2B5EF4-FFF2-40B4-BE49-F238E27FC236}">
                <a16:creationId xmlns:a16="http://schemas.microsoft.com/office/drawing/2014/main" id="{B9333BA5-E531-00F3-D8BC-F2BCA4F3627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6349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8371F4-0A5A-F9E4-42D6-AA4E0E11BB8A}"/>
              </a:ext>
            </a:extLst>
          </p:cNvPr>
          <p:cNvSpPr>
            <a:spLocks noGrp="1"/>
          </p:cNvSpPr>
          <p:nvPr>
            <p:ph type="pic" sz="quarter" idx="10"/>
          </p:nvPr>
        </p:nvSpPr>
        <p:spPr>
          <a:xfrm>
            <a:off x="457200" y="366185"/>
            <a:ext cx="11277600" cy="5818715"/>
          </a:xfrm>
          <a:prstGeom prst="roundRect">
            <a:avLst>
              <a:gd name="adj" fmla="val 3274"/>
            </a:avLst>
          </a:prstGeom>
          <a:solidFill>
            <a:schemeClr val="bg1"/>
          </a:solidFill>
          <a:effectLst>
            <a:outerShdw blurRad="254000" algn="ctr" rotWithShape="0">
              <a:srgbClr val="F3F4F4"/>
            </a:outerShdw>
          </a:effectLst>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1404548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57FF-2258-493A-748D-2C1977C6A4B5}"/>
              </a:ext>
            </a:extLst>
          </p:cNvPr>
          <p:cNvSpPr>
            <a:spLocks noGrp="1"/>
          </p:cNvSpPr>
          <p:nvPr>
            <p:ph type="title" hasCustomPrompt="1"/>
          </p:nvPr>
        </p:nvSpPr>
        <p:spPr>
          <a:xfrm>
            <a:off x="457200" y="366185"/>
            <a:ext cx="11277600" cy="828777"/>
          </a:xfrm>
        </p:spPr>
        <p:txBody>
          <a:bodyPr/>
          <a:lstStyle>
            <a:lvl1pPr>
              <a:defRPr/>
            </a:lvl1pPr>
          </a:lstStyle>
          <a:p>
            <a:r>
              <a:rPr lang="en-US"/>
              <a:t>Click to edit Title</a:t>
            </a:r>
          </a:p>
        </p:txBody>
      </p:sp>
      <p:sp>
        <p:nvSpPr>
          <p:cNvPr id="3" name="Text Placeholder 2">
            <a:extLst>
              <a:ext uri="{FF2B5EF4-FFF2-40B4-BE49-F238E27FC236}">
                <a16:creationId xmlns:a16="http://schemas.microsoft.com/office/drawing/2014/main" id="{6E229470-DAE4-5CE6-27C4-D8EAAA11BB89}"/>
              </a:ext>
            </a:extLst>
          </p:cNvPr>
          <p:cNvSpPr>
            <a:spLocks noGrp="1"/>
          </p:cNvSpPr>
          <p:nvPr>
            <p:ph idx="14" hasCustomPrompt="1"/>
          </p:nvPr>
        </p:nvSpPr>
        <p:spPr>
          <a:xfrm>
            <a:off x="5772151" y="1848924"/>
            <a:ext cx="5962650" cy="492443"/>
          </a:xfrm>
          <a:prstGeom prst="rect">
            <a:avLst/>
          </a:prstGeom>
        </p:spPr>
        <p:txBody>
          <a:bodyPr vert="horz" lIns="0" tIns="0" rIns="0" bIns="0" rtlCol="0" anchor="t">
            <a:noAutofit/>
          </a:bodyPr>
          <a:lstStyle>
            <a:lvl1pPr marL="0" marR="0" indent="0" algn="l" rtl="0">
              <a:lnSpc>
                <a:spcPct val="100000"/>
              </a:lnSpc>
              <a:spcBef>
                <a:spcPts val="0"/>
              </a:spcBef>
              <a:spcAft>
                <a:spcPts val="600"/>
              </a:spcAft>
              <a:buClr>
                <a:srgbClr val="000000"/>
              </a:buClr>
              <a:buFont typeface="Arial"/>
              <a:buNone/>
              <a:defRPr lang="en-US" sz="14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1</a:t>
            </a:r>
          </a:p>
        </p:txBody>
      </p:sp>
      <p:sp>
        <p:nvSpPr>
          <p:cNvPr id="4" name="Text Placeholder 9">
            <a:extLst>
              <a:ext uri="{FF2B5EF4-FFF2-40B4-BE49-F238E27FC236}">
                <a16:creationId xmlns:a16="http://schemas.microsoft.com/office/drawing/2014/main" id="{2A83C6DD-9A01-03CD-EF6A-38F6FFA183D5}"/>
              </a:ext>
            </a:extLst>
          </p:cNvPr>
          <p:cNvSpPr>
            <a:spLocks noGrp="1"/>
          </p:cNvSpPr>
          <p:nvPr>
            <p:ph type="body" sz="quarter" idx="38" hasCustomPrompt="1"/>
          </p:nvPr>
        </p:nvSpPr>
        <p:spPr>
          <a:xfrm>
            <a:off x="5772150" y="2413986"/>
            <a:ext cx="5962651" cy="2698319"/>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a:extLst>
              <a:ext uri="{FF2B5EF4-FFF2-40B4-BE49-F238E27FC236}">
                <a16:creationId xmlns:a16="http://schemas.microsoft.com/office/drawing/2014/main" id="{49FEA451-17A2-0AA1-11B8-A19D0960D91F}"/>
              </a:ext>
            </a:extLst>
          </p:cNvPr>
          <p:cNvSpPr>
            <a:spLocks noGrp="1"/>
          </p:cNvSpPr>
          <p:nvPr>
            <p:ph type="pic" sz="quarter" idx="11"/>
          </p:nvPr>
        </p:nvSpPr>
        <p:spPr>
          <a:xfrm>
            <a:off x="457199" y="1848925"/>
            <a:ext cx="5105401" cy="4386776"/>
          </a:xfrm>
          <a:prstGeom prst="roundRect">
            <a:avLst>
              <a:gd name="adj" fmla="val 3274"/>
            </a:avLst>
          </a:prstGeom>
          <a:solidFill>
            <a:schemeClr val="bg1"/>
          </a:solidFill>
          <a:effectLst>
            <a:outerShdw blurRad="254000" algn="ctr" rotWithShape="0">
              <a:srgbClr val="F3F4F4"/>
            </a:outerShdw>
          </a:effectLst>
        </p:spPr>
        <p:txBody>
          <a:bodyPr anchor="ctr"/>
          <a:lstStyle>
            <a:lvl1pPr algn="ctr">
              <a:defRPr/>
            </a:lvl1pPr>
          </a:lstStyle>
          <a:p>
            <a:r>
              <a:rPr lang="en-US"/>
              <a:t>Click icon to add picture</a:t>
            </a:r>
          </a:p>
        </p:txBody>
      </p:sp>
      <p:sp>
        <p:nvSpPr>
          <p:cNvPr id="6" name="Text Placeholder 15">
            <a:extLst>
              <a:ext uri="{FF2B5EF4-FFF2-40B4-BE49-F238E27FC236}">
                <a16:creationId xmlns:a16="http://schemas.microsoft.com/office/drawing/2014/main" id="{CC6C2203-5B28-C5F9-4B07-D1A9B6EC9393}"/>
              </a:ext>
            </a:extLst>
          </p:cNvPr>
          <p:cNvSpPr>
            <a:spLocks noGrp="1"/>
          </p:cNvSpPr>
          <p:nvPr>
            <p:ph type="body" sz="quarter" idx="10" hasCustomPrompt="1"/>
          </p:nvPr>
        </p:nvSpPr>
        <p:spPr>
          <a:xfrm>
            <a:off x="457199" y="1305681"/>
            <a:ext cx="11277600" cy="492443"/>
          </a:xfrm>
          <a:prstGeom prst="rect">
            <a:avLst/>
          </a:prstGeom>
        </p:spPr>
        <p:txBody>
          <a:bodyPr>
            <a:noAutofit/>
          </a:bodyPr>
          <a:lstStyle>
            <a:lvl1pPr marL="0" indent="0">
              <a:lnSpc>
                <a:spcPct val="100000"/>
              </a:lnSpc>
              <a:buNone/>
              <a:defRPr lang="en-US" sz="1600" b="0" i="0" u="none" strike="noStrike" kern="1200" cap="none" dirty="0">
                <a:solidFill>
                  <a:schemeClr val="accent3"/>
                </a:solidFill>
                <a:latin typeface="+mn-lt"/>
                <a:ea typeface="+mn-ea"/>
                <a:cs typeface="Arial" panose="020B0604020202020204"/>
              </a:defRPr>
            </a:lvl1pPr>
          </a:lstStyle>
          <a:p>
            <a:pPr marL="0" marR="0" lvl="0" indent="0" algn="l" defTabSz="1219170" rtl="0" eaLnBrk="1" latinLnBrk="0" hangingPunct="1">
              <a:lnSpc>
                <a:spcPct val="100000"/>
              </a:lnSpc>
              <a:spcBef>
                <a:spcPts val="0"/>
              </a:spcBef>
              <a:spcAft>
                <a:spcPts val="0"/>
              </a:spcAft>
              <a:buClr>
                <a:srgbClr val="000000"/>
              </a:buClr>
              <a:buFont typeface="Arial"/>
              <a:buNone/>
            </a:pPr>
            <a:r>
              <a:rPr lang="en-US" err="1"/>
              <a:t>Subtiles</a:t>
            </a:r>
            <a:endParaRPr lang="en-US"/>
          </a:p>
        </p:txBody>
      </p:sp>
    </p:spTree>
    <p:extLst>
      <p:ext uri="{BB962C8B-B14F-4D97-AF65-F5344CB8AC3E}">
        <p14:creationId xmlns:p14="http://schemas.microsoft.com/office/powerpoint/2010/main" val="1872988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with Conten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2468-FD5E-78D6-4BC0-A6AF8425AAC3}"/>
              </a:ext>
            </a:extLst>
          </p:cNvPr>
          <p:cNvSpPr>
            <a:spLocks noGrp="1"/>
          </p:cNvSpPr>
          <p:nvPr>
            <p:ph type="title" hasCustomPrompt="1"/>
          </p:nvPr>
        </p:nvSpPr>
        <p:spPr/>
        <p:txBody>
          <a:bodyPr>
            <a:noAutofit/>
          </a:bodyPr>
          <a:lstStyle/>
          <a:p>
            <a:r>
              <a:rPr lang="en-US"/>
              <a:t>Click to edit Title</a:t>
            </a:r>
          </a:p>
        </p:txBody>
      </p:sp>
      <p:sp>
        <p:nvSpPr>
          <p:cNvPr id="5" name="Text Placeholder 2">
            <a:extLst>
              <a:ext uri="{FF2B5EF4-FFF2-40B4-BE49-F238E27FC236}">
                <a16:creationId xmlns:a16="http://schemas.microsoft.com/office/drawing/2014/main" id="{28756781-76B1-49C8-95D4-7D8BD90614DB}"/>
              </a:ext>
            </a:extLst>
          </p:cNvPr>
          <p:cNvSpPr>
            <a:spLocks noGrp="1"/>
          </p:cNvSpPr>
          <p:nvPr>
            <p:ph idx="14" hasCustomPrompt="1"/>
          </p:nvPr>
        </p:nvSpPr>
        <p:spPr>
          <a:xfrm>
            <a:off x="450847" y="1561323"/>
            <a:ext cx="5518154" cy="246221"/>
          </a:xfrm>
          <a:prstGeom prst="rect">
            <a:avLst/>
          </a:prstGeom>
        </p:spPr>
        <p:txBody>
          <a:bodyPr vert="horz" lIns="0" tIns="0" rIns="0" bIns="0" rtlCol="0" anchor="t">
            <a:spAutoFit/>
          </a:bodyPr>
          <a:lstStyle>
            <a:lvl1pPr marL="0" marR="0" indent="0" algn="l" rtl="0">
              <a:lnSpc>
                <a:spcPct val="100000"/>
              </a:lnSpc>
              <a:spcBef>
                <a:spcPts val="0"/>
              </a:spcBef>
              <a:spcAft>
                <a:spcPts val="600"/>
              </a:spcAft>
              <a:buClr>
                <a:srgbClr val="000000"/>
              </a:buClr>
              <a:buFont typeface="Arial"/>
              <a:buNone/>
              <a:defRPr lang="en-US" sz="16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1</a:t>
            </a:r>
          </a:p>
        </p:txBody>
      </p:sp>
      <p:sp>
        <p:nvSpPr>
          <p:cNvPr id="3" name="Text Placeholder 9">
            <a:extLst>
              <a:ext uri="{FF2B5EF4-FFF2-40B4-BE49-F238E27FC236}">
                <a16:creationId xmlns:a16="http://schemas.microsoft.com/office/drawing/2014/main" id="{E8E889AD-D802-7D03-18F8-28D4AF9C421D}"/>
              </a:ext>
            </a:extLst>
          </p:cNvPr>
          <p:cNvSpPr>
            <a:spLocks noGrp="1"/>
          </p:cNvSpPr>
          <p:nvPr>
            <p:ph type="body" sz="quarter" idx="38" hasCustomPrompt="1"/>
          </p:nvPr>
        </p:nvSpPr>
        <p:spPr>
          <a:xfrm>
            <a:off x="450845" y="1926740"/>
            <a:ext cx="5518154" cy="1553060"/>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705CA662-B7A9-AB35-EBB4-015B75A5E612}"/>
              </a:ext>
            </a:extLst>
          </p:cNvPr>
          <p:cNvSpPr>
            <a:spLocks noGrp="1"/>
          </p:cNvSpPr>
          <p:nvPr>
            <p:ph idx="16" hasCustomPrompt="1"/>
          </p:nvPr>
        </p:nvSpPr>
        <p:spPr>
          <a:xfrm>
            <a:off x="6222998" y="1561323"/>
            <a:ext cx="5518154" cy="246221"/>
          </a:xfrm>
          <a:prstGeom prst="rect">
            <a:avLst/>
          </a:prstGeom>
        </p:spPr>
        <p:txBody>
          <a:bodyPr vert="horz" lIns="0" tIns="0" rIns="0" bIns="0" rtlCol="0" anchor="t">
            <a:spAutoFit/>
          </a:bodyPr>
          <a:lstStyle>
            <a:lvl1pPr marL="0" marR="0" indent="0" algn="l" rtl="0">
              <a:lnSpc>
                <a:spcPct val="100000"/>
              </a:lnSpc>
              <a:spcBef>
                <a:spcPts val="0"/>
              </a:spcBef>
              <a:spcAft>
                <a:spcPts val="600"/>
              </a:spcAft>
              <a:buClr>
                <a:srgbClr val="000000"/>
              </a:buClr>
              <a:buFont typeface="Arial"/>
              <a:buNone/>
              <a:defRPr lang="en-US" sz="16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2</a:t>
            </a:r>
          </a:p>
        </p:txBody>
      </p:sp>
      <p:sp>
        <p:nvSpPr>
          <p:cNvPr id="12" name="Text Placeholder 9">
            <a:extLst>
              <a:ext uri="{FF2B5EF4-FFF2-40B4-BE49-F238E27FC236}">
                <a16:creationId xmlns:a16="http://schemas.microsoft.com/office/drawing/2014/main" id="{29B2D38A-9B54-723B-34AB-3A35735ABA40}"/>
              </a:ext>
            </a:extLst>
          </p:cNvPr>
          <p:cNvSpPr>
            <a:spLocks noGrp="1"/>
          </p:cNvSpPr>
          <p:nvPr>
            <p:ph type="body" sz="quarter" idx="39" hasCustomPrompt="1"/>
          </p:nvPr>
        </p:nvSpPr>
        <p:spPr>
          <a:xfrm>
            <a:off x="6222997" y="1926740"/>
            <a:ext cx="5518154" cy="1553060"/>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200"/>
            </a:lvl1pPr>
            <a:lvl2pPr marL="457200" indent="-171450">
              <a:lnSpc>
                <a:spcPct val="100000"/>
              </a:lnSpc>
              <a:spcBef>
                <a:spcPts val="0"/>
              </a:spcBef>
              <a:spcAft>
                <a:spcPts val="600"/>
              </a:spcAft>
              <a:buFont typeface="Arial" panose="020B0604020202020204" pitchFamily="34" charset="0"/>
              <a:buChar char="•"/>
              <a:defRPr sz="1200"/>
            </a:lvl2pPr>
            <a:lvl3pPr marL="738187" indent="-171450">
              <a:lnSpc>
                <a:spcPct val="100000"/>
              </a:lnSpc>
              <a:spcBef>
                <a:spcPts val="0"/>
              </a:spcBef>
              <a:spcAft>
                <a:spcPts val="400"/>
              </a:spcAft>
              <a:buFont typeface="Arial" panose="020B0604020202020204" pitchFamily="34" charset="0"/>
              <a:buChar char="•"/>
              <a:defRPr sz="1200"/>
            </a:lvl3pPr>
            <a:lvl4pPr marL="971550" indent="-171450">
              <a:buFont typeface="Arial" panose="020B0604020202020204" pitchFamily="34" charset="0"/>
              <a:buChar char="•"/>
              <a:defRPr sz="1200"/>
            </a:lvl4pPr>
            <a:lvl5pPr marL="1257300" indent="-171450">
              <a:defRPr sz="12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124D751C-ADF5-07D7-8C8A-B2399E94505E}"/>
              </a:ext>
            </a:extLst>
          </p:cNvPr>
          <p:cNvSpPr>
            <a:spLocks noGrp="1"/>
          </p:cNvSpPr>
          <p:nvPr>
            <p:ph sz="quarter" idx="10"/>
          </p:nvPr>
        </p:nvSpPr>
        <p:spPr>
          <a:xfrm>
            <a:off x="6222998" y="3632200"/>
            <a:ext cx="5518154" cy="2562860"/>
          </a:xfrm>
          <a:prstGeom prst="roundRect">
            <a:avLst>
              <a:gd name="adj" fmla="val 4300"/>
            </a:avLst>
          </a:prstGeom>
          <a:solidFill>
            <a:schemeClr val="bg1"/>
          </a:solidFill>
          <a:effectLst>
            <a:outerShdw blurRad="254000" algn="ctr" rotWithShape="0">
              <a:srgbClr val="F3F4F4"/>
            </a:outerShdw>
          </a:effectLst>
        </p:spPr>
        <p:txBody>
          <a:bodyPr vert="horz" lIns="0" tIns="0" rIns="0" bIns="0" rtlCol="0" anchor="ctr">
            <a:normAutofit/>
          </a:bodyPr>
          <a:lstStyle>
            <a:lvl1pPr>
              <a:defRPr lang="en-US" dirty="0"/>
            </a:lvl1pPr>
          </a:lstStyle>
          <a:p>
            <a:pPr lvl="0" algn="ctr"/>
            <a:r>
              <a:rPr lang="en-US"/>
              <a:t>Click to edit Master text styles</a:t>
            </a:r>
          </a:p>
        </p:txBody>
      </p:sp>
      <p:sp>
        <p:nvSpPr>
          <p:cNvPr id="10" name="Content Placeholder 2">
            <a:extLst>
              <a:ext uri="{FF2B5EF4-FFF2-40B4-BE49-F238E27FC236}">
                <a16:creationId xmlns:a16="http://schemas.microsoft.com/office/drawing/2014/main" id="{22B1B866-459D-81A4-9E51-7B38F0350801}"/>
              </a:ext>
            </a:extLst>
          </p:cNvPr>
          <p:cNvSpPr>
            <a:spLocks noGrp="1"/>
          </p:cNvSpPr>
          <p:nvPr>
            <p:ph sz="quarter" idx="36"/>
          </p:nvPr>
        </p:nvSpPr>
        <p:spPr>
          <a:xfrm>
            <a:off x="450846" y="3632200"/>
            <a:ext cx="5518154" cy="2562860"/>
          </a:xfrm>
          <a:prstGeom prst="roundRect">
            <a:avLst>
              <a:gd name="adj" fmla="val 4300"/>
            </a:avLst>
          </a:prstGeom>
          <a:solidFill>
            <a:schemeClr val="bg1"/>
          </a:solidFill>
          <a:effectLst>
            <a:outerShdw blurRad="254000" algn="ctr" rotWithShape="0">
              <a:srgbClr val="F3F4F4"/>
            </a:outerShdw>
          </a:effectLst>
        </p:spPr>
        <p:txBody>
          <a:bodyPr vert="horz" lIns="0" tIns="0" rIns="0" bIns="0" rtlCol="0" anchor="ctr">
            <a:normAutofit/>
          </a:bodyPr>
          <a:lstStyle>
            <a:lvl1pPr>
              <a:defRPr lang="en-US" dirty="0"/>
            </a:lvl1pPr>
          </a:lstStyle>
          <a:p>
            <a:pPr lvl="0" algn="ctr"/>
            <a:r>
              <a:rPr lang="en-US"/>
              <a:t>Click to edit Master text styles</a:t>
            </a:r>
          </a:p>
        </p:txBody>
      </p:sp>
      <p:cxnSp>
        <p:nvCxnSpPr>
          <p:cNvPr id="11" name="Straight Connector 10">
            <a:extLst>
              <a:ext uri="{FF2B5EF4-FFF2-40B4-BE49-F238E27FC236}">
                <a16:creationId xmlns:a16="http://schemas.microsoft.com/office/drawing/2014/main" id="{44F40F03-E536-3C6A-140D-34AA7ECDB560}"/>
              </a:ext>
            </a:extLst>
          </p:cNvPr>
          <p:cNvCxnSpPr>
            <a:cxnSpLocks/>
          </p:cNvCxnSpPr>
          <p:nvPr userDrawn="1"/>
        </p:nvCxnSpPr>
        <p:spPr>
          <a:xfrm>
            <a:off x="6096000" y="1926740"/>
            <a:ext cx="0" cy="4258160"/>
          </a:xfrm>
          <a:prstGeom prst="line">
            <a:avLst/>
          </a:prstGeom>
          <a:ln w="6350">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5729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roduct image Ligh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608859E8-FB20-88C1-22EA-0E92CC52C0AF}"/>
              </a:ext>
            </a:extLst>
          </p:cNvPr>
          <p:cNvSpPr/>
          <p:nvPr userDrawn="1"/>
        </p:nvSpPr>
        <p:spPr>
          <a:xfrm>
            <a:off x="0" y="0"/>
            <a:ext cx="6019800" cy="6019800"/>
          </a:xfrm>
          <a:custGeom>
            <a:avLst/>
            <a:gdLst>
              <a:gd name="connsiteX0" fmla="*/ 0 w 6019800"/>
              <a:gd name="connsiteY0" fmla="*/ 0 h 6019800"/>
              <a:gd name="connsiteX1" fmla="*/ 5550315 w 6019800"/>
              <a:gd name="connsiteY1" fmla="*/ 0 h 6019800"/>
              <a:gd name="connsiteX2" fmla="*/ 5696439 w 6019800"/>
              <a:gd name="connsiteY2" fmla="*/ 303334 h 6019800"/>
              <a:gd name="connsiteX3" fmla="*/ 6019800 w 6019800"/>
              <a:gd name="connsiteY3" fmla="*/ 1905000 h 6019800"/>
              <a:gd name="connsiteX4" fmla="*/ 1905000 w 6019800"/>
              <a:gd name="connsiteY4" fmla="*/ 6019800 h 6019800"/>
              <a:gd name="connsiteX5" fmla="*/ 121065 w 6019800"/>
              <a:gd name="connsiteY5" fmla="*/ 5614036 h 6019800"/>
              <a:gd name="connsiteX6" fmla="*/ 0 w 6019800"/>
              <a:gd name="connsiteY6" fmla="*/ 5552031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9800" h="6019800">
                <a:moveTo>
                  <a:pt x="0" y="0"/>
                </a:moveTo>
                <a:lnTo>
                  <a:pt x="5550315" y="0"/>
                </a:lnTo>
                <a:lnTo>
                  <a:pt x="5696439" y="303334"/>
                </a:lnTo>
                <a:cubicBezTo>
                  <a:pt x="5904659" y="795622"/>
                  <a:pt x="6019800" y="1336865"/>
                  <a:pt x="6019800" y="1905000"/>
                </a:cubicBezTo>
                <a:cubicBezTo>
                  <a:pt x="6019800" y="4177541"/>
                  <a:pt x="4177541" y="6019800"/>
                  <a:pt x="1905000" y="6019800"/>
                </a:cubicBezTo>
                <a:cubicBezTo>
                  <a:pt x="1265848" y="6019800"/>
                  <a:pt x="660732" y="5874075"/>
                  <a:pt x="121065" y="5614036"/>
                </a:cubicBezTo>
                <a:lnTo>
                  <a:pt x="0" y="5552031"/>
                </a:lnTo>
                <a:close/>
              </a:path>
            </a:pathLst>
          </a:custGeom>
          <a:solidFill>
            <a:schemeClr val="accent6"/>
          </a:solidFill>
          <a:ln>
            <a:noFill/>
          </a:ln>
        </p:spPr>
        <p:txBody>
          <a:bodyPr spcFirstLastPara="1" wrap="square" lIns="76200" tIns="38100" rIns="76200" bIns="38100" anchor="ctr" anchorCtr="0">
            <a:noAutofit/>
          </a:bodyPr>
          <a:lstStyle/>
          <a:p>
            <a:pPr algn="ctr"/>
            <a:endParaRPr lang="en-US" sz="1200">
              <a:solidFill>
                <a:srgbClr val="000000"/>
              </a:solidFill>
              <a:latin typeface="Montserrat"/>
              <a:cs typeface="Arial"/>
            </a:endParaRPr>
          </a:p>
        </p:txBody>
      </p:sp>
      <p:sp>
        <p:nvSpPr>
          <p:cNvPr id="2" name="Title 1">
            <a:extLst>
              <a:ext uri="{FF2B5EF4-FFF2-40B4-BE49-F238E27FC236}">
                <a16:creationId xmlns:a16="http://schemas.microsoft.com/office/drawing/2014/main" id="{E3172468-FD5E-78D6-4BC0-A6AF8425AAC3}"/>
              </a:ext>
            </a:extLst>
          </p:cNvPr>
          <p:cNvSpPr>
            <a:spLocks noGrp="1"/>
          </p:cNvSpPr>
          <p:nvPr userDrawn="1">
            <p:ph type="title"/>
          </p:nvPr>
        </p:nvSpPr>
        <p:spPr>
          <a:xfrm>
            <a:off x="457200" y="1207027"/>
            <a:ext cx="4191000" cy="828675"/>
          </a:xfrm>
        </p:spPr>
        <p:txBody>
          <a:bodyPr vert="horz" lIns="0" tIns="0" rIns="0" bIns="0" rtlCol="0" anchor="b">
            <a:normAutofit/>
          </a:bodyPr>
          <a:lstStyle>
            <a:lvl1pPr>
              <a:defRPr lang="en-US" i="0" u="none" strike="noStrike" cap="none" dirty="0">
                <a:solidFill>
                  <a:schemeClr val="accent2"/>
                </a:solidFill>
                <a:sym typeface="Arial"/>
              </a:defRPr>
            </a:lvl1pPr>
          </a:lstStyle>
          <a:p>
            <a:pPr marR="0" lvl="0">
              <a:spcAft>
                <a:spcPts val="0"/>
              </a:spcAft>
              <a:buClrTx/>
              <a:buFontTx/>
            </a:pPr>
            <a:r>
              <a:rPr lang="en-US"/>
              <a:t>Click to edit Master title style</a:t>
            </a:r>
          </a:p>
        </p:txBody>
      </p:sp>
      <p:sp>
        <p:nvSpPr>
          <p:cNvPr id="3" name="Text Placeholder 15">
            <a:extLst>
              <a:ext uri="{FF2B5EF4-FFF2-40B4-BE49-F238E27FC236}">
                <a16:creationId xmlns:a16="http://schemas.microsoft.com/office/drawing/2014/main" id="{F7F18EBF-6BBF-F1F9-0613-5614F5C2D04C}"/>
              </a:ext>
            </a:extLst>
          </p:cNvPr>
          <p:cNvSpPr>
            <a:spLocks noGrp="1"/>
          </p:cNvSpPr>
          <p:nvPr>
            <p:ph type="body" sz="quarter" idx="10" hasCustomPrompt="1"/>
          </p:nvPr>
        </p:nvSpPr>
        <p:spPr>
          <a:xfrm>
            <a:off x="457199" y="2223026"/>
            <a:ext cx="4191000" cy="2015936"/>
          </a:xfrm>
          <a:prstGeom prst="rect">
            <a:avLst/>
          </a:prstGeom>
        </p:spPr>
        <p:txBody>
          <a:bodyPr lIns="0" tIns="0" rIns="0" bIns="0">
            <a:spAutoFit/>
          </a:bodyPr>
          <a:lstStyle>
            <a:lvl1pPr marL="0" indent="0">
              <a:spcAft>
                <a:spcPts val="1200"/>
              </a:spcAft>
              <a:buNone/>
              <a:defRPr lang="en-US" sz="1800" b="0" i="0" u="none" strike="noStrike" kern="1200" cap="none" dirty="0" smtClean="0">
                <a:solidFill>
                  <a:schemeClr val="tx1"/>
                </a:solidFill>
                <a:latin typeface="+mj-lt"/>
                <a:ea typeface="+mj-ea"/>
                <a:cs typeface="+mj-cs"/>
                <a:sym typeface="Arial"/>
              </a:defRPr>
            </a:lvl1pPr>
          </a:lstStyle>
          <a:p>
            <a:pPr marL="0" marR="0" lvl="0" indent="0" algn="l" defTabSz="1219170" rtl="0" eaLnBrk="1" latinLnBrk="0" hangingPunct="1">
              <a:lnSpc>
                <a:spcPct val="100000"/>
              </a:lnSpc>
              <a:spcBef>
                <a:spcPct val="0"/>
              </a:spcBef>
              <a:spcAft>
                <a:spcPts val="600"/>
              </a:spcAft>
              <a:buClrTx/>
              <a:buFontTx/>
              <a:buNone/>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a:t>
            </a:r>
          </a:p>
          <a:p>
            <a:pPr marL="0" marR="0" lvl="0" indent="0" algn="l" defTabSz="1219170" rtl="0" eaLnBrk="1" latinLnBrk="0" hangingPunct="1">
              <a:lnSpc>
                <a:spcPct val="100000"/>
              </a:lnSpc>
              <a:spcBef>
                <a:spcPct val="0"/>
              </a:spcBef>
              <a:spcAft>
                <a:spcPts val="600"/>
              </a:spcAft>
              <a:buClrTx/>
              <a:buFontTx/>
              <a:buNone/>
            </a:pP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pic>
        <p:nvPicPr>
          <p:cNvPr id="7" name="Google Shape;286;p48">
            <a:extLst>
              <a:ext uri="{FF2B5EF4-FFF2-40B4-BE49-F238E27FC236}">
                <a16:creationId xmlns:a16="http://schemas.microsoft.com/office/drawing/2014/main" id="{4E6EF27D-7E62-D002-64D4-A9919FA3BD0B}"/>
              </a:ext>
            </a:extLst>
          </p:cNvPr>
          <p:cNvPicPr preferRelativeResize="0"/>
          <p:nvPr/>
        </p:nvPicPr>
        <p:blipFill rotWithShape="1">
          <a:blip r:embed="rId2">
            <a:alphaModFix/>
          </a:blip>
          <a:srcRect/>
          <a:stretch/>
        </p:blipFill>
        <p:spPr>
          <a:xfrm>
            <a:off x="4062822" y="1207027"/>
            <a:ext cx="8024838" cy="4508502"/>
          </a:xfrm>
          <a:prstGeom prst="rect">
            <a:avLst/>
          </a:prstGeom>
          <a:noFill/>
          <a:ln>
            <a:noFill/>
          </a:ln>
        </p:spPr>
      </p:pic>
      <p:sp>
        <p:nvSpPr>
          <p:cNvPr id="6" name="Rectangle 5">
            <a:extLst>
              <a:ext uri="{FF2B5EF4-FFF2-40B4-BE49-F238E27FC236}">
                <a16:creationId xmlns:a16="http://schemas.microsoft.com/office/drawing/2014/main" id="{89490CA6-8478-E69F-9980-D8F7340703CC}"/>
              </a:ext>
            </a:extLst>
          </p:cNvPr>
          <p:cNvSpPr>
            <a:spLocks/>
          </p:cNvSpPr>
          <p:nvPr/>
        </p:nvSpPr>
        <p:spPr>
          <a:xfrm>
            <a:off x="5098284" y="1473558"/>
            <a:ext cx="5926176" cy="37258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07A89903-4C11-C0D1-F888-3EA94E21E59C}"/>
              </a:ext>
            </a:extLst>
          </p:cNvPr>
          <p:cNvSpPr>
            <a:spLocks noGrp="1"/>
          </p:cNvSpPr>
          <p:nvPr>
            <p:ph sz="half" idx="2" hasCustomPrompt="1"/>
          </p:nvPr>
        </p:nvSpPr>
        <p:spPr>
          <a:xfrm>
            <a:off x="5098284" y="1473200"/>
            <a:ext cx="5926176" cy="3726534"/>
          </a:xfrm>
          <a:prstGeom prst="rect">
            <a:avLst/>
          </a:prstGeom>
        </p:spPr>
        <p:txBody>
          <a:bodyPr anchor="ctr">
            <a:normAutofit/>
          </a:bodyPr>
          <a:lstStyle>
            <a:lvl5pPr marL="0" indent="0" algn="ctr">
              <a:buNone/>
              <a:defRPr sz="1400"/>
            </a:lvl5pPr>
          </a:lstStyle>
          <a:p>
            <a:pPr lvl="4"/>
            <a:r>
              <a:rPr lang="en-IN"/>
              <a:t>Click to insert image</a:t>
            </a:r>
            <a:endParaRPr lang="en-US"/>
          </a:p>
        </p:txBody>
      </p:sp>
    </p:spTree>
    <p:extLst>
      <p:ext uri="{BB962C8B-B14F-4D97-AF65-F5344CB8AC3E}">
        <p14:creationId xmlns:p14="http://schemas.microsoft.com/office/powerpoint/2010/main" val="3538837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Product image Dar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608859E8-FB20-88C1-22EA-0E92CC52C0AF}"/>
              </a:ext>
            </a:extLst>
          </p:cNvPr>
          <p:cNvSpPr/>
          <p:nvPr userDrawn="1"/>
        </p:nvSpPr>
        <p:spPr>
          <a:xfrm>
            <a:off x="0" y="0"/>
            <a:ext cx="6019800" cy="6019800"/>
          </a:xfrm>
          <a:custGeom>
            <a:avLst/>
            <a:gdLst>
              <a:gd name="connsiteX0" fmla="*/ 0 w 6019800"/>
              <a:gd name="connsiteY0" fmla="*/ 0 h 6019800"/>
              <a:gd name="connsiteX1" fmla="*/ 5550315 w 6019800"/>
              <a:gd name="connsiteY1" fmla="*/ 0 h 6019800"/>
              <a:gd name="connsiteX2" fmla="*/ 5696439 w 6019800"/>
              <a:gd name="connsiteY2" fmla="*/ 303334 h 6019800"/>
              <a:gd name="connsiteX3" fmla="*/ 6019800 w 6019800"/>
              <a:gd name="connsiteY3" fmla="*/ 1905000 h 6019800"/>
              <a:gd name="connsiteX4" fmla="*/ 1905000 w 6019800"/>
              <a:gd name="connsiteY4" fmla="*/ 6019800 h 6019800"/>
              <a:gd name="connsiteX5" fmla="*/ 121065 w 6019800"/>
              <a:gd name="connsiteY5" fmla="*/ 5614036 h 6019800"/>
              <a:gd name="connsiteX6" fmla="*/ 0 w 6019800"/>
              <a:gd name="connsiteY6" fmla="*/ 5552031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9800" h="6019800">
                <a:moveTo>
                  <a:pt x="0" y="0"/>
                </a:moveTo>
                <a:lnTo>
                  <a:pt x="5550315" y="0"/>
                </a:lnTo>
                <a:lnTo>
                  <a:pt x="5696439" y="303334"/>
                </a:lnTo>
                <a:cubicBezTo>
                  <a:pt x="5904659" y="795622"/>
                  <a:pt x="6019800" y="1336865"/>
                  <a:pt x="6019800" y="1905000"/>
                </a:cubicBezTo>
                <a:cubicBezTo>
                  <a:pt x="6019800" y="4177541"/>
                  <a:pt x="4177541" y="6019800"/>
                  <a:pt x="1905000" y="6019800"/>
                </a:cubicBezTo>
                <a:cubicBezTo>
                  <a:pt x="1265848" y="6019800"/>
                  <a:pt x="660732" y="5874075"/>
                  <a:pt x="121065" y="5614036"/>
                </a:cubicBezTo>
                <a:lnTo>
                  <a:pt x="0" y="5552031"/>
                </a:lnTo>
                <a:close/>
              </a:path>
            </a:pathLst>
          </a:custGeom>
          <a:solidFill>
            <a:schemeClr val="accent2"/>
          </a:solidFill>
          <a:ln>
            <a:noFill/>
          </a:ln>
        </p:spPr>
        <p:txBody>
          <a:bodyPr spcFirstLastPara="1" wrap="square" lIns="76200" tIns="38100" rIns="76200" bIns="38100" anchor="ctr" anchorCtr="0">
            <a:noAutofit/>
          </a:bodyPr>
          <a:lstStyle/>
          <a:p>
            <a:pPr algn="ctr"/>
            <a:endParaRPr lang="en-US" sz="1200">
              <a:solidFill>
                <a:srgbClr val="000000"/>
              </a:solidFill>
              <a:latin typeface="Montserrat"/>
              <a:cs typeface="Arial"/>
            </a:endParaRPr>
          </a:p>
        </p:txBody>
      </p:sp>
      <p:sp>
        <p:nvSpPr>
          <p:cNvPr id="2" name="Title 1">
            <a:extLst>
              <a:ext uri="{FF2B5EF4-FFF2-40B4-BE49-F238E27FC236}">
                <a16:creationId xmlns:a16="http://schemas.microsoft.com/office/drawing/2014/main" id="{E3172468-FD5E-78D6-4BC0-A6AF8425AAC3}"/>
              </a:ext>
            </a:extLst>
          </p:cNvPr>
          <p:cNvSpPr>
            <a:spLocks noGrp="1"/>
          </p:cNvSpPr>
          <p:nvPr userDrawn="1">
            <p:ph type="title"/>
          </p:nvPr>
        </p:nvSpPr>
        <p:spPr>
          <a:xfrm>
            <a:off x="457200" y="1207027"/>
            <a:ext cx="4191000" cy="828675"/>
          </a:xfrm>
        </p:spPr>
        <p:txBody>
          <a:bodyPr vert="horz" lIns="0" tIns="0" rIns="0" bIns="0" rtlCol="0" anchor="b">
            <a:normAutofit/>
          </a:bodyPr>
          <a:lstStyle>
            <a:lvl1pPr>
              <a:defRPr lang="en-US" i="0" u="none" strike="noStrike" cap="none" dirty="0">
                <a:solidFill>
                  <a:schemeClr val="bg1"/>
                </a:solidFill>
                <a:sym typeface="Arial"/>
              </a:defRPr>
            </a:lvl1pPr>
          </a:lstStyle>
          <a:p>
            <a:pPr marR="0" lvl="0">
              <a:spcAft>
                <a:spcPts val="0"/>
              </a:spcAft>
              <a:buClrTx/>
              <a:buFontTx/>
            </a:pPr>
            <a:r>
              <a:rPr lang="en-US"/>
              <a:t>Click to edit Master title style</a:t>
            </a:r>
          </a:p>
        </p:txBody>
      </p:sp>
      <p:sp>
        <p:nvSpPr>
          <p:cNvPr id="3" name="Text Placeholder 15">
            <a:extLst>
              <a:ext uri="{FF2B5EF4-FFF2-40B4-BE49-F238E27FC236}">
                <a16:creationId xmlns:a16="http://schemas.microsoft.com/office/drawing/2014/main" id="{F7F18EBF-6BBF-F1F9-0613-5614F5C2D04C}"/>
              </a:ext>
            </a:extLst>
          </p:cNvPr>
          <p:cNvSpPr>
            <a:spLocks noGrp="1"/>
          </p:cNvSpPr>
          <p:nvPr>
            <p:ph type="body" sz="quarter" idx="10" hasCustomPrompt="1"/>
          </p:nvPr>
        </p:nvSpPr>
        <p:spPr>
          <a:xfrm>
            <a:off x="457199" y="2223026"/>
            <a:ext cx="4191000" cy="2015936"/>
          </a:xfrm>
          <a:prstGeom prst="rect">
            <a:avLst/>
          </a:prstGeom>
        </p:spPr>
        <p:txBody>
          <a:bodyPr lIns="0" tIns="0" rIns="0" bIns="0">
            <a:spAutoFit/>
          </a:bodyPr>
          <a:lstStyle>
            <a:lvl1pPr marL="0" indent="0">
              <a:spcAft>
                <a:spcPts val="1200"/>
              </a:spcAft>
              <a:buNone/>
              <a:defRPr lang="en-US" sz="1800" b="0" i="0" u="none" strike="noStrike" kern="1200" cap="none" dirty="0" smtClean="0">
                <a:solidFill>
                  <a:schemeClr val="bg1"/>
                </a:solidFill>
                <a:latin typeface="+mj-lt"/>
                <a:ea typeface="+mj-ea"/>
                <a:cs typeface="+mj-cs"/>
                <a:sym typeface="Arial"/>
              </a:defRPr>
            </a:lvl1pPr>
          </a:lstStyle>
          <a:p>
            <a:pPr marL="0" marR="0" lvl="0" indent="0" algn="l" defTabSz="1219170" rtl="0" eaLnBrk="1" latinLnBrk="0" hangingPunct="1">
              <a:lnSpc>
                <a:spcPct val="100000"/>
              </a:lnSpc>
              <a:spcBef>
                <a:spcPct val="0"/>
              </a:spcBef>
              <a:spcAft>
                <a:spcPts val="600"/>
              </a:spcAft>
              <a:buClrTx/>
              <a:buFontTx/>
              <a:buNone/>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a:t>
            </a:r>
          </a:p>
          <a:p>
            <a:pPr marL="0" marR="0" lvl="0" indent="0" algn="l" defTabSz="1219170" rtl="0" eaLnBrk="1" latinLnBrk="0" hangingPunct="1">
              <a:lnSpc>
                <a:spcPct val="100000"/>
              </a:lnSpc>
              <a:spcBef>
                <a:spcPct val="0"/>
              </a:spcBef>
              <a:spcAft>
                <a:spcPts val="600"/>
              </a:spcAft>
              <a:buClrTx/>
              <a:buFontTx/>
              <a:buNone/>
            </a:pP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pic>
        <p:nvPicPr>
          <p:cNvPr id="7" name="Google Shape;286;p48">
            <a:extLst>
              <a:ext uri="{FF2B5EF4-FFF2-40B4-BE49-F238E27FC236}">
                <a16:creationId xmlns:a16="http://schemas.microsoft.com/office/drawing/2014/main" id="{4E6EF27D-7E62-D002-64D4-A9919FA3BD0B}"/>
              </a:ext>
            </a:extLst>
          </p:cNvPr>
          <p:cNvPicPr preferRelativeResize="0"/>
          <p:nvPr/>
        </p:nvPicPr>
        <p:blipFill rotWithShape="1">
          <a:blip r:embed="rId2">
            <a:alphaModFix/>
          </a:blip>
          <a:srcRect/>
          <a:stretch/>
        </p:blipFill>
        <p:spPr>
          <a:xfrm>
            <a:off x="4062822" y="1207027"/>
            <a:ext cx="8024838" cy="4508502"/>
          </a:xfrm>
          <a:prstGeom prst="rect">
            <a:avLst/>
          </a:prstGeom>
          <a:noFill/>
          <a:ln>
            <a:noFill/>
          </a:ln>
        </p:spPr>
      </p:pic>
      <p:sp>
        <p:nvSpPr>
          <p:cNvPr id="6" name="Rectangle 5">
            <a:extLst>
              <a:ext uri="{FF2B5EF4-FFF2-40B4-BE49-F238E27FC236}">
                <a16:creationId xmlns:a16="http://schemas.microsoft.com/office/drawing/2014/main" id="{89490CA6-8478-E69F-9980-D8F7340703CC}"/>
              </a:ext>
            </a:extLst>
          </p:cNvPr>
          <p:cNvSpPr>
            <a:spLocks/>
          </p:cNvSpPr>
          <p:nvPr/>
        </p:nvSpPr>
        <p:spPr>
          <a:xfrm>
            <a:off x="5098284" y="1473558"/>
            <a:ext cx="5926176" cy="37258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07A89903-4C11-C0D1-F888-3EA94E21E59C}"/>
              </a:ext>
            </a:extLst>
          </p:cNvPr>
          <p:cNvSpPr>
            <a:spLocks noGrp="1"/>
          </p:cNvSpPr>
          <p:nvPr>
            <p:ph sz="half" idx="2" hasCustomPrompt="1"/>
          </p:nvPr>
        </p:nvSpPr>
        <p:spPr>
          <a:xfrm>
            <a:off x="5098284" y="1473200"/>
            <a:ext cx="5926176" cy="3726534"/>
          </a:xfrm>
          <a:prstGeom prst="rect">
            <a:avLst/>
          </a:prstGeom>
        </p:spPr>
        <p:txBody>
          <a:bodyPr anchor="ctr">
            <a:normAutofit/>
          </a:bodyPr>
          <a:lstStyle>
            <a:lvl5pPr marL="0" indent="0" algn="ctr">
              <a:buNone/>
              <a:defRPr sz="1400"/>
            </a:lvl5pPr>
          </a:lstStyle>
          <a:p>
            <a:pPr lvl="4"/>
            <a:r>
              <a:rPr lang="en-IN"/>
              <a:t>Click to insert image</a:t>
            </a:r>
            <a:endParaRPr lang="en-US"/>
          </a:p>
        </p:txBody>
      </p:sp>
    </p:spTree>
    <p:extLst>
      <p:ext uri="{BB962C8B-B14F-4D97-AF65-F5344CB8AC3E}">
        <p14:creationId xmlns:p14="http://schemas.microsoft.com/office/powerpoint/2010/main" val="1040080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laptop ">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B2EB433-B9C0-426D-AB32-A1A5477C6717}"/>
              </a:ext>
            </a:extLst>
          </p:cNvPr>
          <p:cNvSpPr/>
          <p:nvPr userDrawn="1"/>
        </p:nvSpPr>
        <p:spPr>
          <a:xfrm>
            <a:off x="0" y="0"/>
            <a:ext cx="6019800" cy="6019800"/>
          </a:xfrm>
          <a:custGeom>
            <a:avLst/>
            <a:gdLst>
              <a:gd name="connsiteX0" fmla="*/ 0 w 6019800"/>
              <a:gd name="connsiteY0" fmla="*/ 0 h 6019800"/>
              <a:gd name="connsiteX1" fmla="*/ 5550315 w 6019800"/>
              <a:gd name="connsiteY1" fmla="*/ 0 h 6019800"/>
              <a:gd name="connsiteX2" fmla="*/ 5696439 w 6019800"/>
              <a:gd name="connsiteY2" fmla="*/ 303334 h 6019800"/>
              <a:gd name="connsiteX3" fmla="*/ 6019800 w 6019800"/>
              <a:gd name="connsiteY3" fmla="*/ 1905000 h 6019800"/>
              <a:gd name="connsiteX4" fmla="*/ 1905000 w 6019800"/>
              <a:gd name="connsiteY4" fmla="*/ 6019800 h 6019800"/>
              <a:gd name="connsiteX5" fmla="*/ 121065 w 6019800"/>
              <a:gd name="connsiteY5" fmla="*/ 5614036 h 6019800"/>
              <a:gd name="connsiteX6" fmla="*/ 0 w 6019800"/>
              <a:gd name="connsiteY6" fmla="*/ 5552031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9800" h="6019800">
                <a:moveTo>
                  <a:pt x="0" y="0"/>
                </a:moveTo>
                <a:lnTo>
                  <a:pt x="5550315" y="0"/>
                </a:lnTo>
                <a:lnTo>
                  <a:pt x="5696439" y="303334"/>
                </a:lnTo>
                <a:cubicBezTo>
                  <a:pt x="5904659" y="795622"/>
                  <a:pt x="6019800" y="1336865"/>
                  <a:pt x="6019800" y="1905000"/>
                </a:cubicBezTo>
                <a:cubicBezTo>
                  <a:pt x="6019800" y="4177541"/>
                  <a:pt x="4177541" y="6019800"/>
                  <a:pt x="1905000" y="6019800"/>
                </a:cubicBezTo>
                <a:cubicBezTo>
                  <a:pt x="1265848" y="6019800"/>
                  <a:pt x="660732" y="5874075"/>
                  <a:pt x="121065" y="5614036"/>
                </a:cubicBezTo>
                <a:lnTo>
                  <a:pt x="0" y="5552031"/>
                </a:lnTo>
                <a:close/>
              </a:path>
            </a:pathLst>
          </a:custGeom>
          <a:solidFill>
            <a:schemeClr val="accent6"/>
          </a:solidFill>
          <a:ln>
            <a:noFill/>
          </a:ln>
        </p:spPr>
        <p:txBody>
          <a:bodyPr spcFirstLastPara="1" wrap="square" lIns="76200" tIns="38100" rIns="76200" bIns="38100" anchor="ctr" anchorCtr="0">
            <a:noAutofit/>
          </a:bodyPr>
          <a:lstStyle/>
          <a:p>
            <a:pPr algn="ctr"/>
            <a:endParaRPr lang="en-US" sz="1200">
              <a:solidFill>
                <a:srgbClr val="000000"/>
              </a:solidFill>
              <a:latin typeface="Montserrat"/>
              <a:cs typeface="Arial"/>
            </a:endParaRPr>
          </a:p>
        </p:txBody>
      </p:sp>
      <p:sp>
        <p:nvSpPr>
          <p:cNvPr id="3" name="Oval 2">
            <a:extLst>
              <a:ext uri="{FF2B5EF4-FFF2-40B4-BE49-F238E27FC236}">
                <a16:creationId xmlns:a16="http://schemas.microsoft.com/office/drawing/2014/main" id="{7DFCDCBB-A18E-38F0-F83B-A69D194CBCE2}"/>
              </a:ext>
            </a:extLst>
          </p:cNvPr>
          <p:cNvSpPr/>
          <p:nvPr userDrawn="1"/>
        </p:nvSpPr>
        <p:spPr>
          <a:xfrm>
            <a:off x="8172450" y="2838450"/>
            <a:ext cx="2609850" cy="2609850"/>
          </a:xfrm>
          <a:prstGeom prst="ellipse">
            <a:avLst/>
          </a:prstGeom>
          <a:solidFill>
            <a:schemeClr val="accent2"/>
          </a:solidFill>
          <a:ln>
            <a:noFill/>
          </a:ln>
        </p:spPr>
        <p:txBody>
          <a:bodyPr spcFirstLastPara="1" wrap="square" lIns="76200" tIns="38100" rIns="76200" bIns="38100" anchor="ctr" anchorCtr="0">
            <a:noAutofit/>
          </a:bodyPr>
          <a:lstStyle/>
          <a:p>
            <a:pPr algn="ctr"/>
            <a:endParaRPr lang="en-US" sz="1200">
              <a:solidFill>
                <a:srgbClr val="000000"/>
              </a:solidFill>
              <a:latin typeface="Montserrat"/>
              <a:cs typeface="Arial"/>
            </a:endParaRPr>
          </a:p>
        </p:txBody>
      </p:sp>
      <p:pic>
        <p:nvPicPr>
          <p:cNvPr id="7" name="Google Shape;286;p48">
            <a:extLst>
              <a:ext uri="{FF2B5EF4-FFF2-40B4-BE49-F238E27FC236}">
                <a16:creationId xmlns:a16="http://schemas.microsoft.com/office/drawing/2014/main" id="{4E6EF27D-7E62-D002-64D4-A9919FA3BD0B}"/>
              </a:ext>
            </a:extLst>
          </p:cNvPr>
          <p:cNvPicPr preferRelativeResize="0"/>
          <p:nvPr/>
        </p:nvPicPr>
        <p:blipFill rotWithShape="1">
          <a:blip r:embed="rId2">
            <a:alphaModFix/>
          </a:blip>
          <a:srcRect/>
          <a:stretch/>
        </p:blipFill>
        <p:spPr>
          <a:xfrm>
            <a:off x="2083581" y="1816100"/>
            <a:ext cx="8024838" cy="4508502"/>
          </a:xfrm>
          <a:prstGeom prst="rect">
            <a:avLst/>
          </a:prstGeom>
          <a:noFill/>
          <a:ln>
            <a:noFill/>
          </a:ln>
        </p:spPr>
      </p:pic>
      <p:sp>
        <p:nvSpPr>
          <p:cNvPr id="6" name="Rectangle 5">
            <a:extLst>
              <a:ext uri="{FF2B5EF4-FFF2-40B4-BE49-F238E27FC236}">
                <a16:creationId xmlns:a16="http://schemas.microsoft.com/office/drawing/2014/main" id="{89490CA6-8478-E69F-9980-D8F7340703CC}"/>
              </a:ext>
            </a:extLst>
          </p:cNvPr>
          <p:cNvSpPr>
            <a:spLocks/>
          </p:cNvSpPr>
          <p:nvPr/>
        </p:nvSpPr>
        <p:spPr>
          <a:xfrm>
            <a:off x="3119043" y="2082631"/>
            <a:ext cx="5926176" cy="37258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72468-FD5E-78D6-4BC0-A6AF8425AAC3}"/>
              </a:ext>
            </a:extLst>
          </p:cNvPr>
          <p:cNvSpPr>
            <a:spLocks noGrp="1"/>
          </p:cNvSpPr>
          <p:nvPr userDrawn="1">
            <p:ph type="title"/>
          </p:nvPr>
        </p:nvSpPr>
        <p:spPr/>
        <p:txBody>
          <a:bodyPr>
            <a:noAutofit/>
          </a:bodyPr>
          <a:lstStyle>
            <a:lvl1pPr algn="ctr">
              <a:defRPr/>
            </a:lvl1pPr>
          </a:lstStyle>
          <a:p>
            <a:r>
              <a:rPr lang="en-US"/>
              <a:t>Click to edit Master title style</a:t>
            </a:r>
          </a:p>
        </p:txBody>
      </p:sp>
      <p:sp>
        <p:nvSpPr>
          <p:cNvPr id="8" name="Content Placeholder 3">
            <a:extLst>
              <a:ext uri="{FF2B5EF4-FFF2-40B4-BE49-F238E27FC236}">
                <a16:creationId xmlns:a16="http://schemas.microsoft.com/office/drawing/2014/main" id="{07A89903-4C11-C0D1-F888-3EA94E21E59C}"/>
              </a:ext>
            </a:extLst>
          </p:cNvPr>
          <p:cNvSpPr>
            <a:spLocks noGrp="1"/>
          </p:cNvSpPr>
          <p:nvPr>
            <p:ph sz="half" idx="2" hasCustomPrompt="1"/>
          </p:nvPr>
        </p:nvSpPr>
        <p:spPr>
          <a:xfrm>
            <a:off x="3119043" y="2082631"/>
            <a:ext cx="5926176" cy="3725818"/>
          </a:xfrm>
          <a:prstGeom prst="rect">
            <a:avLst/>
          </a:prstGeom>
        </p:spPr>
        <p:txBody>
          <a:bodyPr anchor="ctr">
            <a:normAutofit/>
          </a:bodyPr>
          <a:lstStyle>
            <a:lvl5pPr marL="0" indent="0" algn="ctr">
              <a:buNone/>
              <a:defRPr sz="1400"/>
            </a:lvl5pPr>
          </a:lstStyle>
          <a:p>
            <a:pPr lvl="4"/>
            <a:r>
              <a:rPr lang="en-IN"/>
              <a:t>Click to insert image</a:t>
            </a:r>
            <a:endParaRPr lang="en-US"/>
          </a:p>
        </p:txBody>
      </p:sp>
    </p:spTree>
    <p:extLst>
      <p:ext uri="{BB962C8B-B14F-4D97-AF65-F5344CB8AC3E}">
        <p14:creationId xmlns:p14="http://schemas.microsoft.com/office/powerpoint/2010/main" val="3805283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458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Without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A82EE6-3E8D-CD91-B530-A3478C8D618A}"/>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a:p>
        </p:txBody>
      </p:sp>
    </p:spTree>
    <p:extLst>
      <p:ext uri="{BB962C8B-B14F-4D97-AF65-F5344CB8AC3E}">
        <p14:creationId xmlns:p14="http://schemas.microsoft.com/office/powerpoint/2010/main" val="2383279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hank you Slide 1">
    <p:spTree>
      <p:nvGrpSpPr>
        <p:cNvPr id="1" name=""/>
        <p:cNvGrpSpPr/>
        <p:nvPr/>
      </p:nvGrpSpPr>
      <p:grpSpPr>
        <a:xfrm>
          <a:off x="0" y="0"/>
          <a:ext cx="0" cy="0"/>
          <a:chOff x="0" y="0"/>
          <a:chExt cx="0" cy="0"/>
        </a:xfrm>
      </p:grpSpPr>
      <p:pic>
        <p:nvPicPr>
          <p:cNvPr id="10" name="Picture 9" descr="A blue background with white circles&#10;&#10;Description automatically generated">
            <a:extLst>
              <a:ext uri="{FF2B5EF4-FFF2-40B4-BE49-F238E27FC236}">
                <a16:creationId xmlns:a16="http://schemas.microsoft.com/office/drawing/2014/main" id="{16EB5A62-8CF7-601E-765F-95FC6641383B}"/>
              </a:ext>
            </a:extLst>
          </p:cNvPr>
          <p:cNvPicPr>
            <a:picLocks/>
          </p:cNvPicPr>
          <p:nvPr userDrawn="1"/>
        </p:nvPicPr>
        <p:blipFill>
          <a:blip r:embed="rId2"/>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6874E919-4E07-BA8B-5130-6084050C01ED}"/>
              </a:ext>
            </a:extLst>
          </p:cNvPr>
          <p:cNvSpPr/>
          <p:nvPr userDrawn="1"/>
        </p:nvSpPr>
        <p:spPr>
          <a:xfrm>
            <a:off x="2897875" y="230874"/>
            <a:ext cx="6396250" cy="639625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63FB94-2CB9-D88A-2766-FD57BCE98EA4}"/>
              </a:ext>
            </a:extLst>
          </p:cNvPr>
          <p:cNvPicPr>
            <a:picLocks noChangeAspect="1"/>
          </p:cNvPicPr>
          <p:nvPr userDrawn="1"/>
        </p:nvPicPr>
        <p:blipFill rotWithShape="1">
          <a:blip r:embed="rId3"/>
          <a:srcRect l="3687" t="3410" r="8599"/>
          <a:stretch/>
        </p:blipFill>
        <p:spPr>
          <a:xfrm>
            <a:off x="3454401" y="1057983"/>
            <a:ext cx="5283200" cy="4742034"/>
          </a:xfrm>
          <a:prstGeom prst="rect">
            <a:avLst/>
          </a:prstGeom>
        </p:spPr>
      </p:pic>
      <p:pic>
        <p:nvPicPr>
          <p:cNvPr id="13" name="Google Shape;326;p51">
            <a:extLst>
              <a:ext uri="{FF2B5EF4-FFF2-40B4-BE49-F238E27FC236}">
                <a16:creationId xmlns:a16="http://schemas.microsoft.com/office/drawing/2014/main" id="{647D389B-2A26-CDAF-59B5-2E4EDABD3971}"/>
              </a:ext>
            </a:extLst>
          </p:cNvPr>
          <p:cNvPicPr preferRelativeResize="0">
            <a:picLocks/>
          </p:cNvPicPr>
          <p:nvPr userDrawn="1"/>
        </p:nvPicPr>
        <p:blipFill rotWithShape="1">
          <a:blip r:embed="rId4"/>
          <a:stretch/>
        </p:blipFill>
        <p:spPr>
          <a:xfrm>
            <a:off x="7989628" y="5322627"/>
            <a:ext cx="758587" cy="758587"/>
          </a:xfrm>
          <a:prstGeom prst="rect">
            <a:avLst/>
          </a:prstGeom>
        </p:spPr>
      </p:pic>
    </p:spTree>
    <p:extLst>
      <p:ext uri="{BB962C8B-B14F-4D97-AF65-F5344CB8AC3E}">
        <p14:creationId xmlns:p14="http://schemas.microsoft.com/office/powerpoint/2010/main" val="410722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ver slides Blue Harbor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B47346-E2EF-DC1C-98EA-4C4E7A42840C}"/>
              </a:ext>
            </a:extLst>
          </p:cNvPr>
          <p:cNvSpPr>
            <a:spLocks/>
          </p:cNvSpPr>
          <p:nvPr/>
        </p:nvSpPr>
        <p:spPr>
          <a:xfrm>
            <a:off x="4" y="0"/>
            <a:ext cx="12191996" cy="6858000"/>
          </a:xfrm>
          <a:prstGeom prst="rect">
            <a:avLst/>
          </a:prstGeom>
          <a:gradFill flip="none" rotWithShape="1">
            <a:gsLst>
              <a:gs pos="100000">
                <a:schemeClr val="accent2"/>
              </a:gs>
              <a:gs pos="0">
                <a:schemeClr val="tx1"/>
              </a:gs>
            </a:gsLst>
            <a:lin ang="2700000" scaled="1"/>
            <a:tileRect/>
          </a:gradFill>
          <a:ln>
            <a:noFill/>
          </a:ln>
        </p:spPr>
        <p:txBody>
          <a:bodyPr spcFirstLastPara="1" wrap="square" lIns="76200" tIns="38100" rIns="76200" bIns="38100" anchor="ctr" anchorCtr="0">
            <a:noAutofit/>
          </a:bodyPr>
          <a:lstStyle/>
          <a:p>
            <a:pPr algn="ctr"/>
            <a:endParaRPr sz="1200">
              <a:solidFill>
                <a:schemeClr val="lt1"/>
              </a:solidFill>
              <a:latin typeface="Montserrat"/>
              <a:ea typeface="Montserrat"/>
              <a:cs typeface="Montserrat"/>
              <a:sym typeface="Montserrat"/>
            </a:endParaRPr>
          </a:p>
        </p:txBody>
      </p:sp>
      <p:sp>
        <p:nvSpPr>
          <p:cNvPr id="10" name="Freeform: Shape 9">
            <a:extLst>
              <a:ext uri="{FF2B5EF4-FFF2-40B4-BE49-F238E27FC236}">
                <a16:creationId xmlns:a16="http://schemas.microsoft.com/office/drawing/2014/main" id="{D54A7F88-D4BC-DECD-B35F-70E67FE98DB9}"/>
              </a:ext>
            </a:extLst>
          </p:cNvPr>
          <p:cNvSpPr>
            <a:spLocks/>
          </p:cNvSpPr>
          <p:nvPr userDrawn="1"/>
        </p:nvSpPr>
        <p:spPr>
          <a:xfrm>
            <a:off x="8525174" y="3191186"/>
            <a:ext cx="3666826" cy="3666814"/>
          </a:xfrm>
          <a:custGeom>
            <a:avLst/>
            <a:gdLst>
              <a:gd name="connsiteX0" fmla="*/ 3666826 w 3666826"/>
              <a:gd name="connsiteY0" fmla="*/ 3040589 h 3666814"/>
              <a:gd name="connsiteX1" fmla="*/ 3666826 w 3666826"/>
              <a:gd name="connsiteY1" fmla="*/ 3666814 h 3666814"/>
              <a:gd name="connsiteX2" fmla="*/ 3040598 w 3666826"/>
              <a:gd name="connsiteY2" fmla="*/ 3666814 h 3666814"/>
              <a:gd name="connsiteX3" fmla="*/ 3165698 w 3666826"/>
              <a:gd name="connsiteY3" fmla="*/ 3590814 h 3666814"/>
              <a:gd name="connsiteX4" fmla="*/ 3590827 w 3666826"/>
              <a:gd name="connsiteY4" fmla="*/ 3165687 h 3666814"/>
              <a:gd name="connsiteX5" fmla="*/ 2285697 w 3666826"/>
              <a:gd name="connsiteY5" fmla="*/ 0 h 3666814"/>
              <a:gd name="connsiteX6" fmla="*/ 3563652 w 3666826"/>
              <a:gd name="connsiteY6" fmla="*/ 390360 h 3666814"/>
              <a:gd name="connsiteX7" fmla="*/ 3666826 w 3666826"/>
              <a:gd name="connsiteY7" fmla="*/ 467512 h 3666814"/>
              <a:gd name="connsiteX8" fmla="*/ 3666826 w 3666826"/>
              <a:gd name="connsiteY8" fmla="*/ 1530791 h 3666814"/>
              <a:gd name="connsiteX9" fmla="*/ 3590827 w 3666826"/>
              <a:gd name="connsiteY9" fmla="*/ 1405693 h 3666814"/>
              <a:gd name="connsiteX10" fmla="*/ 2285697 w 3666826"/>
              <a:gd name="connsiteY10" fmla="*/ 711764 h 3666814"/>
              <a:gd name="connsiteX11" fmla="*/ 711764 w 3666826"/>
              <a:gd name="connsiteY11" fmla="*/ 2285690 h 3666814"/>
              <a:gd name="connsiteX12" fmla="*/ 1405696 w 3666826"/>
              <a:gd name="connsiteY12" fmla="*/ 3590814 h 3666814"/>
              <a:gd name="connsiteX13" fmla="*/ 1530796 w 3666826"/>
              <a:gd name="connsiteY13" fmla="*/ 3666814 h 3666814"/>
              <a:gd name="connsiteX14" fmla="*/ 467512 w 3666826"/>
              <a:gd name="connsiteY14" fmla="*/ 3666814 h 3666814"/>
              <a:gd name="connsiteX15" fmla="*/ 390361 w 3666826"/>
              <a:gd name="connsiteY15" fmla="*/ 3563641 h 3666814"/>
              <a:gd name="connsiteX16" fmla="*/ 0 w 3666826"/>
              <a:gd name="connsiteY16" fmla="*/ 2285690 h 3666814"/>
              <a:gd name="connsiteX17" fmla="*/ 2285697 w 3666826"/>
              <a:gd name="connsiteY17" fmla="*/ 0 h 366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6826" h="3666814">
                <a:moveTo>
                  <a:pt x="3666826" y="3040589"/>
                </a:moveTo>
                <a:lnTo>
                  <a:pt x="3666826" y="3666814"/>
                </a:lnTo>
                <a:lnTo>
                  <a:pt x="3040598" y="3666814"/>
                </a:lnTo>
                <a:lnTo>
                  <a:pt x="3165698" y="3590814"/>
                </a:lnTo>
                <a:cubicBezTo>
                  <a:pt x="3333165" y="3477676"/>
                  <a:pt x="3477688" y="3333154"/>
                  <a:pt x="3590827" y="3165687"/>
                </a:cubicBezTo>
                <a:close/>
                <a:moveTo>
                  <a:pt x="2285697" y="0"/>
                </a:moveTo>
                <a:cubicBezTo>
                  <a:pt x="2759081" y="0"/>
                  <a:pt x="3198853" y="143907"/>
                  <a:pt x="3563652" y="390360"/>
                </a:cubicBezTo>
                <a:lnTo>
                  <a:pt x="3666826" y="467512"/>
                </a:lnTo>
                <a:lnTo>
                  <a:pt x="3666826" y="1530791"/>
                </a:lnTo>
                <a:lnTo>
                  <a:pt x="3590827" y="1405693"/>
                </a:lnTo>
                <a:cubicBezTo>
                  <a:pt x="3307980" y="987026"/>
                  <a:pt x="2828984" y="711764"/>
                  <a:pt x="2285697" y="711764"/>
                </a:cubicBezTo>
                <a:cubicBezTo>
                  <a:pt x="1416438" y="711764"/>
                  <a:pt x="711764" y="1416435"/>
                  <a:pt x="711764" y="2285690"/>
                </a:cubicBezTo>
                <a:cubicBezTo>
                  <a:pt x="711764" y="2828975"/>
                  <a:pt x="987027" y="3307968"/>
                  <a:pt x="1405696" y="3590814"/>
                </a:cubicBezTo>
                <a:lnTo>
                  <a:pt x="1530796" y="3666814"/>
                </a:lnTo>
                <a:lnTo>
                  <a:pt x="467512" y="3666814"/>
                </a:lnTo>
                <a:lnTo>
                  <a:pt x="390361" y="3563641"/>
                </a:lnTo>
                <a:cubicBezTo>
                  <a:pt x="143907" y="3198843"/>
                  <a:pt x="0" y="2759072"/>
                  <a:pt x="0" y="2285690"/>
                </a:cubicBezTo>
                <a:cubicBezTo>
                  <a:pt x="0" y="1023338"/>
                  <a:pt x="1023341" y="0"/>
                  <a:pt x="2285697" y="0"/>
                </a:cubicBezTo>
                <a:close/>
              </a:path>
            </a:pathLst>
          </a:custGeom>
          <a:gradFill>
            <a:gsLst>
              <a:gs pos="0">
                <a:schemeClr val="bg1">
                  <a:alpha val="20000"/>
                </a:schemeClr>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254189FE-7A31-DE53-A85D-2BE4B7F6DF3F}"/>
              </a:ext>
            </a:extLst>
          </p:cNvPr>
          <p:cNvSpPr/>
          <p:nvPr userDrawn="1"/>
        </p:nvSpPr>
        <p:spPr>
          <a:xfrm>
            <a:off x="0" y="0"/>
            <a:ext cx="7867650" cy="6460322"/>
          </a:xfrm>
          <a:custGeom>
            <a:avLst/>
            <a:gdLst>
              <a:gd name="connsiteX0" fmla="*/ 0 w 7867650"/>
              <a:gd name="connsiteY0" fmla="*/ 0 h 6460322"/>
              <a:gd name="connsiteX1" fmla="*/ 7519936 w 7867650"/>
              <a:gd name="connsiteY1" fmla="*/ 0 h 6460322"/>
              <a:gd name="connsiteX2" fmla="*/ 7583304 w 7867650"/>
              <a:gd name="connsiteY2" fmla="*/ 160773 h 6460322"/>
              <a:gd name="connsiteX3" fmla="*/ 7867650 w 7867650"/>
              <a:gd name="connsiteY3" fmla="*/ 1772577 h 6460322"/>
              <a:gd name="connsiteX4" fmla="*/ 3181626 w 7867650"/>
              <a:gd name="connsiteY4" fmla="*/ 6460322 h 6460322"/>
              <a:gd name="connsiteX5" fmla="*/ 30849 w 7867650"/>
              <a:gd name="connsiteY5" fmla="*/ 5242531 h 6460322"/>
              <a:gd name="connsiteX6" fmla="*/ 0 w 7867650"/>
              <a:gd name="connsiteY6" fmla="*/ 5213108 h 646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7650" h="6460322">
                <a:moveTo>
                  <a:pt x="0" y="0"/>
                </a:moveTo>
                <a:lnTo>
                  <a:pt x="7519936" y="0"/>
                </a:lnTo>
                <a:lnTo>
                  <a:pt x="7583304" y="160773"/>
                </a:lnTo>
                <a:cubicBezTo>
                  <a:pt x="7767257" y="663359"/>
                  <a:pt x="7867650" y="1206240"/>
                  <a:pt x="7867650" y="1772577"/>
                </a:cubicBezTo>
                <a:cubicBezTo>
                  <a:pt x="7867650" y="4361547"/>
                  <a:pt x="5769646" y="6460322"/>
                  <a:pt x="3181626" y="6460322"/>
                </a:cubicBezTo>
                <a:cubicBezTo>
                  <a:pt x="1968492" y="6460322"/>
                  <a:pt x="863027" y="5999166"/>
                  <a:pt x="30849" y="5242531"/>
                </a:cubicBezTo>
                <a:lnTo>
                  <a:pt x="0" y="52131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descr="Image">
            <a:extLst>
              <a:ext uri="{FF2B5EF4-FFF2-40B4-BE49-F238E27FC236}">
                <a16:creationId xmlns:a16="http://schemas.microsoft.com/office/drawing/2014/main" id="{67E52397-4A4B-A4EC-DBA7-095A17C840E9}"/>
              </a:ext>
            </a:extLst>
          </p:cNvPr>
          <p:cNvPicPr>
            <a:picLocks/>
          </p:cNvPicPr>
          <p:nvPr userDrawn="1"/>
        </p:nvPicPr>
        <p:blipFill>
          <a:blip r:embed="rId2"/>
          <a:stretch>
            <a:fillRect/>
          </a:stretch>
        </p:blipFill>
        <p:spPr>
          <a:xfrm>
            <a:off x="9982193" y="4648200"/>
            <a:ext cx="1657357" cy="1657353"/>
          </a:xfrm>
          <a:prstGeom prst="rect">
            <a:avLst/>
          </a:prstGeom>
          <a:ln w="12700">
            <a:miter lim="400000"/>
          </a:ln>
        </p:spPr>
      </p:pic>
      <p:sp>
        <p:nvSpPr>
          <p:cNvPr id="2" name="Title 1">
            <a:extLst>
              <a:ext uri="{FF2B5EF4-FFF2-40B4-BE49-F238E27FC236}">
                <a16:creationId xmlns:a16="http://schemas.microsoft.com/office/drawing/2014/main" id="{1DB00D3E-73F2-6A8E-FF6E-BA6CC4A1646D}"/>
              </a:ext>
            </a:extLst>
          </p:cNvPr>
          <p:cNvSpPr>
            <a:spLocks noGrp="1"/>
          </p:cNvSpPr>
          <p:nvPr>
            <p:ph type="ctrTitle"/>
          </p:nvPr>
        </p:nvSpPr>
        <p:spPr>
          <a:xfrm>
            <a:off x="827315" y="1311873"/>
            <a:ext cx="5268685" cy="1354217"/>
          </a:xfrm>
          <a:noFill/>
          <a:ln>
            <a:noFill/>
          </a:ln>
        </p:spPr>
        <p:txBody>
          <a:bodyPr spcFirstLastPara="1" vert="horz" wrap="square" lIns="0" tIns="0" rIns="0" bIns="0" rtlCol="0" anchor="b" anchorCtr="0">
            <a:spAutoFit/>
          </a:bodyPr>
          <a:lstStyle>
            <a:lvl1pPr>
              <a:defRPr lang="en-US" sz="4400" i="0" u="none" strike="noStrike" cap="none" dirty="0">
                <a:solidFill>
                  <a:schemeClr val="accent1"/>
                </a:solidFill>
                <a:latin typeface="+mn-lt"/>
                <a:ea typeface="+mn-ea"/>
                <a:cs typeface="+mn-cs"/>
                <a:sym typeface="Arial"/>
              </a:defRPr>
            </a:lvl1pPr>
          </a:lstStyle>
          <a:p>
            <a:pPr marL="0" marR="0" lvl="0" indent="0">
              <a:lnSpc>
                <a:spcPct val="100000"/>
              </a:lnSpc>
              <a:spcBef>
                <a:spcPts val="0"/>
              </a:spcBef>
              <a:spcAft>
                <a:spcPts val="0"/>
              </a:spcAft>
              <a:buClrTx/>
              <a:buSzPts val="3700"/>
              <a:buFont typeface="Arial" panose="020B0604020202020204" pitchFamily="34" charset="0"/>
            </a:pPr>
            <a:r>
              <a:rPr lang="en-US"/>
              <a:t>Click to edit Master title style</a:t>
            </a:r>
          </a:p>
        </p:txBody>
      </p:sp>
      <p:sp>
        <p:nvSpPr>
          <p:cNvPr id="3" name="Text Placeholder 15">
            <a:extLst>
              <a:ext uri="{FF2B5EF4-FFF2-40B4-BE49-F238E27FC236}">
                <a16:creationId xmlns:a16="http://schemas.microsoft.com/office/drawing/2014/main" id="{B53C39D0-3F85-3EDF-8BFA-5CEAC4967554}"/>
              </a:ext>
            </a:extLst>
          </p:cNvPr>
          <p:cNvSpPr>
            <a:spLocks noGrp="1"/>
          </p:cNvSpPr>
          <p:nvPr>
            <p:ph type="body" sz="quarter" idx="10"/>
          </p:nvPr>
        </p:nvSpPr>
        <p:spPr>
          <a:xfrm>
            <a:off x="827315" y="2828490"/>
            <a:ext cx="5268685" cy="984885"/>
          </a:xfrm>
          <a:prstGeom prst="rect">
            <a:avLst/>
          </a:prstGeom>
        </p:spPr>
        <p:txBody>
          <a:bodyPr>
            <a:normAutofit/>
          </a:bodyPr>
          <a:lstStyle>
            <a:lvl1pPr marL="0" indent="0">
              <a:buNone/>
              <a:defRPr sz="3200">
                <a:solidFill>
                  <a:schemeClr val="tx1"/>
                </a:solidFill>
                <a:latin typeface="+mn-lt"/>
              </a:defRPr>
            </a:lvl1pPr>
          </a:lstStyle>
          <a:p>
            <a:pPr lvl="0"/>
            <a:r>
              <a:rPr lang="en-US"/>
              <a:t>Click to edit Master text styles</a:t>
            </a:r>
          </a:p>
        </p:txBody>
      </p:sp>
      <p:cxnSp>
        <p:nvCxnSpPr>
          <p:cNvPr id="15" name="Straight Connector 14">
            <a:extLst>
              <a:ext uri="{FF2B5EF4-FFF2-40B4-BE49-F238E27FC236}">
                <a16:creationId xmlns:a16="http://schemas.microsoft.com/office/drawing/2014/main" id="{DD6E3A47-3EE8-87A1-001A-36592DABD92F}"/>
              </a:ext>
            </a:extLst>
          </p:cNvPr>
          <p:cNvCxnSpPr>
            <a:cxnSpLocks/>
          </p:cNvCxnSpPr>
          <p:nvPr userDrawn="1"/>
        </p:nvCxnSpPr>
        <p:spPr>
          <a:xfrm>
            <a:off x="455936" y="1194696"/>
            <a:ext cx="0" cy="273585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4632740-D70A-DA6A-88CE-49DC86618DB5}"/>
              </a:ext>
            </a:extLst>
          </p:cNvPr>
          <p:cNvSpPr txBox="1">
            <a:spLocks/>
          </p:cNvSpPr>
          <p:nvPr userDrawn="1"/>
        </p:nvSpPr>
        <p:spPr>
          <a:xfrm>
            <a:off x="827315" y="422008"/>
            <a:ext cx="2385268" cy="153888"/>
          </a:xfrm>
          <a:prstGeom prst="rect">
            <a:avLst/>
          </a:prstGeom>
        </p:spPr>
        <p:txBody>
          <a:bodyPr vert="horz" wrap="none" lIns="0" tIns="0" rIns="0" bIns="0" rtlCol="0">
            <a:spAutoFit/>
          </a:bodyPr>
          <a:lstStyle>
            <a:lvl1pPr marL="0" indent="0" defTabSz="1219170" eaLnBrk="1" latinLnBrk="0" hangingPunct="1">
              <a:lnSpc>
                <a:spcPct val="90000"/>
              </a:lnSpc>
              <a:spcBef>
                <a:spcPts val="1333"/>
              </a:spcBef>
              <a:buFont typeface="Arial" panose="020B0604020202020204" pitchFamily="34" charset="0"/>
              <a:buNone/>
              <a:defRPr sz="1200" b="1" kern="1200">
                <a:solidFill>
                  <a:schemeClr val="bg2"/>
                </a:solidFill>
                <a:latin typeface="+mn-lt"/>
                <a:ea typeface="+mn-ea"/>
                <a:cs typeface="+mn-cs"/>
              </a:defRPr>
            </a:lvl1pPr>
            <a:lvl2pPr marL="914377" indent="-304792" defTabSz="1219170" eaLnBrk="1" latinLnBrk="0" hangingPunct="1">
              <a:lnSpc>
                <a:spcPct val="90000"/>
              </a:lnSpc>
              <a:spcBef>
                <a:spcPts val="667"/>
              </a:spcBef>
              <a:buFont typeface="Arial" panose="020B0604020202020204" pitchFamily="34" charset="0"/>
              <a:buChar char="•"/>
              <a:defRPr kern="1200">
                <a:solidFill>
                  <a:schemeClr val="tx1"/>
                </a:solidFill>
                <a:latin typeface="+mn-lt"/>
                <a:ea typeface="+mn-ea"/>
                <a:cs typeface="+mn-cs"/>
              </a:defRPr>
            </a:lvl2pPr>
            <a:lvl3pPr marL="1523962" indent="-304792" defTabSz="1219170" eaLnBrk="1" latinLnBrk="0" hangingPunct="1">
              <a:lnSpc>
                <a:spcPct val="90000"/>
              </a:lnSpc>
              <a:spcBef>
                <a:spcPts val="667"/>
              </a:spcBef>
              <a:buFont typeface="Arial" panose="020B0604020202020204" pitchFamily="34" charset="0"/>
              <a:buChar char="•"/>
              <a:defRPr sz="1600" kern="1200">
                <a:solidFill>
                  <a:schemeClr val="tx1"/>
                </a:solidFill>
                <a:latin typeface="+mn-lt"/>
                <a:ea typeface="+mn-ea"/>
                <a:cs typeface="+mn-cs"/>
              </a:defRPr>
            </a:lvl3pPr>
            <a:lvl4pPr marL="2133547"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4pPr>
            <a:lvl5pPr marL="2743131"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5pPr>
            <a:lvl6pPr marL="335271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fld id="{75470516-4596-4BD6-B662-D947530BFD3B}" type="datetime2">
              <a:rPr lang="en-US" sz="1000" b="1" i="0" u="none" strike="noStrike" kern="1200" cap="none" spc="300" smtClean="0">
                <a:solidFill>
                  <a:schemeClr val="tx2"/>
                </a:solidFill>
                <a:latin typeface="+mn-lt"/>
                <a:ea typeface="+mn-ea"/>
                <a:cs typeface="+mn-cs"/>
                <a:sym typeface="Arial"/>
              </a:rPr>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t>Tuesday, March 25, 2025</a:t>
            </a:fld>
            <a:endParaRPr lang="en-US" sz="1000" b="1" i="0" u="none" strike="noStrike" kern="1200" cap="none" spc="300">
              <a:solidFill>
                <a:schemeClr val="tx2"/>
              </a:solidFill>
              <a:latin typeface="+mn-lt"/>
              <a:ea typeface="+mn-ea"/>
              <a:cs typeface="+mn-cs"/>
              <a:sym typeface="Arial"/>
            </a:endParaRPr>
          </a:p>
        </p:txBody>
      </p:sp>
    </p:spTree>
    <p:extLst>
      <p:ext uri="{BB962C8B-B14F-4D97-AF65-F5344CB8AC3E}">
        <p14:creationId xmlns:p14="http://schemas.microsoft.com/office/powerpoint/2010/main" val="755550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Thank you Slide 1">
    <p:spTree>
      <p:nvGrpSpPr>
        <p:cNvPr id="1" name=""/>
        <p:cNvGrpSpPr/>
        <p:nvPr/>
      </p:nvGrpSpPr>
      <p:grpSpPr>
        <a:xfrm>
          <a:off x="0" y="0"/>
          <a:ext cx="0" cy="0"/>
          <a:chOff x="0" y="0"/>
          <a:chExt cx="0" cy="0"/>
        </a:xfrm>
      </p:grpSpPr>
      <p:pic>
        <p:nvPicPr>
          <p:cNvPr id="10" name="Picture 9" descr="A blue background with white circles&#10;&#10;Description automatically generated">
            <a:extLst>
              <a:ext uri="{FF2B5EF4-FFF2-40B4-BE49-F238E27FC236}">
                <a16:creationId xmlns:a16="http://schemas.microsoft.com/office/drawing/2014/main" id="{16EB5A62-8CF7-601E-765F-95FC6641383B}"/>
              </a:ext>
            </a:extLst>
          </p:cNvPr>
          <p:cNvPicPr>
            <a:picLocks/>
          </p:cNvPicPr>
          <p:nvPr userDrawn="1"/>
        </p:nvPicPr>
        <p:blipFill>
          <a:blip r:embed="rId2"/>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6874E919-4E07-BA8B-5130-6084050C01ED}"/>
              </a:ext>
            </a:extLst>
          </p:cNvPr>
          <p:cNvSpPr/>
          <p:nvPr userDrawn="1"/>
        </p:nvSpPr>
        <p:spPr>
          <a:xfrm>
            <a:off x="2897875" y="230874"/>
            <a:ext cx="6396250" cy="63962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63FB94-2CB9-D88A-2766-FD57BCE98EA4}"/>
              </a:ext>
            </a:extLst>
          </p:cNvPr>
          <p:cNvPicPr>
            <a:picLocks noChangeAspect="1"/>
          </p:cNvPicPr>
          <p:nvPr userDrawn="1"/>
        </p:nvPicPr>
        <p:blipFill rotWithShape="1">
          <a:blip r:embed="rId3"/>
          <a:srcRect l="3687" t="3410" r="8599"/>
          <a:stretch/>
        </p:blipFill>
        <p:spPr>
          <a:xfrm>
            <a:off x="3454401" y="1057983"/>
            <a:ext cx="5283200" cy="4742034"/>
          </a:xfrm>
          <a:prstGeom prst="rect">
            <a:avLst/>
          </a:prstGeom>
        </p:spPr>
      </p:pic>
      <p:pic>
        <p:nvPicPr>
          <p:cNvPr id="13" name="Google Shape;326;p51">
            <a:extLst>
              <a:ext uri="{FF2B5EF4-FFF2-40B4-BE49-F238E27FC236}">
                <a16:creationId xmlns:a16="http://schemas.microsoft.com/office/drawing/2014/main" id="{647D389B-2A26-CDAF-59B5-2E4EDABD3971}"/>
              </a:ext>
            </a:extLst>
          </p:cNvPr>
          <p:cNvPicPr preferRelativeResize="0">
            <a:picLocks/>
          </p:cNvPicPr>
          <p:nvPr userDrawn="1"/>
        </p:nvPicPr>
        <p:blipFill rotWithShape="1">
          <a:blip r:embed="rId4"/>
          <a:stretch/>
        </p:blipFill>
        <p:spPr>
          <a:xfrm>
            <a:off x="7989628" y="5322627"/>
            <a:ext cx="758587" cy="758587"/>
          </a:xfrm>
          <a:prstGeom prst="rect">
            <a:avLst/>
          </a:prstGeom>
        </p:spPr>
      </p:pic>
    </p:spTree>
    <p:extLst>
      <p:ext uri="{BB962C8B-B14F-4D97-AF65-F5344CB8AC3E}">
        <p14:creationId xmlns:p14="http://schemas.microsoft.com/office/powerpoint/2010/main" val="359764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hank you Slide">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4452F50-F934-DE0F-8BDD-BA888C260EA6}"/>
              </a:ext>
            </a:extLst>
          </p:cNvPr>
          <p:cNvGrpSpPr/>
          <p:nvPr userDrawn="1"/>
        </p:nvGrpSpPr>
        <p:grpSpPr>
          <a:xfrm>
            <a:off x="0" y="0"/>
            <a:ext cx="12194630" cy="6858000"/>
            <a:chOff x="0" y="0"/>
            <a:chExt cx="12194630" cy="6858000"/>
          </a:xfrm>
        </p:grpSpPr>
        <p:pic>
          <p:nvPicPr>
            <p:cNvPr id="2" name="Google Shape;896;p91">
              <a:extLst>
                <a:ext uri="{FF2B5EF4-FFF2-40B4-BE49-F238E27FC236}">
                  <a16:creationId xmlns:a16="http://schemas.microsoft.com/office/drawing/2014/main" id="{FFEDEAEC-A1B4-BBD5-6982-86FE5F66956D}"/>
                </a:ext>
              </a:extLst>
            </p:cNvPr>
            <p:cNvPicPr preferRelativeResize="0">
              <a:picLocks/>
            </p:cNvPicPr>
            <p:nvPr/>
          </p:nvPicPr>
          <p:blipFill rotWithShape="1">
            <a:blip r:embed="rId2">
              <a:alphaModFix/>
            </a:blip>
            <a:srcRect l="2610" t="17985"/>
            <a:stretch/>
          </p:blipFill>
          <p:spPr>
            <a:xfrm>
              <a:off x="2634" y="0"/>
              <a:ext cx="12191996" cy="6858000"/>
            </a:xfrm>
            <a:prstGeom prst="rect">
              <a:avLst/>
            </a:prstGeom>
            <a:noFill/>
            <a:ln>
              <a:noFill/>
            </a:ln>
          </p:spPr>
        </p:pic>
        <p:sp>
          <p:nvSpPr>
            <p:cNvPr id="3" name="Rectangle 2">
              <a:extLst>
                <a:ext uri="{FF2B5EF4-FFF2-40B4-BE49-F238E27FC236}">
                  <a16:creationId xmlns:a16="http://schemas.microsoft.com/office/drawing/2014/main" id="{25CDEB29-2A10-E2B4-522B-6404CDCB74AF}"/>
                </a:ext>
              </a:extLst>
            </p:cNvPr>
            <p:cNvSpPr>
              <a:spLocks/>
            </p:cNvSpPr>
            <p:nvPr/>
          </p:nvSpPr>
          <p:spPr>
            <a:xfrm>
              <a:off x="0" y="0"/>
              <a:ext cx="9448800" cy="6858000"/>
            </a:xfrm>
            <a:prstGeom prst="rect">
              <a:avLst/>
            </a:prstGeom>
            <a:gradFill flip="none" rotWithShape="1">
              <a:gsLst>
                <a:gs pos="100000">
                  <a:schemeClr val="bg1">
                    <a:alpha val="0"/>
                  </a:schemeClr>
                </a:gs>
                <a:gs pos="0">
                  <a:schemeClr val="bg1"/>
                </a:gs>
              </a:gsLst>
              <a:lin ang="0" scaled="1"/>
              <a:tileRect/>
            </a:gradFill>
            <a:ln>
              <a:noFill/>
            </a:ln>
          </p:spPr>
          <p:txBody>
            <a:bodyPr spcFirstLastPara="1" wrap="square" lIns="76200" tIns="38100" rIns="76200" bIns="38100" anchor="ctr" anchorCtr="0">
              <a:noAutofit/>
            </a:bodyPr>
            <a:lstStyle/>
            <a:p>
              <a:pPr algn="ctr"/>
              <a:endParaRPr lang="en-US" sz="1200">
                <a:solidFill>
                  <a:srgbClr val="000000"/>
                </a:solidFill>
                <a:latin typeface="Montserrat"/>
                <a:cs typeface="Arial"/>
              </a:endParaRPr>
            </a:p>
          </p:txBody>
        </p:sp>
      </p:grpSp>
      <p:sp>
        <p:nvSpPr>
          <p:cNvPr id="31" name="Freeform: Shape 30">
            <a:extLst>
              <a:ext uri="{FF2B5EF4-FFF2-40B4-BE49-F238E27FC236}">
                <a16:creationId xmlns:a16="http://schemas.microsoft.com/office/drawing/2014/main" id="{25CFBD81-FA22-93C2-FF58-598BA6705DDE}"/>
              </a:ext>
            </a:extLst>
          </p:cNvPr>
          <p:cNvSpPr/>
          <p:nvPr userDrawn="1"/>
        </p:nvSpPr>
        <p:spPr>
          <a:xfrm flipH="1">
            <a:off x="1482725" y="0"/>
            <a:ext cx="9385300" cy="6858000"/>
          </a:xfrm>
          <a:custGeom>
            <a:avLst/>
            <a:gdLst>
              <a:gd name="connsiteX0" fmla="*/ 4692650 w 9385300"/>
              <a:gd name="connsiteY0" fmla="*/ 430584 h 6858000"/>
              <a:gd name="connsiteX1" fmla="*/ 7691066 w 9385300"/>
              <a:gd name="connsiteY1" fmla="*/ 3429000 h 6858000"/>
              <a:gd name="connsiteX2" fmla="*/ 4692650 w 9385300"/>
              <a:gd name="connsiteY2" fmla="*/ 6427416 h 6858000"/>
              <a:gd name="connsiteX3" fmla="*/ 1694234 w 9385300"/>
              <a:gd name="connsiteY3" fmla="*/ 3429000 h 6858000"/>
              <a:gd name="connsiteX4" fmla="*/ 4692650 w 9385300"/>
              <a:gd name="connsiteY4" fmla="*/ 430584 h 6858000"/>
              <a:gd name="connsiteX5" fmla="*/ 7894645 w 9385300"/>
              <a:gd name="connsiteY5" fmla="*/ 0 h 6858000"/>
              <a:gd name="connsiteX6" fmla="*/ 1490655 w 9385300"/>
              <a:gd name="connsiteY6" fmla="*/ 0 h 6858000"/>
              <a:gd name="connsiteX7" fmla="*/ 1374445 w 9385300"/>
              <a:gd name="connsiteY7" fmla="*/ 110796 h 6858000"/>
              <a:gd name="connsiteX8" fmla="*/ 0 w 9385300"/>
              <a:gd name="connsiteY8" fmla="*/ 3429000 h 6858000"/>
              <a:gd name="connsiteX9" fmla="*/ 1374445 w 9385300"/>
              <a:gd name="connsiteY9" fmla="*/ 6747205 h 6858000"/>
              <a:gd name="connsiteX10" fmla="*/ 1490655 w 9385300"/>
              <a:gd name="connsiteY10" fmla="*/ 6858000 h 6858000"/>
              <a:gd name="connsiteX11" fmla="*/ 7894645 w 9385300"/>
              <a:gd name="connsiteY11" fmla="*/ 6858000 h 6858000"/>
              <a:gd name="connsiteX12" fmla="*/ 8010855 w 9385300"/>
              <a:gd name="connsiteY12" fmla="*/ 6747205 h 6858000"/>
              <a:gd name="connsiteX13" fmla="*/ 9385300 w 9385300"/>
              <a:gd name="connsiteY13" fmla="*/ 3429000 h 6858000"/>
              <a:gd name="connsiteX14" fmla="*/ 8010855 w 9385300"/>
              <a:gd name="connsiteY14" fmla="*/ 1107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85300" h="6858000">
                <a:moveTo>
                  <a:pt x="4692650" y="430584"/>
                </a:moveTo>
                <a:cubicBezTo>
                  <a:pt x="6348629" y="430584"/>
                  <a:pt x="7691066" y="1773021"/>
                  <a:pt x="7691066" y="3429000"/>
                </a:cubicBezTo>
                <a:cubicBezTo>
                  <a:pt x="7691066" y="5084979"/>
                  <a:pt x="6348629" y="6427416"/>
                  <a:pt x="4692650" y="6427416"/>
                </a:cubicBezTo>
                <a:cubicBezTo>
                  <a:pt x="3036671" y="6427416"/>
                  <a:pt x="1694234" y="5084979"/>
                  <a:pt x="1694234" y="3429000"/>
                </a:cubicBezTo>
                <a:cubicBezTo>
                  <a:pt x="1694234" y="1773021"/>
                  <a:pt x="3036671" y="430584"/>
                  <a:pt x="4692650" y="430584"/>
                </a:cubicBezTo>
                <a:close/>
                <a:moveTo>
                  <a:pt x="7894645" y="0"/>
                </a:moveTo>
                <a:lnTo>
                  <a:pt x="1490655" y="0"/>
                </a:lnTo>
                <a:lnTo>
                  <a:pt x="1374445" y="110796"/>
                </a:lnTo>
                <a:cubicBezTo>
                  <a:pt x="525243" y="959998"/>
                  <a:pt x="0" y="2133161"/>
                  <a:pt x="0" y="3429000"/>
                </a:cubicBezTo>
                <a:cubicBezTo>
                  <a:pt x="0" y="4724840"/>
                  <a:pt x="525243" y="5898002"/>
                  <a:pt x="1374445" y="6747205"/>
                </a:cubicBezTo>
                <a:lnTo>
                  <a:pt x="1490655" y="6858000"/>
                </a:lnTo>
                <a:lnTo>
                  <a:pt x="7894645" y="6858000"/>
                </a:lnTo>
                <a:lnTo>
                  <a:pt x="8010855" y="6747205"/>
                </a:lnTo>
                <a:cubicBezTo>
                  <a:pt x="8860057" y="5898002"/>
                  <a:pt x="9385300" y="4724840"/>
                  <a:pt x="9385300" y="3429000"/>
                </a:cubicBezTo>
                <a:cubicBezTo>
                  <a:pt x="9385300" y="2133161"/>
                  <a:pt x="8860057" y="959998"/>
                  <a:pt x="8010855" y="110796"/>
                </a:cubicBezTo>
                <a:close/>
              </a:path>
            </a:pathLst>
          </a:custGeom>
          <a:solidFill>
            <a:srgbClr val="132C33">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8" name="Google Shape;100;p13">
            <a:extLst>
              <a:ext uri="{FF2B5EF4-FFF2-40B4-BE49-F238E27FC236}">
                <a16:creationId xmlns:a16="http://schemas.microsoft.com/office/drawing/2014/main" id="{46598A42-FCCF-F4B4-CD8B-8BA252BEF717}"/>
              </a:ext>
            </a:extLst>
          </p:cNvPr>
          <p:cNvSpPr txBox="1"/>
          <p:nvPr userDrawn="1"/>
        </p:nvSpPr>
        <p:spPr>
          <a:xfrm>
            <a:off x="653989" y="2813448"/>
            <a:ext cx="6178550" cy="1231106"/>
          </a:xfrm>
          <a:prstGeom prst="rect">
            <a:avLst/>
          </a:prstGeom>
          <a:noFill/>
          <a:ln>
            <a:noFill/>
          </a:ln>
        </p:spPr>
        <p:txBody>
          <a:bodyPr spcFirstLastPara="1" wrap="square" lIns="0" tIns="0" rIns="0" bIns="0" anchor="ctr" anchorCtr="0">
            <a:spAutoFit/>
          </a:bodyPr>
          <a:lstStyle/>
          <a:p>
            <a:pPr marL="0" marR="0" lvl="0" indent="0" rtl="0">
              <a:lnSpc>
                <a:spcPct val="100000"/>
              </a:lnSpc>
              <a:spcBef>
                <a:spcPts val="0"/>
              </a:spcBef>
              <a:spcAft>
                <a:spcPts val="0"/>
              </a:spcAft>
              <a:buClr>
                <a:schemeClr val="lt1"/>
              </a:buClr>
              <a:buSzPts val="9600"/>
              <a:buFont typeface="Montserrat Light"/>
              <a:buNone/>
            </a:pPr>
            <a:r>
              <a:rPr lang="en-US" sz="8000" b="1" i="0" u="none" strike="noStrike" cap="none">
                <a:solidFill>
                  <a:schemeClr val="accent1"/>
                </a:solidFill>
                <a:latin typeface="Montserrat" pitchFamily="2" charset="77"/>
                <a:ea typeface="Verdana" panose="020B0604030504040204" pitchFamily="34" charset="0"/>
                <a:cs typeface="Verdana" panose="020B0604030504040204" pitchFamily="34" charset="0"/>
                <a:sym typeface="Montserrat Light"/>
              </a:rPr>
              <a:t>Thank You!</a:t>
            </a:r>
            <a:endParaRPr sz="1200" b="1" i="0">
              <a:solidFill>
                <a:schemeClr val="accent1"/>
              </a:solidFill>
              <a:latin typeface="Montserrat" pitchFamily="2" charset="77"/>
              <a:ea typeface="Verdana" panose="020B0604030504040204" pitchFamily="34" charset="0"/>
              <a:cs typeface="Verdana" panose="020B0604030504040204" pitchFamily="34" charset="0"/>
            </a:endParaRPr>
          </a:p>
        </p:txBody>
      </p:sp>
      <p:pic>
        <p:nvPicPr>
          <p:cNvPr id="4" name="Google Shape;326;p51">
            <a:extLst>
              <a:ext uri="{FF2B5EF4-FFF2-40B4-BE49-F238E27FC236}">
                <a16:creationId xmlns:a16="http://schemas.microsoft.com/office/drawing/2014/main" id="{CE2068C2-05A6-8D81-2502-C8C11B158070}"/>
              </a:ext>
            </a:extLst>
          </p:cNvPr>
          <p:cNvPicPr preferRelativeResize="0">
            <a:picLocks/>
          </p:cNvPicPr>
          <p:nvPr userDrawn="1"/>
        </p:nvPicPr>
        <p:blipFill rotWithShape="1">
          <a:blip r:embed="rId3"/>
          <a:stretch/>
        </p:blipFill>
        <p:spPr>
          <a:xfrm>
            <a:off x="10198039" y="2759015"/>
            <a:ext cx="1339972" cy="1339972"/>
          </a:xfrm>
          <a:prstGeom prst="rect">
            <a:avLst/>
          </a:prstGeom>
        </p:spPr>
      </p:pic>
    </p:spTree>
    <p:extLst>
      <p:ext uri="{BB962C8B-B14F-4D97-AF65-F5344CB8AC3E}">
        <p14:creationId xmlns:p14="http://schemas.microsoft.com/office/powerpoint/2010/main" val="878201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57FF-2258-493A-748D-2C1977C6A4B5}"/>
              </a:ext>
            </a:extLst>
          </p:cNvPr>
          <p:cNvSpPr>
            <a:spLocks noGrp="1"/>
          </p:cNvSpPr>
          <p:nvPr>
            <p:ph type="title" hasCustomPrompt="1"/>
          </p:nvPr>
        </p:nvSpPr>
        <p:spPr>
          <a:xfrm>
            <a:off x="457200" y="366185"/>
            <a:ext cx="11277600" cy="828777"/>
          </a:xfrm>
        </p:spPr>
        <p:txBody>
          <a:bodyPr/>
          <a:lstStyle>
            <a:lvl1pPr>
              <a:defRPr/>
            </a:lvl1pPr>
          </a:lstStyle>
          <a:p>
            <a:r>
              <a:rPr lang="en-US"/>
              <a:t>Click to edit Title and Content</a:t>
            </a:r>
          </a:p>
        </p:txBody>
      </p:sp>
      <p:sp>
        <p:nvSpPr>
          <p:cNvPr id="4" name="TextBox 3">
            <a:extLst>
              <a:ext uri="{FF2B5EF4-FFF2-40B4-BE49-F238E27FC236}">
                <a16:creationId xmlns:a16="http://schemas.microsoft.com/office/drawing/2014/main" id="{0EA87A50-BB32-4D3D-ADDA-C72B2385BFF3}"/>
              </a:ext>
            </a:extLst>
          </p:cNvPr>
          <p:cNvSpPr txBox="1">
            <a:spLocks/>
          </p:cNvSpPr>
          <p:nvPr userDrawn="1"/>
        </p:nvSpPr>
        <p:spPr>
          <a:xfrm>
            <a:off x="457201" y="2481837"/>
            <a:ext cx="2624889" cy="3703062"/>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lnSpc>
                <a:spcPct val="100000"/>
              </a:lnSpc>
              <a:spcAft>
                <a:spcPts val="600"/>
              </a:spcAft>
            </a:pPr>
            <a:endParaRPr lang="en-US" sz="1400">
              <a:latin typeface="+mn-lt"/>
              <a:cs typeface="Arial"/>
            </a:endParaRPr>
          </a:p>
        </p:txBody>
      </p:sp>
      <p:sp>
        <p:nvSpPr>
          <p:cNvPr id="14" name="Text Placeholder 2">
            <a:extLst>
              <a:ext uri="{FF2B5EF4-FFF2-40B4-BE49-F238E27FC236}">
                <a16:creationId xmlns:a16="http://schemas.microsoft.com/office/drawing/2014/main" id="{2FD21A64-5FBA-2FC3-3893-5FBC1111A6F1}"/>
              </a:ext>
            </a:extLst>
          </p:cNvPr>
          <p:cNvSpPr>
            <a:spLocks noGrp="1"/>
          </p:cNvSpPr>
          <p:nvPr>
            <p:ph idx="14" hasCustomPrompt="1"/>
          </p:nvPr>
        </p:nvSpPr>
        <p:spPr>
          <a:xfrm>
            <a:off x="578223" y="2557260"/>
            <a:ext cx="2397027" cy="800219"/>
          </a:xfrm>
          <a:prstGeom prst="rect">
            <a:avLst/>
          </a:prstGeom>
        </p:spPr>
        <p:txBody>
          <a:bodyPr vert="horz" lIns="0" tIns="0" rIns="0" bIns="0" rtlCol="0" anchor="t">
            <a:noAutofit/>
          </a:bodyPr>
          <a:lstStyle>
            <a:lvl1pPr marL="0" marR="0" indent="0" algn="l" rtl="0">
              <a:lnSpc>
                <a:spcPct val="100000"/>
              </a:lnSpc>
              <a:spcBef>
                <a:spcPts val="0"/>
              </a:spcBef>
              <a:spcAft>
                <a:spcPts val="600"/>
              </a:spcAft>
              <a:buClr>
                <a:srgbClr val="000000"/>
              </a:buClr>
              <a:buFont typeface="Arial"/>
              <a:buNone/>
              <a:defRPr lang="en-US" sz="14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1</a:t>
            </a:r>
          </a:p>
          <a:p>
            <a:pPr lvl="0"/>
            <a:endParaRPr lang="en-US"/>
          </a:p>
          <a:p>
            <a:pPr lvl="0"/>
            <a:endParaRPr lang="en-US"/>
          </a:p>
        </p:txBody>
      </p:sp>
      <p:sp>
        <p:nvSpPr>
          <p:cNvPr id="3" name="Text Placeholder 9">
            <a:extLst>
              <a:ext uri="{FF2B5EF4-FFF2-40B4-BE49-F238E27FC236}">
                <a16:creationId xmlns:a16="http://schemas.microsoft.com/office/drawing/2014/main" id="{03CCB2C0-153B-3D10-4CC0-A25F8E14AB5E}"/>
              </a:ext>
            </a:extLst>
          </p:cNvPr>
          <p:cNvSpPr>
            <a:spLocks noGrp="1"/>
          </p:cNvSpPr>
          <p:nvPr>
            <p:ph type="body" sz="quarter" idx="38" hasCustomPrompt="1"/>
          </p:nvPr>
        </p:nvSpPr>
        <p:spPr>
          <a:xfrm>
            <a:off x="579283" y="3429000"/>
            <a:ext cx="2397027" cy="2674596"/>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100"/>
            </a:lvl1pPr>
            <a:lvl2pPr marL="457200" indent="-171450">
              <a:lnSpc>
                <a:spcPct val="100000"/>
              </a:lnSpc>
              <a:spcBef>
                <a:spcPts val="0"/>
              </a:spcBef>
              <a:spcAft>
                <a:spcPts val="600"/>
              </a:spcAft>
              <a:buFont typeface="Arial" panose="020B0604020202020204" pitchFamily="34" charset="0"/>
              <a:buChar char="•"/>
              <a:defRPr sz="1100"/>
            </a:lvl2pPr>
            <a:lvl3pPr marL="738187" indent="-171450">
              <a:lnSpc>
                <a:spcPct val="100000"/>
              </a:lnSpc>
              <a:spcBef>
                <a:spcPts val="0"/>
              </a:spcBef>
              <a:spcAft>
                <a:spcPts val="400"/>
              </a:spcAft>
              <a:buFont typeface="Arial" panose="020B0604020202020204" pitchFamily="34" charset="0"/>
              <a:buChar char="•"/>
              <a:defRPr sz="1100"/>
            </a:lvl3pPr>
            <a:lvl4pPr marL="971550" indent="-171450">
              <a:buFont typeface="Arial" panose="020B0604020202020204" pitchFamily="34" charset="0"/>
              <a:buChar char="•"/>
              <a:defRPr sz="1100"/>
            </a:lvl4pPr>
            <a:lvl5pPr marL="1257300" indent="-171450">
              <a:defRPr sz="11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19" name="TextBox 18">
            <a:extLst>
              <a:ext uri="{FF2B5EF4-FFF2-40B4-BE49-F238E27FC236}">
                <a16:creationId xmlns:a16="http://schemas.microsoft.com/office/drawing/2014/main" id="{57DEE013-BC40-DB24-5001-94562E2B2C6A}"/>
              </a:ext>
            </a:extLst>
          </p:cNvPr>
          <p:cNvSpPr txBox="1">
            <a:spLocks/>
          </p:cNvSpPr>
          <p:nvPr userDrawn="1"/>
        </p:nvSpPr>
        <p:spPr>
          <a:xfrm>
            <a:off x="9109911" y="2481837"/>
            <a:ext cx="2624889" cy="3703062"/>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lnSpc>
                <a:spcPct val="100000"/>
              </a:lnSpc>
              <a:spcAft>
                <a:spcPts val="600"/>
              </a:spcAft>
            </a:pPr>
            <a:endParaRPr lang="en-US" sz="1400">
              <a:latin typeface="+mn-lt"/>
              <a:cs typeface="Arial"/>
            </a:endParaRPr>
          </a:p>
        </p:txBody>
      </p:sp>
      <p:sp>
        <p:nvSpPr>
          <p:cNvPr id="20" name="Text Placeholder 2">
            <a:extLst>
              <a:ext uri="{FF2B5EF4-FFF2-40B4-BE49-F238E27FC236}">
                <a16:creationId xmlns:a16="http://schemas.microsoft.com/office/drawing/2014/main" id="{E1CD0EA8-EAB9-3C94-BDE2-BB8BB808B0B6}"/>
              </a:ext>
            </a:extLst>
          </p:cNvPr>
          <p:cNvSpPr>
            <a:spLocks noGrp="1"/>
          </p:cNvSpPr>
          <p:nvPr>
            <p:ph idx="16" hasCustomPrompt="1"/>
          </p:nvPr>
        </p:nvSpPr>
        <p:spPr>
          <a:xfrm>
            <a:off x="9230932" y="2557260"/>
            <a:ext cx="2397027" cy="800219"/>
          </a:xfrm>
          <a:prstGeom prst="rect">
            <a:avLst/>
          </a:prstGeom>
        </p:spPr>
        <p:txBody>
          <a:bodyPr vert="horz" lIns="0" tIns="0" rIns="0" bIns="0" rtlCol="0" anchor="t">
            <a:noAutofit/>
          </a:bodyPr>
          <a:lstStyle>
            <a:lvl1pPr marL="0" marR="0" indent="0" algn="l" rtl="0">
              <a:lnSpc>
                <a:spcPct val="100000"/>
              </a:lnSpc>
              <a:spcBef>
                <a:spcPts val="0"/>
              </a:spcBef>
              <a:spcAft>
                <a:spcPts val="600"/>
              </a:spcAft>
              <a:buClr>
                <a:srgbClr val="000000"/>
              </a:buClr>
              <a:buFont typeface="Arial"/>
              <a:buNone/>
              <a:defRPr lang="en-US" sz="14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4</a:t>
            </a:r>
          </a:p>
        </p:txBody>
      </p:sp>
      <p:sp>
        <p:nvSpPr>
          <p:cNvPr id="8" name="Text Placeholder 9">
            <a:extLst>
              <a:ext uri="{FF2B5EF4-FFF2-40B4-BE49-F238E27FC236}">
                <a16:creationId xmlns:a16="http://schemas.microsoft.com/office/drawing/2014/main" id="{EEB3F3AD-854D-0E27-B097-32047CF1277C}"/>
              </a:ext>
            </a:extLst>
          </p:cNvPr>
          <p:cNvSpPr>
            <a:spLocks noGrp="1"/>
          </p:cNvSpPr>
          <p:nvPr>
            <p:ph type="body" sz="quarter" idx="41" hasCustomPrompt="1"/>
          </p:nvPr>
        </p:nvSpPr>
        <p:spPr>
          <a:xfrm>
            <a:off x="9231993" y="3429000"/>
            <a:ext cx="2397027" cy="2674596"/>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100"/>
            </a:lvl1pPr>
            <a:lvl2pPr marL="457200" indent="-171450">
              <a:lnSpc>
                <a:spcPct val="100000"/>
              </a:lnSpc>
              <a:spcBef>
                <a:spcPts val="0"/>
              </a:spcBef>
              <a:spcAft>
                <a:spcPts val="600"/>
              </a:spcAft>
              <a:buFont typeface="Arial" panose="020B0604020202020204" pitchFamily="34" charset="0"/>
              <a:buChar char="•"/>
              <a:defRPr sz="1100"/>
            </a:lvl2pPr>
            <a:lvl3pPr marL="738187" indent="-171450">
              <a:lnSpc>
                <a:spcPct val="100000"/>
              </a:lnSpc>
              <a:spcBef>
                <a:spcPts val="0"/>
              </a:spcBef>
              <a:spcAft>
                <a:spcPts val="400"/>
              </a:spcAft>
              <a:buFont typeface="Arial" panose="020B0604020202020204" pitchFamily="34" charset="0"/>
              <a:buChar char="•"/>
              <a:defRPr sz="1100"/>
            </a:lvl3pPr>
            <a:lvl4pPr marL="971550" indent="-171450">
              <a:buFont typeface="Arial" panose="020B0604020202020204" pitchFamily="34" charset="0"/>
              <a:buChar char="•"/>
              <a:defRPr sz="1100"/>
            </a:lvl4pPr>
            <a:lvl5pPr marL="1257300" indent="-171450">
              <a:defRPr sz="11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25" name="TextBox 24">
            <a:extLst>
              <a:ext uri="{FF2B5EF4-FFF2-40B4-BE49-F238E27FC236}">
                <a16:creationId xmlns:a16="http://schemas.microsoft.com/office/drawing/2014/main" id="{AE21E2EF-EC8F-1471-B02B-4C63AA5D25F7}"/>
              </a:ext>
            </a:extLst>
          </p:cNvPr>
          <p:cNvSpPr txBox="1">
            <a:spLocks/>
          </p:cNvSpPr>
          <p:nvPr userDrawn="1"/>
        </p:nvSpPr>
        <p:spPr>
          <a:xfrm>
            <a:off x="6225675" y="2481837"/>
            <a:ext cx="2624889" cy="3703062"/>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lnSpc>
                <a:spcPct val="100000"/>
              </a:lnSpc>
              <a:spcAft>
                <a:spcPts val="600"/>
              </a:spcAft>
            </a:pPr>
            <a:endParaRPr lang="en-US" sz="1400">
              <a:latin typeface="+mn-lt"/>
              <a:cs typeface="Arial"/>
            </a:endParaRPr>
          </a:p>
        </p:txBody>
      </p:sp>
      <p:sp>
        <p:nvSpPr>
          <p:cNvPr id="26" name="TextBox 25">
            <a:extLst>
              <a:ext uri="{FF2B5EF4-FFF2-40B4-BE49-F238E27FC236}">
                <a16:creationId xmlns:a16="http://schemas.microsoft.com/office/drawing/2014/main" id="{1B55F099-882F-098A-D233-420B777357A8}"/>
              </a:ext>
            </a:extLst>
          </p:cNvPr>
          <p:cNvSpPr txBox="1">
            <a:spLocks/>
          </p:cNvSpPr>
          <p:nvPr userDrawn="1"/>
        </p:nvSpPr>
        <p:spPr>
          <a:xfrm>
            <a:off x="3341438" y="2481837"/>
            <a:ext cx="2624889" cy="3703062"/>
          </a:xfrm>
          <a:prstGeom prst="roundRect">
            <a:avLst>
              <a:gd name="adj" fmla="val 2790"/>
            </a:avLst>
          </a:prstGeom>
          <a:solidFill>
            <a:schemeClr val="bg2">
              <a:alpha val="50000"/>
            </a:schemeClr>
          </a:solidFill>
          <a:ln w="3175">
            <a:noFill/>
          </a:ln>
          <a:effectLst/>
        </p:spPr>
        <p:txBody>
          <a:bodyPr rot="0" spcFirstLastPara="0" vertOverflow="overflow" horzOverflow="overflow" vert="horz" wrap="square" lIns="182880" tIns="283464" rIns="612648" bIns="91440" numCol="1" spcCol="0" rtlCol="0" fromWordArt="0" anchor="t" anchorCtr="0" forceAA="0" compatLnSpc="1">
            <a:prstTxWarp prst="textNoShape">
              <a:avLst/>
            </a:prstTxWarp>
            <a:noAutofit/>
          </a:bodyPr>
          <a:lstStyle/>
          <a:p>
            <a:pPr>
              <a:lnSpc>
                <a:spcPct val="100000"/>
              </a:lnSpc>
              <a:spcAft>
                <a:spcPts val="600"/>
              </a:spcAft>
            </a:pPr>
            <a:endParaRPr lang="en-US" sz="1400">
              <a:latin typeface="+mn-lt"/>
              <a:cs typeface="Arial"/>
            </a:endParaRPr>
          </a:p>
        </p:txBody>
      </p:sp>
      <p:sp>
        <p:nvSpPr>
          <p:cNvPr id="27" name="Text Placeholder 2">
            <a:extLst>
              <a:ext uri="{FF2B5EF4-FFF2-40B4-BE49-F238E27FC236}">
                <a16:creationId xmlns:a16="http://schemas.microsoft.com/office/drawing/2014/main" id="{1440203B-57DE-DDE5-BB22-26947B9FAA43}"/>
              </a:ext>
            </a:extLst>
          </p:cNvPr>
          <p:cNvSpPr>
            <a:spLocks noGrp="1"/>
          </p:cNvSpPr>
          <p:nvPr>
            <p:ph idx="18" hasCustomPrompt="1"/>
          </p:nvPr>
        </p:nvSpPr>
        <p:spPr>
          <a:xfrm>
            <a:off x="3462459" y="2557260"/>
            <a:ext cx="2397027" cy="800219"/>
          </a:xfrm>
          <a:prstGeom prst="rect">
            <a:avLst/>
          </a:prstGeom>
        </p:spPr>
        <p:txBody>
          <a:bodyPr vert="horz" lIns="0" tIns="0" rIns="0" bIns="0" rtlCol="0" anchor="t">
            <a:noAutofit/>
          </a:bodyPr>
          <a:lstStyle>
            <a:lvl1pPr marL="0" marR="0" indent="0" algn="l" rtl="0">
              <a:lnSpc>
                <a:spcPct val="100000"/>
              </a:lnSpc>
              <a:spcBef>
                <a:spcPts val="0"/>
              </a:spcBef>
              <a:spcAft>
                <a:spcPts val="600"/>
              </a:spcAft>
              <a:buClr>
                <a:srgbClr val="000000"/>
              </a:buClr>
              <a:buFont typeface="Arial"/>
              <a:buNone/>
              <a:defRPr lang="en-US" sz="14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2</a:t>
            </a:r>
          </a:p>
        </p:txBody>
      </p:sp>
      <p:sp>
        <p:nvSpPr>
          <p:cNvPr id="6" name="Text Placeholder 9">
            <a:extLst>
              <a:ext uri="{FF2B5EF4-FFF2-40B4-BE49-F238E27FC236}">
                <a16:creationId xmlns:a16="http://schemas.microsoft.com/office/drawing/2014/main" id="{93C2B09E-7465-7ABB-F23D-82A064A26279}"/>
              </a:ext>
            </a:extLst>
          </p:cNvPr>
          <p:cNvSpPr>
            <a:spLocks noGrp="1"/>
          </p:cNvSpPr>
          <p:nvPr>
            <p:ph type="body" sz="quarter" idx="39" hasCustomPrompt="1"/>
          </p:nvPr>
        </p:nvSpPr>
        <p:spPr>
          <a:xfrm>
            <a:off x="3463520" y="3429000"/>
            <a:ext cx="2397027" cy="2674596"/>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100"/>
            </a:lvl1pPr>
            <a:lvl2pPr marL="457200" indent="-171450">
              <a:lnSpc>
                <a:spcPct val="100000"/>
              </a:lnSpc>
              <a:spcBef>
                <a:spcPts val="0"/>
              </a:spcBef>
              <a:spcAft>
                <a:spcPts val="600"/>
              </a:spcAft>
              <a:buFont typeface="Arial" panose="020B0604020202020204" pitchFamily="34" charset="0"/>
              <a:buChar char="•"/>
              <a:defRPr sz="1100"/>
            </a:lvl2pPr>
            <a:lvl3pPr marL="738187" indent="-171450">
              <a:lnSpc>
                <a:spcPct val="100000"/>
              </a:lnSpc>
              <a:spcBef>
                <a:spcPts val="0"/>
              </a:spcBef>
              <a:spcAft>
                <a:spcPts val="400"/>
              </a:spcAft>
              <a:buFont typeface="Arial" panose="020B0604020202020204" pitchFamily="34" charset="0"/>
              <a:buChar char="•"/>
              <a:defRPr sz="1100"/>
            </a:lvl3pPr>
            <a:lvl4pPr marL="971550" indent="-171450">
              <a:buFont typeface="Arial" panose="020B0604020202020204" pitchFamily="34" charset="0"/>
              <a:buChar char="•"/>
              <a:defRPr sz="1100"/>
            </a:lvl4pPr>
            <a:lvl5pPr marL="1257300" indent="-171450">
              <a:defRPr sz="11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12B41D4A-8F46-EC2F-5043-AF7163B27825}"/>
              </a:ext>
            </a:extLst>
          </p:cNvPr>
          <p:cNvSpPr>
            <a:spLocks noGrp="1"/>
          </p:cNvSpPr>
          <p:nvPr>
            <p:ph idx="20" hasCustomPrompt="1"/>
          </p:nvPr>
        </p:nvSpPr>
        <p:spPr>
          <a:xfrm>
            <a:off x="6346696" y="2557260"/>
            <a:ext cx="2397027" cy="800219"/>
          </a:xfrm>
          <a:prstGeom prst="rect">
            <a:avLst/>
          </a:prstGeom>
        </p:spPr>
        <p:txBody>
          <a:bodyPr vert="horz" lIns="0" tIns="0" rIns="0" bIns="0" rtlCol="0" anchor="t">
            <a:noAutofit/>
          </a:bodyPr>
          <a:lstStyle>
            <a:lvl1pPr marL="0" marR="0" indent="0" algn="l" rtl="0">
              <a:lnSpc>
                <a:spcPct val="100000"/>
              </a:lnSpc>
              <a:spcBef>
                <a:spcPts val="0"/>
              </a:spcBef>
              <a:spcAft>
                <a:spcPts val="600"/>
              </a:spcAft>
              <a:buClr>
                <a:srgbClr val="000000"/>
              </a:buClr>
              <a:buFont typeface="Arial"/>
              <a:buNone/>
              <a:defRPr lang="en-US" sz="1400" b="1" i="0" u="none" strike="noStrike" cap="none" dirty="0">
                <a:solidFill>
                  <a:schemeClr val="accent1"/>
                </a:solidFill>
                <a:latin typeface="+mn-lt"/>
                <a:ea typeface="Arial"/>
                <a:cs typeface="Arial"/>
                <a:sym typeface="Arial"/>
              </a:defRPr>
            </a:lvl1pPr>
            <a:lvl2pPr marL="609585" marR="0" indent="0" algn="l" rtl="0">
              <a:lnSpc>
                <a:spcPct val="100000"/>
              </a:lnSpc>
              <a:spcBef>
                <a:spcPts val="0"/>
              </a:spcBef>
              <a:spcAft>
                <a:spcPts val="0"/>
              </a:spcAft>
              <a:buClr>
                <a:srgbClr val="000000"/>
              </a:buClr>
              <a:buFont typeface="Arial"/>
              <a:buNone/>
              <a:defRPr lang="en-US" sz="1600" b="0" i="0" u="none" strike="noStrike" cap="none" dirty="0">
                <a:solidFill>
                  <a:schemeClr val="accent3"/>
                </a:solidFill>
                <a:latin typeface="+mn-lt"/>
                <a:ea typeface="+mn-ea"/>
                <a:cs typeface="Arial" panose="020B0604020202020204"/>
                <a:sym typeface="Arial"/>
              </a:defRPr>
            </a:lvl2pPr>
            <a:lvl3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3pPr>
            <a:lvl4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4pPr>
            <a:lvl5pPr marR="0" algn="l" rtl="0">
              <a:lnSpc>
                <a:spcPct val="100000"/>
              </a:lnSpc>
              <a:spcBef>
                <a:spcPts val="0"/>
              </a:spcBef>
              <a:spcAft>
                <a:spcPts val="0"/>
              </a:spcAft>
              <a:buClr>
                <a:srgbClr val="000000"/>
              </a:buClr>
              <a:buFont typeface="Arial"/>
              <a:defRPr lang="en-US" sz="1600" b="0" i="0" u="none" strike="noStrike" cap="none" dirty="0">
                <a:solidFill>
                  <a:schemeClr val="accent3"/>
                </a:solidFill>
                <a:latin typeface="+mn-lt"/>
                <a:ea typeface="+mn-ea"/>
                <a:cs typeface="Arial" panose="020B0604020202020204"/>
                <a:sym typeface="Arial"/>
              </a:defRPr>
            </a:lvl5pPr>
          </a:lstStyle>
          <a:p>
            <a:pPr lvl="0"/>
            <a:r>
              <a:rPr lang="en-US"/>
              <a:t>Header 3</a:t>
            </a:r>
          </a:p>
        </p:txBody>
      </p:sp>
      <p:sp>
        <p:nvSpPr>
          <p:cNvPr id="7" name="Text Placeholder 9">
            <a:extLst>
              <a:ext uri="{FF2B5EF4-FFF2-40B4-BE49-F238E27FC236}">
                <a16:creationId xmlns:a16="http://schemas.microsoft.com/office/drawing/2014/main" id="{2377A4F8-A300-EDF1-D3FC-38BB05470E2D}"/>
              </a:ext>
            </a:extLst>
          </p:cNvPr>
          <p:cNvSpPr>
            <a:spLocks noGrp="1"/>
          </p:cNvSpPr>
          <p:nvPr>
            <p:ph type="body" sz="quarter" idx="40" hasCustomPrompt="1"/>
          </p:nvPr>
        </p:nvSpPr>
        <p:spPr>
          <a:xfrm>
            <a:off x="6347757" y="3429000"/>
            <a:ext cx="2397027" cy="2674596"/>
          </a:xfrm>
          <a:prstGeom prst="rect">
            <a:avLst/>
          </a:prstGeom>
        </p:spPr>
        <p:txBody>
          <a:bodyPr>
            <a:noAutofit/>
          </a:bodyPr>
          <a:lstStyle>
            <a:lvl1pPr marL="171450" indent="-171450">
              <a:lnSpc>
                <a:spcPct val="100000"/>
              </a:lnSpc>
              <a:spcBef>
                <a:spcPts val="0"/>
              </a:spcBef>
              <a:spcAft>
                <a:spcPts val="600"/>
              </a:spcAft>
              <a:buFont typeface="Arial" panose="020B0604020202020204" pitchFamily="34" charset="0"/>
              <a:buChar char="•"/>
              <a:defRPr sz="1100"/>
            </a:lvl1pPr>
            <a:lvl2pPr marL="457200" indent="-171450">
              <a:lnSpc>
                <a:spcPct val="100000"/>
              </a:lnSpc>
              <a:spcBef>
                <a:spcPts val="0"/>
              </a:spcBef>
              <a:spcAft>
                <a:spcPts val="600"/>
              </a:spcAft>
              <a:buFont typeface="Arial" panose="020B0604020202020204" pitchFamily="34" charset="0"/>
              <a:buChar char="•"/>
              <a:defRPr sz="1100"/>
            </a:lvl2pPr>
            <a:lvl3pPr marL="738187" indent="-171450">
              <a:lnSpc>
                <a:spcPct val="100000"/>
              </a:lnSpc>
              <a:spcBef>
                <a:spcPts val="0"/>
              </a:spcBef>
              <a:spcAft>
                <a:spcPts val="400"/>
              </a:spcAft>
              <a:buFont typeface="Arial" panose="020B0604020202020204" pitchFamily="34" charset="0"/>
              <a:buChar char="•"/>
              <a:defRPr sz="1100"/>
            </a:lvl3pPr>
            <a:lvl4pPr marL="971550" indent="-171450">
              <a:buFont typeface="Arial" panose="020B0604020202020204" pitchFamily="34" charset="0"/>
              <a:buChar char="•"/>
              <a:defRPr sz="1100"/>
            </a:lvl4pPr>
            <a:lvl5pPr marL="1257300" indent="-171450">
              <a:defRPr sz="1100"/>
            </a:lvl5p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5" name="Text Placeholder 15">
            <a:extLst>
              <a:ext uri="{FF2B5EF4-FFF2-40B4-BE49-F238E27FC236}">
                <a16:creationId xmlns:a16="http://schemas.microsoft.com/office/drawing/2014/main" id="{500BEEFD-C507-D13C-655F-2B937AEB1123}"/>
              </a:ext>
            </a:extLst>
          </p:cNvPr>
          <p:cNvSpPr>
            <a:spLocks noGrp="1"/>
          </p:cNvSpPr>
          <p:nvPr>
            <p:ph type="body" sz="quarter" idx="10" hasCustomPrompt="1"/>
          </p:nvPr>
        </p:nvSpPr>
        <p:spPr>
          <a:xfrm>
            <a:off x="457199" y="1305681"/>
            <a:ext cx="11277600" cy="492443"/>
          </a:xfrm>
          <a:prstGeom prst="rect">
            <a:avLst/>
          </a:prstGeom>
        </p:spPr>
        <p:txBody>
          <a:bodyPr lIns="0" tIns="0" rIns="0" bIns="0">
            <a:noAutofit/>
          </a:bodyPr>
          <a:lstStyle>
            <a:lvl1pPr marL="0" indent="0">
              <a:lnSpc>
                <a:spcPct val="100000"/>
              </a:lnSpc>
              <a:buNone/>
              <a:defRPr lang="en-US" sz="1600" b="0" i="0" u="none" strike="noStrike" kern="1200" cap="none" dirty="0">
                <a:solidFill>
                  <a:schemeClr val="accent3"/>
                </a:solidFill>
                <a:latin typeface="+mn-lt"/>
                <a:ea typeface="+mn-ea"/>
                <a:cs typeface="Arial" panose="020B0604020202020204"/>
              </a:defRPr>
            </a:lvl1pPr>
          </a:lstStyle>
          <a:p>
            <a:pPr marL="0" marR="0" lvl="0" indent="0" algn="l" defTabSz="1219170" rtl="0" eaLnBrk="1" latinLnBrk="0" hangingPunct="1">
              <a:lnSpc>
                <a:spcPct val="100000"/>
              </a:lnSpc>
              <a:spcBef>
                <a:spcPts val="0"/>
              </a:spcBef>
              <a:spcAft>
                <a:spcPts val="0"/>
              </a:spcAft>
              <a:buClr>
                <a:srgbClr val="000000"/>
              </a:buClr>
              <a:buFont typeface="Arial"/>
              <a:buNone/>
            </a:pPr>
            <a:r>
              <a:rPr lang="en-US" err="1"/>
              <a:t>Subtiles</a:t>
            </a:r>
            <a:endParaRPr lang="en-US"/>
          </a:p>
        </p:txBody>
      </p:sp>
      <p:sp>
        <p:nvSpPr>
          <p:cNvPr id="9" name="Text Placeholder 8">
            <a:extLst>
              <a:ext uri="{FF2B5EF4-FFF2-40B4-BE49-F238E27FC236}">
                <a16:creationId xmlns:a16="http://schemas.microsoft.com/office/drawing/2014/main" id="{98F8F0EE-67BA-5344-65F3-06D09108D838}"/>
              </a:ext>
            </a:extLst>
          </p:cNvPr>
          <p:cNvSpPr>
            <a:spLocks noGrp="1"/>
          </p:cNvSpPr>
          <p:nvPr>
            <p:ph type="body" sz="quarter" idx="11" hasCustomPrompt="1"/>
          </p:nvPr>
        </p:nvSpPr>
        <p:spPr>
          <a:xfrm>
            <a:off x="876300" y="6385347"/>
            <a:ext cx="9715500" cy="228175"/>
          </a:xfrm>
        </p:spPr>
        <p:txBody>
          <a:bodyPr>
            <a:noAutofit/>
          </a:bodyPr>
          <a:lstStyle>
            <a:lvl1pPr marL="0" indent="0">
              <a:buNone/>
              <a:defRPr sz="800"/>
            </a:lvl1pPr>
            <a:lvl2pPr marL="285750" indent="0">
              <a:buNone/>
              <a:defRPr sz="800"/>
            </a:lvl2pPr>
            <a:lvl3pPr marL="571500" indent="0">
              <a:buNone/>
              <a:defRPr sz="800"/>
            </a:lvl3pPr>
            <a:lvl4pPr marL="857250" indent="0">
              <a:buNone/>
              <a:defRPr sz="800"/>
            </a:lvl4pPr>
            <a:lvl5pPr marL="1143000" indent="0">
              <a:buNone/>
              <a:defRPr sz="800"/>
            </a:lvl5pPr>
          </a:lstStyle>
          <a:p>
            <a:pPr lvl="0"/>
            <a:r>
              <a:rPr lang="en-US"/>
              <a:t>Source:</a:t>
            </a:r>
          </a:p>
        </p:txBody>
      </p:sp>
    </p:spTree>
    <p:extLst>
      <p:ext uri="{BB962C8B-B14F-4D97-AF65-F5344CB8AC3E}">
        <p14:creationId xmlns:p14="http://schemas.microsoft.com/office/powerpoint/2010/main" val="95048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slides Blue Harbo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B47346-E2EF-DC1C-98EA-4C4E7A42840C}"/>
              </a:ext>
            </a:extLst>
          </p:cNvPr>
          <p:cNvSpPr>
            <a:spLocks/>
          </p:cNvSpPr>
          <p:nvPr/>
        </p:nvSpPr>
        <p:spPr>
          <a:xfrm>
            <a:off x="4" y="0"/>
            <a:ext cx="12191996" cy="6858000"/>
          </a:xfrm>
          <a:prstGeom prst="rect">
            <a:avLst/>
          </a:prstGeom>
          <a:gradFill flip="none" rotWithShape="1">
            <a:gsLst>
              <a:gs pos="100000">
                <a:schemeClr val="accent3"/>
              </a:gs>
              <a:gs pos="0">
                <a:schemeClr val="tx1"/>
              </a:gs>
            </a:gsLst>
            <a:lin ang="2700000" scaled="1"/>
            <a:tileRect/>
          </a:gradFill>
          <a:ln>
            <a:noFill/>
          </a:ln>
        </p:spPr>
        <p:txBody>
          <a:bodyPr spcFirstLastPara="1" wrap="square" lIns="76200" tIns="38100" rIns="76200" bIns="38100" anchor="ctr" anchorCtr="0">
            <a:noAutofit/>
          </a:bodyPr>
          <a:lstStyle/>
          <a:p>
            <a:pPr algn="ctr"/>
            <a:endParaRPr sz="1200">
              <a:solidFill>
                <a:schemeClr val="lt1"/>
              </a:solidFill>
              <a:latin typeface="Montserrat"/>
              <a:ea typeface="Montserrat"/>
              <a:cs typeface="Montserrat"/>
              <a:sym typeface="Montserrat"/>
            </a:endParaRPr>
          </a:p>
        </p:txBody>
      </p:sp>
      <p:sp>
        <p:nvSpPr>
          <p:cNvPr id="10" name="Freeform: Shape 9">
            <a:extLst>
              <a:ext uri="{FF2B5EF4-FFF2-40B4-BE49-F238E27FC236}">
                <a16:creationId xmlns:a16="http://schemas.microsoft.com/office/drawing/2014/main" id="{D54A7F88-D4BC-DECD-B35F-70E67FE98DB9}"/>
              </a:ext>
            </a:extLst>
          </p:cNvPr>
          <p:cNvSpPr>
            <a:spLocks/>
          </p:cNvSpPr>
          <p:nvPr userDrawn="1"/>
        </p:nvSpPr>
        <p:spPr>
          <a:xfrm>
            <a:off x="8525174" y="3191186"/>
            <a:ext cx="3666826" cy="3666814"/>
          </a:xfrm>
          <a:custGeom>
            <a:avLst/>
            <a:gdLst>
              <a:gd name="connsiteX0" fmla="*/ 3666826 w 3666826"/>
              <a:gd name="connsiteY0" fmla="*/ 3040589 h 3666814"/>
              <a:gd name="connsiteX1" fmla="*/ 3666826 w 3666826"/>
              <a:gd name="connsiteY1" fmla="*/ 3666814 h 3666814"/>
              <a:gd name="connsiteX2" fmla="*/ 3040598 w 3666826"/>
              <a:gd name="connsiteY2" fmla="*/ 3666814 h 3666814"/>
              <a:gd name="connsiteX3" fmla="*/ 3165698 w 3666826"/>
              <a:gd name="connsiteY3" fmla="*/ 3590814 h 3666814"/>
              <a:gd name="connsiteX4" fmla="*/ 3590827 w 3666826"/>
              <a:gd name="connsiteY4" fmla="*/ 3165687 h 3666814"/>
              <a:gd name="connsiteX5" fmla="*/ 2285697 w 3666826"/>
              <a:gd name="connsiteY5" fmla="*/ 0 h 3666814"/>
              <a:gd name="connsiteX6" fmla="*/ 3563652 w 3666826"/>
              <a:gd name="connsiteY6" fmla="*/ 390360 h 3666814"/>
              <a:gd name="connsiteX7" fmla="*/ 3666826 w 3666826"/>
              <a:gd name="connsiteY7" fmla="*/ 467512 h 3666814"/>
              <a:gd name="connsiteX8" fmla="*/ 3666826 w 3666826"/>
              <a:gd name="connsiteY8" fmla="*/ 1530791 h 3666814"/>
              <a:gd name="connsiteX9" fmla="*/ 3590827 w 3666826"/>
              <a:gd name="connsiteY9" fmla="*/ 1405693 h 3666814"/>
              <a:gd name="connsiteX10" fmla="*/ 2285697 w 3666826"/>
              <a:gd name="connsiteY10" fmla="*/ 711764 h 3666814"/>
              <a:gd name="connsiteX11" fmla="*/ 711764 w 3666826"/>
              <a:gd name="connsiteY11" fmla="*/ 2285690 h 3666814"/>
              <a:gd name="connsiteX12" fmla="*/ 1405696 w 3666826"/>
              <a:gd name="connsiteY12" fmla="*/ 3590814 h 3666814"/>
              <a:gd name="connsiteX13" fmla="*/ 1530796 w 3666826"/>
              <a:gd name="connsiteY13" fmla="*/ 3666814 h 3666814"/>
              <a:gd name="connsiteX14" fmla="*/ 467512 w 3666826"/>
              <a:gd name="connsiteY14" fmla="*/ 3666814 h 3666814"/>
              <a:gd name="connsiteX15" fmla="*/ 390361 w 3666826"/>
              <a:gd name="connsiteY15" fmla="*/ 3563641 h 3666814"/>
              <a:gd name="connsiteX16" fmla="*/ 0 w 3666826"/>
              <a:gd name="connsiteY16" fmla="*/ 2285690 h 3666814"/>
              <a:gd name="connsiteX17" fmla="*/ 2285697 w 3666826"/>
              <a:gd name="connsiteY17" fmla="*/ 0 h 366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6826" h="3666814">
                <a:moveTo>
                  <a:pt x="3666826" y="3040589"/>
                </a:moveTo>
                <a:lnTo>
                  <a:pt x="3666826" y="3666814"/>
                </a:lnTo>
                <a:lnTo>
                  <a:pt x="3040598" y="3666814"/>
                </a:lnTo>
                <a:lnTo>
                  <a:pt x="3165698" y="3590814"/>
                </a:lnTo>
                <a:cubicBezTo>
                  <a:pt x="3333165" y="3477676"/>
                  <a:pt x="3477688" y="3333154"/>
                  <a:pt x="3590827" y="3165687"/>
                </a:cubicBezTo>
                <a:close/>
                <a:moveTo>
                  <a:pt x="2285697" y="0"/>
                </a:moveTo>
                <a:cubicBezTo>
                  <a:pt x="2759081" y="0"/>
                  <a:pt x="3198853" y="143907"/>
                  <a:pt x="3563652" y="390360"/>
                </a:cubicBezTo>
                <a:lnTo>
                  <a:pt x="3666826" y="467512"/>
                </a:lnTo>
                <a:lnTo>
                  <a:pt x="3666826" y="1530791"/>
                </a:lnTo>
                <a:lnTo>
                  <a:pt x="3590827" y="1405693"/>
                </a:lnTo>
                <a:cubicBezTo>
                  <a:pt x="3307980" y="987026"/>
                  <a:pt x="2828984" y="711764"/>
                  <a:pt x="2285697" y="711764"/>
                </a:cubicBezTo>
                <a:cubicBezTo>
                  <a:pt x="1416438" y="711764"/>
                  <a:pt x="711764" y="1416435"/>
                  <a:pt x="711764" y="2285690"/>
                </a:cubicBezTo>
                <a:cubicBezTo>
                  <a:pt x="711764" y="2828975"/>
                  <a:pt x="987027" y="3307968"/>
                  <a:pt x="1405696" y="3590814"/>
                </a:cubicBezTo>
                <a:lnTo>
                  <a:pt x="1530796" y="3666814"/>
                </a:lnTo>
                <a:lnTo>
                  <a:pt x="467512" y="3666814"/>
                </a:lnTo>
                <a:lnTo>
                  <a:pt x="390361" y="3563641"/>
                </a:lnTo>
                <a:cubicBezTo>
                  <a:pt x="143907" y="3198843"/>
                  <a:pt x="0" y="2759072"/>
                  <a:pt x="0" y="2285690"/>
                </a:cubicBezTo>
                <a:cubicBezTo>
                  <a:pt x="0" y="1023338"/>
                  <a:pt x="1023341" y="0"/>
                  <a:pt x="2285697" y="0"/>
                </a:cubicBezTo>
                <a:close/>
              </a:path>
            </a:pathLst>
          </a:custGeom>
          <a:gradFill>
            <a:gsLst>
              <a:gs pos="0">
                <a:schemeClr val="bg1">
                  <a:alpha val="20000"/>
                </a:schemeClr>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254189FE-7A31-DE53-A85D-2BE4B7F6DF3F}"/>
              </a:ext>
            </a:extLst>
          </p:cNvPr>
          <p:cNvSpPr/>
          <p:nvPr userDrawn="1"/>
        </p:nvSpPr>
        <p:spPr>
          <a:xfrm>
            <a:off x="0" y="0"/>
            <a:ext cx="7867650" cy="6460322"/>
          </a:xfrm>
          <a:custGeom>
            <a:avLst/>
            <a:gdLst>
              <a:gd name="connsiteX0" fmla="*/ 0 w 7867650"/>
              <a:gd name="connsiteY0" fmla="*/ 0 h 6460322"/>
              <a:gd name="connsiteX1" fmla="*/ 7519936 w 7867650"/>
              <a:gd name="connsiteY1" fmla="*/ 0 h 6460322"/>
              <a:gd name="connsiteX2" fmla="*/ 7583304 w 7867650"/>
              <a:gd name="connsiteY2" fmla="*/ 160773 h 6460322"/>
              <a:gd name="connsiteX3" fmla="*/ 7867650 w 7867650"/>
              <a:gd name="connsiteY3" fmla="*/ 1772577 h 6460322"/>
              <a:gd name="connsiteX4" fmla="*/ 3181626 w 7867650"/>
              <a:gd name="connsiteY4" fmla="*/ 6460322 h 6460322"/>
              <a:gd name="connsiteX5" fmla="*/ 30849 w 7867650"/>
              <a:gd name="connsiteY5" fmla="*/ 5242531 h 6460322"/>
              <a:gd name="connsiteX6" fmla="*/ 0 w 7867650"/>
              <a:gd name="connsiteY6" fmla="*/ 5213108 h 646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7650" h="6460322">
                <a:moveTo>
                  <a:pt x="0" y="0"/>
                </a:moveTo>
                <a:lnTo>
                  <a:pt x="7519936" y="0"/>
                </a:lnTo>
                <a:lnTo>
                  <a:pt x="7583304" y="160773"/>
                </a:lnTo>
                <a:cubicBezTo>
                  <a:pt x="7767257" y="663359"/>
                  <a:pt x="7867650" y="1206240"/>
                  <a:pt x="7867650" y="1772577"/>
                </a:cubicBezTo>
                <a:cubicBezTo>
                  <a:pt x="7867650" y="4361547"/>
                  <a:pt x="5769646" y="6460322"/>
                  <a:pt x="3181626" y="6460322"/>
                </a:cubicBezTo>
                <a:cubicBezTo>
                  <a:pt x="1968492" y="6460322"/>
                  <a:pt x="863027" y="5999166"/>
                  <a:pt x="30849" y="5242531"/>
                </a:cubicBezTo>
                <a:lnTo>
                  <a:pt x="0" y="52131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B00D3E-73F2-6A8E-FF6E-BA6CC4A1646D}"/>
              </a:ext>
            </a:extLst>
          </p:cNvPr>
          <p:cNvSpPr>
            <a:spLocks noGrp="1"/>
          </p:cNvSpPr>
          <p:nvPr>
            <p:ph type="ctrTitle"/>
          </p:nvPr>
        </p:nvSpPr>
        <p:spPr>
          <a:xfrm>
            <a:off x="827315" y="1311873"/>
            <a:ext cx="5268685" cy="1354217"/>
          </a:xfrm>
          <a:noFill/>
          <a:ln>
            <a:noFill/>
          </a:ln>
        </p:spPr>
        <p:txBody>
          <a:bodyPr spcFirstLastPara="1" vert="horz" wrap="square" lIns="0" tIns="0" rIns="0" bIns="0" rtlCol="0" anchor="b" anchorCtr="0">
            <a:spAutoFit/>
          </a:bodyPr>
          <a:lstStyle>
            <a:lvl1pPr>
              <a:defRPr lang="en-US" sz="4400" i="0" u="none" strike="noStrike" cap="none" dirty="0">
                <a:solidFill>
                  <a:schemeClr val="accent2"/>
                </a:solidFill>
                <a:latin typeface="+mn-lt"/>
                <a:ea typeface="+mn-ea"/>
                <a:cs typeface="+mn-cs"/>
                <a:sym typeface="Arial"/>
              </a:defRPr>
            </a:lvl1pPr>
          </a:lstStyle>
          <a:p>
            <a:pPr marL="0" marR="0" lvl="0" indent="0">
              <a:lnSpc>
                <a:spcPct val="100000"/>
              </a:lnSpc>
              <a:spcBef>
                <a:spcPts val="0"/>
              </a:spcBef>
              <a:spcAft>
                <a:spcPts val="0"/>
              </a:spcAft>
              <a:buClrTx/>
              <a:buSzPts val="3700"/>
              <a:buFont typeface="Arial" panose="020B0604020202020204" pitchFamily="34" charset="0"/>
            </a:pPr>
            <a:r>
              <a:rPr lang="en-US"/>
              <a:t>Click to edit Master title style</a:t>
            </a:r>
          </a:p>
        </p:txBody>
      </p:sp>
      <p:sp>
        <p:nvSpPr>
          <p:cNvPr id="3" name="Text Placeholder 15">
            <a:extLst>
              <a:ext uri="{FF2B5EF4-FFF2-40B4-BE49-F238E27FC236}">
                <a16:creationId xmlns:a16="http://schemas.microsoft.com/office/drawing/2014/main" id="{B53C39D0-3F85-3EDF-8BFA-5CEAC4967554}"/>
              </a:ext>
            </a:extLst>
          </p:cNvPr>
          <p:cNvSpPr>
            <a:spLocks noGrp="1"/>
          </p:cNvSpPr>
          <p:nvPr>
            <p:ph type="body" sz="quarter" idx="10"/>
          </p:nvPr>
        </p:nvSpPr>
        <p:spPr>
          <a:xfrm>
            <a:off x="827315" y="2828490"/>
            <a:ext cx="5268685" cy="984885"/>
          </a:xfrm>
          <a:prstGeom prst="rect">
            <a:avLst/>
          </a:prstGeom>
        </p:spPr>
        <p:txBody>
          <a:bodyPr>
            <a:normAutofit/>
          </a:bodyPr>
          <a:lstStyle>
            <a:lvl1pPr marL="0" indent="0">
              <a:buNone/>
              <a:defRPr sz="3200">
                <a:solidFill>
                  <a:schemeClr val="tx1"/>
                </a:solidFill>
                <a:latin typeface="+mn-lt"/>
              </a:defRPr>
            </a:lvl1pPr>
          </a:lstStyle>
          <a:p>
            <a:pPr lvl="0"/>
            <a:r>
              <a:rPr lang="en-US"/>
              <a:t>Click to edit Master text styles</a:t>
            </a:r>
          </a:p>
        </p:txBody>
      </p:sp>
      <p:cxnSp>
        <p:nvCxnSpPr>
          <p:cNvPr id="15" name="Straight Connector 14">
            <a:extLst>
              <a:ext uri="{FF2B5EF4-FFF2-40B4-BE49-F238E27FC236}">
                <a16:creationId xmlns:a16="http://schemas.microsoft.com/office/drawing/2014/main" id="{DD6E3A47-3EE8-87A1-001A-36592DABD92F}"/>
              </a:ext>
            </a:extLst>
          </p:cNvPr>
          <p:cNvCxnSpPr>
            <a:cxnSpLocks/>
          </p:cNvCxnSpPr>
          <p:nvPr userDrawn="1"/>
        </p:nvCxnSpPr>
        <p:spPr>
          <a:xfrm>
            <a:off x="455936" y="1194696"/>
            <a:ext cx="0" cy="273585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4632740-D70A-DA6A-88CE-49DC86618DB5}"/>
              </a:ext>
            </a:extLst>
          </p:cNvPr>
          <p:cNvSpPr txBox="1">
            <a:spLocks/>
          </p:cNvSpPr>
          <p:nvPr userDrawn="1"/>
        </p:nvSpPr>
        <p:spPr>
          <a:xfrm>
            <a:off x="827315" y="422008"/>
            <a:ext cx="2385268" cy="153888"/>
          </a:xfrm>
          <a:prstGeom prst="rect">
            <a:avLst/>
          </a:prstGeom>
        </p:spPr>
        <p:txBody>
          <a:bodyPr vert="horz" wrap="none" lIns="0" tIns="0" rIns="0" bIns="0" rtlCol="0">
            <a:spAutoFit/>
          </a:bodyPr>
          <a:lstStyle>
            <a:lvl1pPr marL="0" indent="0" defTabSz="1219170" eaLnBrk="1" latinLnBrk="0" hangingPunct="1">
              <a:lnSpc>
                <a:spcPct val="90000"/>
              </a:lnSpc>
              <a:spcBef>
                <a:spcPts val="1333"/>
              </a:spcBef>
              <a:buFont typeface="Arial" panose="020B0604020202020204" pitchFamily="34" charset="0"/>
              <a:buNone/>
              <a:defRPr sz="1200" b="1" kern="1200">
                <a:solidFill>
                  <a:schemeClr val="bg2"/>
                </a:solidFill>
                <a:latin typeface="+mn-lt"/>
                <a:ea typeface="+mn-ea"/>
                <a:cs typeface="+mn-cs"/>
              </a:defRPr>
            </a:lvl1pPr>
            <a:lvl2pPr marL="914377" indent="-304792" defTabSz="1219170" eaLnBrk="1" latinLnBrk="0" hangingPunct="1">
              <a:lnSpc>
                <a:spcPct val="90000"/>
              </a:lnSpc>
              <a:spcBef>
                <a:spcPts val="667"/>
              </a:spcBef>
              <a:buFont typeface="Arial" panose="020B0604020202020204" pitchFamily="34" charset="0"/>
              <a:buChar char="•"/>
              <a:defRPr kern="1200">
                <a:solidFill>
                  <a:schemeClr val="tx1"/>
                </a:solidFill>
                <a:latin typeface="+mn-lt"/>
                <a:ea typeface="+mn-ea"/>
                <a:cs typeface="+mn-cs"/>
              </a:defRPr>
            </a:lvl2pPr>
            <a:lvl3pPr marL="1523962" indent="-304792" defTabSz="1219170" eaLnBrk="1" latinLnBrk="0" hangingPunct="1">
              <a:lnSpc>
                <a:spcPct val="90000"/>
              </a:lnSpc>
              <a:spcBef>
                <a:spcPts val="667"/>
              </a:spcBef>
              <a:buFont typeface="Arial" panose="020B0604020202020204" pitchFamily="34" charset="0"/>
              <a:buChar char="•"/>
              <a:defRPr sz="1600" kern="1200">
                <a:solidFill>
                  <a:schemeClr val="tx1"/>
                </a:solidFill>
                <a:latin typeface="+mn-lt"/>
                <a:ea typeface="+mn-ea"/>
                <a:cs typeface="+mn-cs"/>
              </a:defRPr>
            </a:lvl3pPr>
            <a:lvl4pPr marL="2133547"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4pPr>
            <a:lvl5pPr marL="2743131"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5pPr>
            <a:lvl6pPr marL="335271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fld id="{75470516-4596-4BD6-B662-D947530BFD3B}" type="datetime2">
              <a:rPr lang="en-US" sz="1000" b="1" i="0" u="none" strike="noStrike" kern="1200" cap="none" spc="300" smtClean="0">
                <a:solidFill>
                  <a:schemeClr val="tx2"/>
                </a:solidFill>
                <a:latin typeface="+mn-lt"/>
                <a:ea typeface="+mn-ea"/>
                <a:cs typeface="+mn-cs"/>
                <a:sym typeface="Arial"/>
              </a:rPr>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t>Tuesday, March 25, 2025</a:t>
            </a:fld>
            <a:endParaRPr lang="en-US" sz="1000" b="1" i="0" u="none" strike="noStrike" kern="1200" cap="none" spc="300">
              <a:solidFill>
                <a:schemeClr val="tx2"/>
              </a:solidFill>
              <a:latin typeface="+mn-lt"/>
              <a:ea typeface="+mn-ea"/>
              <a:cs typeface="+mn-cs"/>
              <a:sym typeface="Arial"/>
            </a:endParaRPr>
          </a:p>
        </p:txBody>
      </p:sp>
      <p:pic>
        <p:nvPicPr>
          <p:cNvPr id="5" name="Image" descr="Image">
            <a:extLst>
              <a:ext uri="{FF2B5EF4-FFF2-40B4-BE49-F238E27FC236}">
                <a16:creationId xmlns:a16="http://schemas.microsoft.com/office/drawing/2014/main" id="{A0CB819D-3358-F50F-4BDE-824BC8D7DF7E}"/>
              </a:ext>
            </a:extLst>
          </p:cNvPr>
          <p:cNvPicPr>
            <a:picLocks/>
          </p:cNvPicPr>
          <p:nvPr userDrawn="1"/>
        </p:nvPicPr>
        <p:blipFill>
          <a:blip r:embed="rId2"/>
          <a:stretch>
            <a:fillRect/>
          </a:stretch>
        </p:blipFill>
        <p:spPr>
          <a:xfrm>
            <a:off x="9982193" y="4648200"/>
            <a:ext cx="1657357" cy="1657353"/>
          </a:xfrm>
          <a:prstGeom prst="rect">
            <a:avLst/>
          </a:prstGeom>
          <a:ln w="12700">
            <a:miter lim="400000"/>
          </a:ln>
        </p:spPr>
      </p:pic>
    </p:spTree>
    <p:extLst>
      <p:ext uri="{BB962C8B-B14F-4D97-AF65-F5344CB8AC3E}">
        <p14:creationId xmlns:p14="http://schemas.microsoft.com/office/powerpoint/2010/main" val="288470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ver slides 4">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5EB19D-D3E5-0491-6EF0-8E1D567A8E1B}"/>
              </a:ext>
            </a:extLst>
          </p:cNvPr>
          <p:cNvSpPr>
            <a:spLocks/>
          </p:cNvSpPr>
          <p:nvPr userDrawn="1"/>
        </p:nvSpPr>
        <p:spPr>
          <a:xfrm>
            <a:off x="4" y="0"/>
            <a:ext cx="12191996" cy="6858000"/>
          </a:xfrm>
          <a:prstGeom prst="rect">
            <a:avLst/>
          </a:prstGeom>
          <a:gradFill flip="none" rotWithShape="1">
            <a:gsLst>
              <a:gs pos="100000">
                <a:schemeClr val="bg2"/>
              </a:gs>
              <a:gs pos="0">
                <a:schemeClr val="bg1">
                  <a:alpha val="0"/>
                </a:schemeClr>
              </a:gs>
            </a:gsLst>
            <a:lin ang="2700000" scaled="1"/>
            <a:tileRect/>
          </a:gradFill>
          <a:ln>
            <a:noFill/>
          </a:ln>
        </p:spPr>
        <p:txBody>
          <a:bodyPr spcFirstLastPara="1" wrap="square" lIns="76200" tIns="38100" rIns="76200" bIns="38100" anchor="ctr" anchorCtr="0">
            <a:noAutofit/>
          </a:bodyPr>
          <a:lstStyle/>
          <a:p>
            <a:pPr algn="ctr"/>
            <a:endParaRPr sz="1200">
              <a:solidFill>
                <a:schemeClr val="lt1"/>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84632740-D70A-DA6A-88CE-49DC86618DB5}"/>
              </a:ext>
            </a:extLst>
          </p:cNvPr>
          <p:cNvSpPr txBox="1">
            <a:spLocks/>
          </p:cNvSpPr>
          <p:nvPr userDrawn="1"/>
        </p:nvSpPr>
        <p:spPr>
          <a:xfrm>
            <a:off x="6537422" y="5728767"/>
            <a:ext cx="2385268" cy="153888"/>
          </a:xfrm>
          <a:prstGeom prst="rect">
            <a:avLst/>
          </a:prstGeom>
        </p:spPr>
        <p:txBody>
          <a:bodyPr vert="horz" wrap="none" lIns="0" tIns="0" rIns="0" bIns="0" rtlCol="0">
            <a:spAutoFit/>
          </a:bodyPr>
          <a:lstStyle>
            <a:lvl1pPr marL="0" indent="0" defTabSz="1219170" eaLnBrk="1" latinLnBrk="0" hangingPunct="1">
              <a:lnSpc>
                <a:spcPct val="90000"/>
              </a:lnSpc>
              <a:spcBef>
                <a:spcPts val="1333"/>
              </a:spcBef>
              <a:buFont typeface="Arial" panose="020B0604020202020204" pitchFamily="34" charset="0"/>
              <a:buNone/>
              <a:defRPr sz="1200" b="1" kern="1200">
                <a:solidFill>
                  <a:schemeClr val="bg2"/>
                </a:solidFill>
                <a:latin typeface="+mn-lt"/>
                <a:ea typeface="+mn-ea"/>
                <a:cs typeface="+mn-cs"/>
              </a:defRPr>
            </a:lvl1pPr>
            <a:lvl2pPr marL="914377" indent="-304792" defTabSz="1219170" eaLnBrk="1" latinLnBrk="0" hangingPunct="1">
              <a:lnSpc>
                <a:spcPct val="90000"/>
              </a:lnSpc>
              <a:spcBef>
                <a:spcPts val="667"/>
              </a:spcBef>
              <a:buFont typeface="Arial" panose="020B0604020202020204" pitchFamily="34" charset="0"/>
              <a:buChar char="•"/>
              <a:defRPr kern="1200">
                <a:solidFill>
                  <a:schemeClr val="tx1"/>
                </a:solidFill>
                <a:latin typeface="+mn-lt"/>
                <a:ea typeface="+mn-ea"/>
                <a:cs typeface="+mn-cs"/>
              </a:defRPr>
            </a:lvl2pPr>
            <a:lvl3pPr marL="1523962" indent="-304792" defTabSz="1219170" eaLnBrk="1" latinLnBrk="0" hangingPunct="1">
              <a:lnSpc>
                <a:spcPct val="90000"/>
              </a:lnSpc>
              <a:spcBef>
                <a:spcPts val="667"/>
              </a:spcBef>
              <a:buFont typeface="Arial" panose="020B0604020202020204" pitchFamily="34" charset="0"/>
              <a:buChar char="•"/>
              <a:defRPr sz="1600" kern="1200">
                <a:solidFill>
                  <a:schemeClr val="tx1"/>
                </a:solidFill>
                <a:latin typeface="+mn-lt"/>
                <a:ea typeface="+mn-ea"/>
                <a:cs typeface="+mn-cs"/>
              </a:defRPr>
            </a:lvl3pPr>
            <a:lvl4pPr marL="2133547"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4pPr>
            <a:lvl5pPr marL="2743131"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5pPr>
            <a:lvl6pPr marL="335271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fld id="{75470516-4596-4BD6-B662-D947530BFD3B}" type="datetime2">
              <a:rPr lang="en-US" sz="1000" b="1" i="0" u="none" strike="noStrike" kern="1200" cap="none" spc="300" smtClean="0">
                <a:solidFill>
                  <a:schemeClr val="tx2"/>
                </a:solidFill>
                <a:latin typeface="+mn-lt"/>
                <a:ea typeface="+mn-ea"/>
                <a:cs typeface="+mn-cs"/>
                <a:sym typeface="Arial"/>
              </a:rPr>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t>Tuesday, March 25, 2025</a:t>
            </a:fld>
            <a:endParaRPr lang="en-US" sz="1000" b="1" i="0" u="none" strike="noStrike" kern="1200" cap="none" spc="300">
              <a:solidFill>
                <a:schemeClr val="tx2"/>
              </a:solidFill>
              <a:latin typeface="+mn-lt"/>
              <a:ea typeface="+mn-ea"/>
              <a:cs typeface="+mn-cs"/>
              <a:sym typeface="Arial"/>
            </a:endParaRPr>
          </a:p>
        </p:txBody>
      </p:sp>
      <p:sp>
        <p:nvSpPr>
          <p:cNvPr id="6" name="Oval 5">
            <a:extLst>
              <a:ext uri="{FF2B5EF4-FFF2-40B4-BE49-F238E27FC236}">
                <a16:creationId xmlns:a16="http://schemas.microsoft.com/office/drawing/2014/main" id="{38F8612C-61B1-E640-1052-3A3AAC00C71B}"/>
              </a:ext>
            </a:extLst>
          </p:cNvPr>
          <p:cNvSpPr/>
          <p:nvPr userDrawn="1"/>
        </p:nvSpPr>
        <p:spPr>
          <a:xfrm>
            <a:off x="4030621" y="4043923"/>
            <a:ext cx="1919803" cy="1919803"/>
          </a:xfrm>
          <a:prstGeom prst="ellipse">
            <a:avLst/>
          </a:prstGeom>
          <a:noFill/>
          <a:ln>
            <a:gradFill flip="none" rotWithShape="1">
              <a:gsLst>
                <a:gs pos="0">
                  <a:schemeClr val="accent2"/>
                </a:gs>
                <a:gs pos="100000">
                  <a:schemeClr val="accent3"/>
                </a:gs>
              </a:gsLst>
              <a:lin ang="189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2CBE91B-CE84-E193-1793-61966D0C3B24}"/>
              </a:ext>
            </a:extLst>
          </p:cNvPr>
          <p:cNvSpPr/>
          <p:nvPr userDrawn="1"/>
        </p:nvSpPr>
        <p:spPr>
          <a:xfrm>
            <a:off x="5433404" y="5719437"/>
            <a:ext cx="172550" cy="172548"/>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DB00D3E-73F2-6A8E-FF6E-BA6CC4A1646D}"/>
              </a:ext>
            </a:extLst>
          </p:cNvPr>
          <p:cNvSpPr>
            <a:spLocks noGrp="1"/>
          </p:cNvSpPr>
          <p:nvPr userDrawn="1">
            <p:ph type="ctrTitle"/>
          </p:nvPr>
        </p:nvSpPr>
        <p:spPr>
          <a:xfrm>
            <a:off x="6232622" y="2318603"/>
            <a:ext cx="5483592" cy="1369606"/>
          </a:xfrm>
          <a:prstGeom prst="bracketPair">
            <a:avLst>
              <a:gd name="adj" fmla="val 0"/>
            </a:avLst>
          </a:prstGeom>
          <a:noFill/>
          <a:ln w="25400">
            <a:gradFill flip="none" rotWithShape="1">
              <a:gsLst>
                <a:gs pos="100000">
                  <a:schemeClr val="tx1">
                    <a:alpha val="0"/>
                  </a:schemeClr>
                </a:gs>
                <a:gs pos="0">
                  <a:schemeClr val="tx1"/>
                </a:gs>
              </a:gsLst>
              <a:lin ang="0" scaled="1"/>
              <a:tileRect/>
            </a:gradFill>
          </a:ln>
        </p:spPr>
        <p:txBody>
          <a:bodyPr spcFirstLastPara="1" vert="horz" wrap="square" lIns="274320" tIns="91440" rIns="91440" bIns="45720" rtlCol="0" anchor="b" anchorCtr="0">
            <a:spAutoFit/>
          </a:bodyPr>
          <a:lstStyle>
            <a:lvl1pPr>
              <a:defRPr lang="en-US" sz="4000" i="0" u="none" strike="noStrike" cap="none" dirty="0">
                <a:solidFill>
                  <a:schemeClr val="accent1"/>
                </a:solidFill>
                <a:latin typeface="+mn-lt"/>
                <a:ea typeface="+mn-ea"/>
                <a:cs typeface="+mn-cs"/>
                <a:sym typeface="Arial"/>
              </a:defRPr>
            </a:lvl1pPr>
          </a:lstStyle>
          <a:p>
            <a:pPr marL="0" marR="0" lvl="0" indent="0">
              <a:lnSpc>
                <a:spcPct val="100000"/>
              </a:lnSpc>
              <a:spcBef>
                <a:spcPts val="0"/>
              </a:spcBef>
              <a:spcAft>
                <a:spcPts val="0"/>
              </a:spcAft>
              <a:buClrTx/>
              <a:buSzPts val="3700"/>
              <a:buFont typeface="Arial" panose="020B0604020202020204" pitchFamily="34" charset="0"/>
            </a:pPr>
            <a:r>
              <a:rPr lang="en-US"/>
              <a:t>Click to edit Master title style</a:t>
            </a:r>
            <a:endParaRPr lang="en-US" dirty="0"/>
          </a:p>
        </p:txBody>
      </p:sp>
      <p:sp>
        <p:nvSpPr>
          <p:cNvPr id="3" name="Text Placeholder 15">
            <a:extLst>
              <a:ext uri="{FF2B5EF4-FFF2-40B4-BE49-F238E27FC236}">
                <a16:creationId xmlns:a16="http://schemas.microsoft.com/office/drawing/2014/main" id="{B53C39D0-3F85-3EDF-8BFA-5CEAC4967554}"/>
              </a:ext>
            </a:extLst>
          </p:cNvPr>
          <p:cNvSpPr>
            <a:spLocks noGrp="1"/>
          </p:cNvSpPr>
          <p:nvPr userDrawn="1">
            <p:ph type="body" sz="quarter" idx="10"/>
          </p:nvPr>
        </p:nvSpPr>
        <p:spPr>
          <a:xfrm>
            <a:off x="6232622" y="3688209"/>
            <a:ext cx="5268685" cy="470898"/>
          </a:xfrm>
          <a:prstGeom prst="bracketPair">
            <a:avLst>
              <a:gd name="adj" fmla="val 0"/>
            </a:avLst>
          </a:prstGeom>
          <a:noFill/>
          <a:ln w="25400">
            <a:gradFill flip="none" rotWithShape="1">
              <a:gsLst>
                <a:gs pos="100000">
                  <a:schemeClr val="tx1">
                    <a:alpha val="0"/>
                  </a:schemeClr>
                </a:gs>
                <a:gs pos="0">
                  <a:schemeClr val="tx1"/>
                </a:gs>
              </a:gsLst>
              <a:lin ang="0" scaled="1"/>
              <a:tileRect/>
            </a:gradFill>
          </a:ln>
        </p:spPr>
        <p:txBody>
          <a:bodyPr spcFirstLastPara="1" vert="horz" wrap="square" lIns="274320" tIns="91440" rIns="91440" bIns="45720" rtlCol="0" anchor="t" anchorCtr="0">
            <a:spAutoFit/>
          </a:bodyPr>
          <a:lstStyle>
            <a:lvl1pPr marL="0" indent="0">
              <a:buNone/>
              <a:defRPr lang="en-US" sz="2400" dirty="0"/>
            </a:lvl1pPr>
          </a:lstStyle>
          <a:p>
            <a:pPr marL="304792" lvl="0" indent="-304792">
              <a:spcBef>
                <a:spcPct val="0"/>
              </a:spcBef>
            </a:pPr>
            <a:r>
              <a:rPr lang="en-US"/>
              <a:t>Click to edit Master text styles</a:t>
            </a:r>
          </a:p>
        </p:txBody>
      </p:sp>
      <p:sp>
        <p:nvSpPr>
          <p:cNvPr id="9" name="Picture Placeholder 8">
            <a:extLst>
              <a:ext uri="{FF2B5EF4-FFF2-40B4-BE49-F238E27FC236}">
                <a16:creationId xmlns:a16="http://schemas.microsoft.com/office/drawing/2014/main" id="{3394DB21-51A8-A964-305C-E74F39A0F1C9}"/>
              </a:ext>
            </a:extLst>
          </p:cNvPr>
          <p:cNvSpPr>
            <a:spLocks noGrp="1"/>
          </p:cNvSpPr>
          <p:nvPr>
            <p:ph type="pic" sz="quarter" idx="11"/>
          </p:nvPr>
        </p:nvSpPr>
        <p:spPr>
          <a:xfrm>
            <a:off x="380999" y="0"/>
            <a:ext cx="5299941" cy="6186674"/>
          </a:xfrm>
          <a:prstGeom prst="round2SameRect">
            <a:avLst>
              <a:gd name="adj1" fmla="val 0"/>
              <a:gd name="adj2" fmla="val 50000"/>
            </a:avLst>
          </a:prstGeom>
          <a:solidFill>
            <a:schemeClr val="bg1">
              <a:lumMod val="95000"/>
            </a:schemeClr>
          </a:solidFill>
        </p:spPr>
        <p:txBody>
          <a:bodyPr anchor="ctr"/>
          <a:lstStyle>
            <a:lvl1pPr algn="ctr">
              <a:defRPr/>
            </a:lvl1pPr>
          </a:lstStyle>
          <a:p>
            <a:r>
              <a:rPr lang="en-US"/>
              <a:t>Click icon to add picture</a:t>
            </a:r>
          </a:p>
        </p:txBody>
      </p:sp>
      <p:pic>
        <p:nvPicPr>
          <p:cNvPr id="12" name="Google Shape;326;p51">
            <a:extLst>
              <a:ext uri="{FF2B5EF4-FFF2-40B4-BE49-F238E27FC236}">
                <a16:creationId xmlns:a16="http://schemas.microsoft.com/office/drawing/2014/main" id="{5D95E4DD-3F1F-B595-5A51-1A228404B519}"/>
              </a:ext>
            </a:extLst>
          </p:cNvPr>
          <p:cNvPicPr preferRelativeResize="0">
            <a:picLocks/>
          </p:cNvPicPr>
          <p:nvPr userDrawn="1"/>
        </p:nvPicPr>
        <p:blipFill rotWithShape="1">
          <a:blip r:embed="rId2"/>
          <a:stretch/>
        </p:blipFill>
        <p:spPr>
          <a:xfrm>
            <a:off x="10821896" y="359535"/>
            <a:ext cx="1137876" cy="1137874"/>
          </a:xfrm>
          <a:prstGeom prst="rect">
            <a:avLst/>
          </a:prstGeom>
        </p:spPr>
      </p:pic>
    </p:spTree>
    <p:extLst>
      <p:ext uri="{BB962C8B-B14F-4D97-AF65-F5344CB8AC3E}">
        <p14:creationId xmlns:p14="http://schemas.microsoft.com/office/powerpoint/2010/main" val="258273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ver slides 5">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5EB19D-D3E5-0491-6EF0-8E1D567A8E1B}"/>
              </a:ext>
            </a:extLst>
          </p:cNvPr>
          <p:cNvSpPr>
            <a:spLocks/>
          </p:cNvSpPr>
          <p:nvPr userDrawn="1"/>
        </p:nvSpPr>
        <p:spPr>
          <a:xfrm>
            <a:off x="2" y="0"/>
            <a:ext cx="12191996" cy="6858000"/>
          </a:xfrm>
          <a:prstGeom prst="rect">
            <a:avLst/>
          </a:prstGeom>
          <a:solidFill>
            <a:schemeClr val="bg1"/>
          </a:solidFill>
          <a:ln>
            <a:noFill/>
          </a:ln>
        </p:spPr>
        <p:txBody>
          <a:bodyPr spcFirstLastPara="1" wrap="square" lIns="76200" tIns="38100" rIns="76200" bIns="38100" anchor="ctr" anchorCtr="0">
            <a:noAutofit/>
          </a:bodyPr>
          <a:lstStyle/>
          <a:p>
            <a:pPr algn="ctr"/>
            <a:endParaRPr sz="1200">
              <a:solidFill>
                <a:schemeClr val="lt1"/>
              </a:solidFill>
              <a:latin typeface="Montserrat"/>
              <a:ea typeface="Montserrat"/>
              <a:cs typeface="Montserrat"/>
              <a:sym typeface="Montserrat"/>
            </a:endParaRPr>
          </a:p>
        </p:txBody>
      </p:sp>
      <p:pic>
        <p:nvPicPr>
          <p:cNvPr id="8" name="Google Shape;326;p51">
            <a:extLst>
              <a:ext uri="{FF2B5EF4-FFF2-40B4-BE49-F238E27FC236}">
                <a16:creationId xmlns:a16="http://schemas.microsoft.com/office/drawing/2014/main" id="{A41D0E5E-F34D-E9D8-681A-7E6280883062}"/>
              </a:ext>
            </a:extLst>
          </p:cNvPr>
          <p:cNvPicPr preferRelativeResize="0">
            <a:picLocks/>
          </p:cNvPicPr>
          <p:nvPr userDrawn="1"/>
        </p:nvPicPr>
        <p:blipFill rotWithShape="1">
          <a:blip r:embed="rId2"/>
          <a:stretch/>
        </p:blipFill>
        <p:spPr>
          <a:xfrm>
            <a:off x="10535920" y="3973711"/>
            <a:ext cx="1027134" cy="1027134"/>
          </a:xfrm>
          <a:prstGeom prst="rect">
            <a:avLst/>
          </a:prstGeom>
        </p:spPr>
      </p:pic>
      <p:sp>
        <p:nvSpPr>
          <p:cNvPr id="2" name="Title 1">
            <a:extLst>
              <a:ext uri="{FF2B5EF4-FFF2-40B4-BE49-F238E27FC236}">
                <a16:creationId xmlns:a16="http://schemas.microsoft.com/office/drawing/2014/main" id="{1DB00D3E-73F2-6A8E-FF6E-BA6CC4A1646D}"/>
              </a:ext>
            </a:extLst>
          </p:cNvPr>
          <p:cNvSpPr>
            <a:spLocks noGrp="1"/>
          </p:cNvSpPr>
          <p:nvPr userDrawn="1">
            <p:ph type="ctrTitle"/>
          </p:nvPr>
        </p:nvSpPr>
        <p:spPr>
          <a:xfrm>
            <a:off x="549275" y="4542197"/>
            <a:ext cx="8070850" cy="630942"/>
          </a:xfrm>
          <a:prstGeom prst="bracketPair">
            <a:avLst>
              <a:gd name="adj" fmla="val 0"/>
            </a:avLst>
          </a:prstGeom>
          <a:noFill/>
          <a:ln w="25400">
            <a:gradFill flip="none" rotWithShape="1">
              <a:gsLst>
                <a:gs pos="100000">
                  <a:schemeClr val="tx1">
                    <a:alpha val="0"/>
                  </a:schemeClr>
                </a:gs>
                <a:gs pos="0">
                  <a:schemeClr val="tx1"/>
                </a:gs>
              </a:gsLst>
              <a:lin ang="0" scaled="1"/>
              <a:tileRect/>
            </a:gradFill>
          </a:ln>
        </p:spPr>
        <p:txBody>
          <a:bodyPr spcFirstLastPara="1" vert="horz" wrap="square" lIns="274320" tIns="91440" rIns="91440" bIns="45720" rtlCol="0" anchor="b" anchorCtr="0">
            <a:spAutoFit/>
          </a:bodyPr>
          <a:lstStyle>
            <a:lvl1pPr marR="0" algn="l" defTabSz="1219170" rtl="0" eaLnBrk="1" latinLnBrk="0" hangingPunct="1">
              <a:lnSpc>
                <a:spcPct val="100000"/>
              </a:lnSpc>
              <a:spcBef>
                <a:spcPct val="0"/>
              </a:spcBef>
              <a:spcAft>
                <a:spcPts val="0"/>
              </a:spcAft>
              <a:buClrTx/>
              <a:buFontTx/>
              <a:buNone/>
              <a:defRPr lang="en-US" sz="3200" b="1" i="0" u="none" strike="noStrike" kern="1200" cap="none" dirty="0">
                <a:solidFill>
                  <a:schemeClr val="tx1"/>
                </a:solidFill>
                <a:latin typeface="+mj-lt"/>
                <a:ea typeface="+mj-ea"/>
                <a:cs typeface="+mj-cs"/>
                <a:sym typeface="Arial"/>
              </a:defRPr>
            </a:lvl1pPr>
          </a:lstStyle>
          <a:p>
            <a:pPr marL="0" marR="0" lvl="0" indent="0">
              <a:lnSpc>
                <a:spcPct val="100000"/>
              </a:lnSpc>
              <a:spcBef>
                <a:spcPts val="0"/>
              </a:spcBef>
              <a:spcAft>
                <a:spcPts val="0"/>
              </a:spcAft>
              <a:buClrTx/>
              <a:buSzPts val="3700"/>
              <a:buFont typeface="Arial" panose="020B0604020202020204" pitchFamily="34" charset="0"/>
            </a:pPr>
            <a:r>
              <a:rPr lang="en-US"/>
              <a:t>Click to edit Master title style</a:t>
            </a:r>
          </a:p>
        </p:txBody>
      </p:sp>
      <p:sp>
        <p:nvSpPr>
          <p:cNvPr id="3" name="Text Placeholder 15">
            <a:extLst>
              <a:ext uri="{FF2B5EF4-FFF2-40B4-BE49-F238E27FC236}">
                <a16:creationId xmlns:a16="http://schemas.microsoft.com/office/drawing/2014/main" id="{B53C39D0-3F85-3EDF-8BFA-5CEAC4967554}"/>
              </a:ext>
            </a:extLst>
          </p:cNvPr>
          <p:cNvSpPr>
            <a:spLocks noGrp="1"/>
          </p:cNvSpPr>
          <p:nvPr userDrawn="1">
            <p:ph type="body" sz="quarter" idx="10"/>
          </p:nvPr>
        </p:nvSpPr>
        <p:spPr>
          <a:xfrm>
            <a:off x="549275" y="5173139"/>
            <a:ext cx="8070850" cy="415498"/>
          </a:xfrm>
          <a:prstGeom prst="bracketPair">
            <a:avLst>
              <a:gd name="adj" fmla="val 0"/>
            </a:avLst>
          </a:prstGeom>
          <a:ln w="25400">
            <a:gradFill flip="none" rotWithShape="1">
              <a:gsLst>
                <a:gs pos="0">
                  <a:schemeClr val="tx1">
                    <a:alpha val="0"/>
                  </a:schemeClr>
                </a:gs>
                <a:gs pos="100000">
                  <a:schemeClr val="tx1"/>
                </a:gs>
              </a:gsLst>
              <a:lin ang="10800000" scaled="1"/>
              <a:tileRect/>
            </a:gradFill>
          </a:ln>
        </p:spPr>
        <p:txBody>
          <a:bodyPr lIns="274320" tIns="91440" rIns="91440" bIns="45720">
            <a:spAutoFit/>
          </a:bodyPr>
          <a:lstStyle>
            <a:lvl1pPr marL="0" indent="0">
              <a:buNone/>
              <a:defRPr sz="2000" b="1">
                <a:solidFill>
                  <a:schemeClr val="accent1"/>
                </a:solidFill>
                <a:latin typeface="+mn-lt"/>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C32EA562-7760-CAB8-D05E-F771024E2B51}"/>
              </a:ext>
            </a:extLst>
          </p:cNvPr>
          <p:cNvSpPr>
            <a:spLocks noGrp="1"/>
          </p:cNvSpPr>
          <p:nvPr>
            <p:ph type="pic" sz="quarter" idx="11"/>
          </p:nvPr>
        </p:nvSpPr>
        <p:spPr>
          <a:xfrm>
            <a:off x="0" y="0"/>
            <a:ext cx="12192000" cy="3760263"/>
          </a:xfrm>
        </p:spPr>
        <p:txBody>
          <a:bodyPr anchor="ctr"/>
          <a:lstStyle>
            <a:lvl1pPr algn="ctr">
              <a:defRPr/>
            </a:lvl1pPr>
          </a:lstStyle>
          <a:p>
            <a:r>
              <a:rPr lang="en-US"/>
              <a:t>Click icon to add picture</a:t>
            </a:r>
          </a:p>
        </p:txBody>
      </p:sp>
      <p:sp>
        <p:nvSpPr>
          <p:cNvPr id="4" name="TextBox 3">
            <a:extLst>
              <a:ext uri="{FF2B5EF4-FFF2-40B4-BE49-F238E27FC236}">
                <a16:creationId xmlns:a16="http://schemas.microsoft.com/office/drawing/2014/main" id="{84632740-D70A-DA6A-88CE-49DC86618DB5}"/>
              </a:ext>
            </a:extLst>
          </p:cNvPr>
          <p:cNvSpPr txBox="1">
            <a:spLocks/>
          </p:cNvSpPr>
          <p:nvPr userDrawn="1"/>
        </p:nvSpPr>
        <p:spPr>
          <a:xfrm>
            <a:off x="261257" y="256482"/>
            <a:ext cx="2079095" cy="123111"/>
          </a:xfrm>
          <a:prstGeom prst="rect">
            <a:avLst/>
          </a:prstGeom>
        </p:spPr>
        <p:txBody>
          <a:bodyPr vert="horz" wrap="none" lIns="0" tIns="0" rIns="0" bIns="0" rtlCol="0">
            <a:spAutoFit/>
          </a:bodyPr>
          <a:lstStyle>
            <a:lvl1pPr marL="0" indent="0" defTabSz="1219170" eaLnBrk="1" latinLnBrk="0" hangingPunct="1">
              <a:lnSpc>
                <a:spcPct val="90000"/>
              </a:lnSpc>
              <a:spcBef>
                <a:spcPts val="1333"/>
              </a:spcBef>
              <a:buFont typeface="Arial" panose="020B0604020202020204" pitchFamily="34" charset="0"/>
              <a:buNone/>
              <a:defRPr sz="1200" b="1" kern="1200">
                <a:solidFill>
                  <a:schemeClr val="bg2"/>
                </a:solidFill>
                <a:latin typeface="+mn-lt"/>
                <a:ea typeface="+mn-ea"/>
                <a:cs typeface="+mn-cs"/>
              </a:defRPr>
            </a:lvl1pPr>
            <a:lvl2pPr marL="914377" indent="-304792" defTabSz="1219170" eaLnBrk="1" latinLnBrk="0" hangingPunct="1">
              <a:lnSpc>
                <a:spcPct val="90000"/>
              </a:lnSpc>
              <a:spcBef>
                <a:spcPts val="667"/>
              </a:spcBef>
              <a:buFont typeface="Arial" panose="020B0604020202020204" pitchFamily="34" charset="0"/>
              <a:buChar char="•"/>
              <a:defRPr kern="1200">
                <a:solidFill>
                  <a:schemeClr val="tx1"/>
                </a:solidFill>
                <a:latin typeface="+mn-lt"/>
                <a:ea typeface="+mn-ea"/>
                <a:cs typeface="+mn-cs"/>
              </a:defRPr>
            </a:lvl2pPr>
            <a:lvl3pPr marL="1523962" indent="-304792" defTabSz="1219170" eaLnBrk="1" latinLnBrk="0" hangingPunct="1">
              <a:lnSpc>
                <a:spcPct val="90000"/>
              </a:lnSpc>
              <a:spcBef>
                <a:spcPts val="667"/>
              </a:spcBef>
              <a:buFont typeface="Arial" panose="020B0604020202020204" pitchFamily="34" charset="0"/>
              <a:buChar char="•"/>
              <a:defRPr sz="1600" kern="1200">
                <a:solidFill>
                  <a:schemeClr val="tx1"/>
                </a:solidFill>
                <a:latin typeface="+mn-lt"/>
                <a:ea typeface="+mn-ea"/>
                <a:cs typeface="+mn-cs"/>
              </a:defRPr>
            </a:lvl3pPr>
            <a:lvl4pPr marL="2133547"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4pPr>
            <a:lvl5pPr marL="2743131"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5pPr>
            <a:lvl6pPr marL="335271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fld id="{75470516-4596-4BD6-B662-D947530BFD3B}" type="datetime2">
              <a:rPr lang="en-US" sz="800" b="1" i="0" u="none" strike="noStrike" kern="1200" cap="none" spc="300" smtClean="0">
                <a:solidFill>
                  <a:schemeClr val="bg1"/>
                </a:solidFill>
                <a:latin typeface="+mn-lt"/>
                <a:ea typeface="+mn-ea"/>
                <a:cs typeface="+mn-cs"/>
                <a:sym typeface="Arial"/>
              </a:rPr>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t>Tuesday, March 25, 2025</a:t>
            </a:fld>
            <a:endParaRPr lang="en-US" sz="800" b="1" i="0" u="none" strike="noStrike" kern="1200" cap="none" spc="300">
              <a:solidFill>
                <a:schemeClr val="bg1"/>
              </a:solidFill>
              <a:latin typeface="+mn-lt"/>
              <a:ea typeface="+mn-ea"/>
              <a:cs typeface="+mn-cs"/>
              <a:sym typeface="Arial"/>
            </a:endParaRPr>
          </a:p>
        </p:txBody>
      </p:sp>
      <p:sp>
        <p:nvSpPr>
          <p:cNvPr id="10" name="TextBox 9">
            <a:extLst>
              <a:ext uri="{FF2B5EF4-FFF2-40B4-BE49-F238E27FC236}">
                <a16:creationId xmlns:a16="http://schemas.microsoft.com/office/drawing/2014/main" id="{0BCBD572-D4BB-26BA-995E-DA8AB66F50DC}"/>
              </a:ext>
            </a:extLst>
          </p:cNvPr>
          <p:cNvSpPr txBox="1">
            <a:spLocks/>
          </p:cNvSpPr>
          <p:nvPr userDrawn="1"/>
        </p:nvSpPr>
        <p:spPr>
          <a:xfrm>
            <a:off x="549275" y="4126699"/>
            <a:ext cx="2385268" cy="153888"/>
          </a:xfrm>
          <a:prstGeom prst="rect">
            <a:avLst/>
          </a:prstGeom>
        </p:spPr>
        <p:txBody>
          <a:bodyPr vert="horz" wrap="none" lIns="0" tIns="0" rIns="0" bIns="0" rtlCol="0">
            <a:spAutoFit/>
          </a:bodyPr>
          <a:lstStyle>
            <a:lvl1pPr marL="0" indent="0" defTabSz="1219170" eaLnBrk="1" latinLnBrk="0" hangingPunct="1">
              <a:lnSpc>
                <a:spcPct val="90000"/>
              </a:lnSpc>
              <a:spcBef>
                <a:spcPts val="1333"/>
              </a:spcBef>
              <a:buFont typeface="Arial" panose="020B0604020202020204" pitchFamily="34" charset="0"/>
              <a:buNone/>
              <a:defRPr sz="1200" b="1" kern="1200">
                <a:solidFill>
                  <a:schemeClr val="bg2"/>
                </a:solidFill>
                <a:latin typeface="+mn-lt"/>
                <a:ea typeface="+mn-ea"/>
                <a:cs typeface="+mn-cs"/>
              </a:defRPr>
            </a:lvl1pPr>
            <a:lvl2pPr marL="914377" indent="-304792" defTabSz="1219170" eaLnBrk="1" latinLnBrk="0" hangingPunct="1">
              <a:lnSpc>
                <a:spcPct val="90000"/>
              </a:lnSpc>
              <a:spcBef>
                <a:spcPts val="667"/>
              </a:spcBef>
              <a:buFont typeface="Arial" panose="020B0604020202020204" pitchFamily="34" charset="0"/>
              <a:buChar char="•"/>
              <a:defRPr kern="1200">
                <a:solidFill>
                  <a:schemeClr val="tx1"/>
                </a:solidFill>
                <a:latin typeface="+mn-lt"/>
                <a:ea typeface="+mn-ea"/>
                <a:cs typeface="+mn-cs"/>
              </a:defRPr>
            </a:lvl2pPr>
            <a:lvl3pPr marL="1523962" indent="-304792" defTabSz="1219170" eaLnBrk="1" latinLnBrk="0" hangingPunct="1">
              <a:lnSpc>
                <a:spcPct val="90000"/>
              </a:lnSpc>
              <a:spcBef>
                <a:spcPts val="667"/>
              </a:spcBef>
              <a:buFont typeface="Arial" panose="020B0604020202020204" pitchFamily="34" charset="0"/>
              <a:buChar char="•"/>
              <a:defRPr sz="1600" kern="1200">
                <a:solidFill>
                  <a:schemeClr val="tx1"/>
                </a:solidFill>
                <a:latin typeface="+mn-lt"/>
                <a:ea typeface="+mn-ea"/>
                <a:cs typeface="+mn-cs"/>
              </a:defRPr>
            </a:lvl3pPr>
            <a:lvl4pPr marL="2133547"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4pPr>
            <a:lvl5pPr marL="2743131"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5pPr>
            <a:lvl6pPr marL="335271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fld id="{75470516-4596-4BD6-B662-D947530BFD3B}" type="datetime2">
              <a:rPr lang="en-US" sz="1000" b="1" i="0" u="none" strike="noStrike" kern="1200" cap="none" spc="300" smtClean="0">
                <a:solidFill>
                  <a:schemeClr val="tx2"/>
                </a:solidFill>
                <a:latin typeface="+mn-lt"/>
                <a:ea typeface="+mn-ea"/>
                <a:cs typeface="+mn-cs"/>
                <a:sym typeface="Arial"/>
              </a:rPr>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t>Tuesday, March 25, 2025</a:t>
            </a:fld>
            <a:endParaRPr lang="en-US" sz="1000" b="1" i="0" u="none" strike="noStrike" kern="1200" cap="none" spc="300">
              <a:solidFill>
                <a:schemeClr val="tx2"/>
              </a:solidFill>
              <a:latin typeface="+mn-lt"/>
              <a:ea typeface="+mn-ea"/>
              <a:cs typeface="+mn-cs"/>
              <a:sym typeface="Arial"/>
            </a:endParaRPr>
          </a:p>
        </p:txBody>
      </p:sp>
    </p:spTree>
    <p:extLst>
      <p:ext uri="{BB962C8B-B14F-4D97-AF65-F5344CB8AC3E}">
        <p14:creationId xmlns:p14="http://schemas.microsoft.com/office/powerpoint/2010/main" val="248927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s Blue Harbor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5EB19D-D3E5-0491-6EF0-8E1D567A8E1B}"/>
              </a:ext>
            </a:extLst>
          </p:cNvPr>
          <p:cNvSpPr>
            <a:spLocks/>
          </p:cNvSpPr>
          <p:nvPr userDrawn="1"/>
        </p:nvSpPr>
        <p:spPr>
          <a:xfrm>
            <a:off x="2" y="0"/>
            <a:ext cx="12191996" cy="6858000"/>
          </a:xfrm>
          <a:prstGeom prst="rect">
            <a:avLst/>
          </a:prstGeom>
          <a:solidFill>
            <a:schemeClr val="accent2"/>
          </a:solidFill>
          <a:ln>
            <a:noFill/>
          </a:ln>
        </p:spPr>
        <p:txBody>
          <a:bodyPr spcFirstLastPara="1" wrap="square" lIns="76200" tIns="38100" rIns="76200" bIns="38100" anchor="ctr" anchorCtr="0">
            <a:noAutofit/>
          </a:bodyPr>
          <a:lstStyle/>
          <a:p>
            <a:pPr algn="ctr"/>
            <a:endParaRPr sz="1200">
              <a:solidFill>
                <a:schemeClr val="lt1"/>
              </a:solidFill>
              <a:latin typeface="Montserrat"/>
              <a:ea typeface="Montserrat"/>
              <a:cs typeface="Montserrat"/>
              <a:sym typeface="Montserrat"/>
            </a:endParaRPr>
          </a:p>
        </p:txBody>
      </p:sp>
      <p:pic>
        <p:nvPicPr>
          <p:cNvPr id="10" name="146211-dark-grey-blurred-bokeh-background.jpg" descr="146211-dark-grey-blurred-bokeh-background.jpg">
            <a:extLst>
              <a:ext uri="{FF2B5EF4-FFF2-40B4-BE49-F238E27FC236}">
                <a16:creationId xmlns:a16="http://schemas.microsoft.com/office/drawing/2014/main" id="{716014E4-2515-B4AC-8678-8DC30138A9FF}"/>
              </a:ext>
            </a:extLst>
          </p:cNvPr>
          <p:cNvPicPr>
            <a:picLocks noChangeAspect="1"/>
          </p:cNvPicPr>
          <p:nvPr userDrawn="1"/>
        </p:nvPicPr>
        <p:blipFill>
          <a:blip r:embed="rId2">
            <a:alphaModFix amt="16000"/>
          </a:blip>
          <a:stretch>
            <a:fillRect/>
          </a:stretch>
        </p:blipFill>
        <p:spPr>
          <a:xfrm>
            <a:off x="0" y="0"/>
            <a:ext cx="12192000" cy="6858000"/>
          </a:xfrm>
          <a:prstGeom prst="rect">
            <a:avLst/>
          </a:prstGeom>
          <a:ln w="12700">
            <a:miter lim="400000"/>
          </a:ln>
        </p:spPr>
      </p:pic>
      <p:sp>
        <p:nvSpPr>
          <p:cNvPr id="12" name="Freeform 7">
            <a:extLst>
              <a:ext uri="{FF2B5EF4-FFF2-40B4-BE49-F238E27FC236}">
                <a16:creationId xmlns:a16="http://schemas.microsoft.com/office/drawing/2014/main" id="{8258BA50-F671-F9BE-AADB-F96D7364DB4B}"/>
              </a:ext>
            </a:extLst>
          </p:cNvPr>
          <p:cNvSpPr/>
          <p:nvPr userDrawn="1"/>
        </p:nvSpPr>
        <p:spPr>
          <a:xfrm>
            <a:off x="0" y="0"/>
            <a:ext cx="9677406" cy="6858000"/>
          </a:xfrm>
          <a:custGeom>
            <a:avLst/>
            <a:gdLst>
              <a:gd name="connsiteX0" fmla="*/ 0 w 19354812"/>
              <a:gd name="connsiteY0" fmla="*/ 0 h 13716000"/>
              <a:gd name="connsiteX1" fmla="*/ 16932496 w 19354812"/>
              <a:gd name="connsiteY1" fmla="*/ 0 h 13716000"/>
              <a:gd name="connsiteX2" fmla="*/ 17181604 w 19354812"/>
              <a:gd name="connsiteY2" fmla="*/ 316805 h 13716000"/>
              <a:gd name="connsiteX3" fmla="*/ 19354812 w 19354812"/>
              <a:gd name="connsiteY3" fmla="*/ 6858001 h 13716000"/>
              <a:gd name="connsiteX4" fmla="*/ 17181604 w 19354812"/>
              <a:gd name="connsiteY4" fmla="*/ 13399195 h 13716000"/>
              <a:gd name="connsiteX5" fmla="*/ 16932496 w 19354812"/>
              <a:gd name="connsiteY5" fmla="*/ 13716000 h 13716000"/>
              <a:gd name="connsiteX6" fmla="*/ 0 w 19354812"/>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12" h="13716000">
                <a:moveTo>
                  <a:pt x="0" y="0"/>
                </a:moveTo>
                <a:lnTo>
                  <a:pt x="16932496" y="0"/>
                </a:lnTo>
                <a:lnTo>
                  <a:pt x="17181604" y="316805"/>
                </a:lnTo>
                <a:cubicBezTo>
                  <a:pt x="18546520" y="2140842"/>
                  <a:pt x="19354812" y="4405086"/>
                  <a:pt x="19354812" y="6858001"/>
                </a:cubicBezTo>
                <a:cubicBezTo>
                  <a:pt x="19354812" y="9310918"/>
                  <a:pt x="18546520" y="11575159"/>
                  <a:pt x="17181604" y="13399195"/>
                </a:cubicBezTo>
                <a:lnTo>
                  <a:pt x="16932496" y="13716000"/>
                </a:lnTo>
                <a:lnTo>
                  <a:pt x="0" y="13716000"/>
                </a:lnTo>
                <a:close/>
              </a:path>
            </a:pathLst>
          </a:custGeom>
          <a:solidFill>
            <a:schemeClr val="bg1"/>
          </a:solidFill>
          <a:ln w="12700">
            <a:miter lim="400000"/>
          </a:ln>
          <a:effectLst>
            <a:outerShdw blurRad="1270000" dir="5400000" rotWithShape="0">
              <a:srgbClr val="474543">
                <a:alpha val="40000"/>
              </a:srgbClr>
            </a:outerShdw>
          </a:effectLst>
        </p:spPr>
        <p:txBody>
          <a:bodyPr wrap="square" lIns="25400" tIns="25400" rIns="25400" bIns="25400" anchor="ctr">
            <a:noAutofit/>
          </a:bodyPr>
          <a:lstStyle/>
          <a:p>
            <a:pPr defTabSz="412740">
              <a:defRPr sz="3200">
                <a:solidFill>
                  <a:srgbClr val="FFFFFF"/>
                </a:solidFill>
                <a:latin typeface="Helvetica Neue Medium"/>
                <a:ea typeface="Helvetica Neue Medium"/>
                <a:cs typeface="Helvetica Neue Medium"/>
                <a:sym typeface="Helvetica Neue Medium"/>
              </a:defRPr>
            </a:pPr>
            <a:endParaRPr sz="1600" b="1" i="0">
              <a:latin typeface="Montserrat" pitchFamily="2" charset="77"/>
            </a:endParaRPr>
          </a:p>
        </p:txBody>
      </p:sp>
      <p:pic>
        <p:nvPicPr>
          <p:cNvPr id="3" name="Google Shape;326;p51">
            <a:extLst>
              <a:ext uri="{FF2B5EF4-FFF2-40B4-BE49-F238E27FC236}">
                <a16:creationId xmlns:a16="http://schemas.microsoft.com/office/drawing/2014/main" id="{3DBB9585-5BD4-AA5B-224E-8B8B45F4EC83}"/>
              </a:ext>
            </a:extLst>
          </p:cNvPr>
          <p:cNvPicPr preferRelativeResize="0">
            <a:picLocks/>
          </p:cNvPicPr>
          <p:nvPr userDrawn="1"/>
        </p:nvPicPr>
        <p:blipFill rotWithShape="1">
          <a:blip r:embed="rId3"/>
          <a:stretch/>
        </p:blipFill>
        <p:spPr>
          <a:xfrm>
            <a:off x="691117" y="5251202"/>
            <a:ext cx="925762" cy="925762"/>
          </a:xfrm>
          <a:prstGeom prst="rect">
            <a:avLst/>
          </a:prstGeom>
        </p:spPr>
      </p:pic>
      <p:sp>
        <p:nvSpPr>
          <p:cNvPr id="20" name="Title 1">
            <a:extLst>
              <a:ext uri="{FF2B5EF4-FFF2-40B4-BE49-F238E27FC236}">
                <a16:creationId xmlns:a16="http://schemas.microsoft.com/office/drawing/2014/main" id="{E0C33680-D0A2-622C-35CA-3EC8E1C28F62}"/>
              </a:ext>
            </a:extLst>
          </p:cNvPr>
          <p:cNvSpPr>
            <a:spLocks noGrp="1"/>
          </p:cNvSpPr>
          <p:nvPr>
            <p:ph type="ctrTitle"/>
          </p:nvPr>
        </p:nvSpPr>
        <p:spPr>
          <a:xfrm>
            <a:off x="691117" y="1984832"/>
            <a:ext cx="5288770" cy="1369606"/>
          </a:xfrm>
          <a:prstGeom prst="bracketPair">
            <a:avLst>
              <a:gd name="adj" fmla="val 0"/>
            </a:avLst>
          </a:prstGeom>
          <a:noFill/>
          <a:ln w="38100">
            <a:gradFill flip="none" rotWithShape="1">
              <a:gsLst>
                <a:gs pos="100000">
                  <a:schemeClr val="tx1">
                    <a:alpha val="0"/>
                  </a:schemeClr>
                </a:gs>
                <a:gs pos="0">
                  <a:schemeClr val="tx1"/>
                </a:gs>
              </a:gsLst>
              <a:lin ang="0" scaled="1"/>
              <a:tileRect/>
            </a:gradFill>
          </a:ln>
        </p:spPr>
        <p:txBody>
          <a:bodyPr spcFirstLastPara="1" vert="horz" wrap="square" lIns="274320" tIns="91440" rIns="91440" bIns="45720" rtlCol="0" anchor="b" anchorCtr="0">
            <a:spAutoFit/>
          </a:bodyPr>
          <a:lstStyle>
            <a:lvl1pPr>
              <a:defRPr lang="en-US" sz="4000" i="0" u="none" strike="noStrike" cap="none" dirty="0">
                <a:solidFill>
                  <a:schemeClr val="accent1"/>
                </a:solidFill>
                <a:latin typeface="+mn-lt"/>
                <a:ea typeface="+mn-ea"/>
                <a:cs typeface="+mn-cs"/>
                <a:sym typeface="Arial"/>
              </a:defRPr>
            </a:lvl1pPr>
          </a:lstStyle>
          <a:p>
            <a:pPr marL="0" marR="0" lvl="0" indent="0">
              <a:lnSpc>
                <a:spcPct val="100000"/>
              </a:lnSpc>
              <a:spcBef>
                <a:spcPts val="0"/>
              </a:spcBef>
              <a:spcAft>
                <a:spcPts val="0"/>
              </a:spcAft>
              <a:buClrTx/>
              <a:buSzPts val="3700"/>
              <a:buFont typeface="Arial" panose="020B0604020202020204" pitchFamily="34" charset="0"/>
            </a:pPr>
            <a:r>
              <a:rPr lang="en-US"/>
              <a:t>Click to edit Master title style</a:t>
            </a:r>
          </a:p>
        </p:txBody>
      </p:sp>
      <p:sp>
        <p:nvSpPr>
          <p:cNvPr id="19" name="Text Placeholder 15">
            <a:extLst>
              <a:ext uri="{FF2B5EF4-FFF2-40B4-BE49-F238E27FC236}">
                <a16:creationId xmlns:a16="http://schemas.microsoft.com/office/drawing/2014/main" id="{FB764988-BD99-C237-B828-63C82BE86F9F}"/>
              </a:ext>
            </a:extLst>
          </p:cNvPr>
          <p:cNvSpPr>
            <a:spLocks noGrp="1"/>
          </p:cNvSpPr>
          <p:nvPr>
            <p:ph type="body" sz="quarter" idx="12"/>
          </p:nvPr>
        </p:nvSpPr>
        <p:spPr>
          <a:xfrm>
            <a:off x="691116" y="3354438"/>
            <a:ext cx="5288770" cy="470898"/>
          </a:xfrm>
          <a:prstGeom prst="bracketPair">
            <a:avLst>
              <a:gd name="adj" fmla="val 0"/>
            </a:avLst>
          </a:prstGeom>
          <a:ln w="38100">
            <a:gradFill flip="none" rotWithShape="1">
              <a:gsLst>
                <a:gs pos="0">
                  <a:schemeClr val="tx1">
                    <a:alpha val="0"/>
                  </a:schemeClr>
                </a:gs>
                <a:gs pos="100000">
                  <a:schemeClr val="tx1"/>
                </a:gs>
              </a:gsLst>
              <a:lin ang="10800000" scaled="1"/>
              <a:tileRect/>
            </a:gradFill>
          </a:ln>
        </p:spPr>
        <p:txBody>
          <a:bodyPr wrap="square" lIns="274320" tIns="91440" rIns="91440" bIns="45720">
            <a:spAutoFit/>
          </a:bodyPr>
          <a:lstStyle>
            <a:lvl1pPr marL="0" indent="0">
              <a:buNone/>
              <a:defRPr sz="2400">
                <a:solidFill>
                  <a:schemeClr val="tx1"/>
                </a:solidFill>
                <a:latin typeface="+mn-lt"/>
              </a:defRPr>
            </a:lvl1pPr>
          </a:lstStyle>
          <a:p>
            <a:pPr lvl="0"/>
            <a:r>
              <a:rPr lang="en-US"/>
              <a:t>Click to edit Master text styles</a:t>
            </a:r>
          </a:p>
        </p:txBody>
      </p:sp>
      <p:sp>
        <p:nvSpPr>
          <p:cNvPr id="4" name="TextBox 3">
            <a:extLst>
              <a:ext uri="{FF2B5EF4-FFF2-40B4-BE49-F238E27FC236}">
                <a16:creationId xmlns:a16="http://schemas.microsoft.com/office/drawing/2014/main" id="{84632740-D70A-DA6A-88CE-49DC86618DB5}"/>
              </a:ext>
            </a:extLst>
          </p:cNvPr>
          <p:cNvSpPr txBox="1">
            <a:spLocks/>
          </p:cNvSpPr>
          <p:nvPr userDrawn="1"/>
        </p:nvSpPr>
        <p:spPr>
          <a:xfrm>
            <a:off x="691116" y="930698"/>
            <a:ext cx="2079095" cy="123111"/>
          </a:xfrm>
          <a:prstGeom prst="rect">
            <a:avLst/>
          </a:prstGeom>
        </p:spPr>
        <p:txBody>
          <a:bodyPr vert="horz" wrap="none" lIns="0" tIns="0" rIns="0" bIns="0" rtlCol="0">
            <a:spAutoFit/>
          </a:bodyPr>
          <a:lstStyle>
            <a:lvl1pPr marL="0" indent="0" defTabSz="1219170" eaLnBrk="1" latinLnBrk="0" hangingPunct="1">
              <a:lnSpc>
                <a:spcPct val="90000"/>
              </a:lnSpc>
              <a:spcBef>
                <a:spcPts val="1333"/>
              </a:spcBef>
              <a:buFont typeface="Arial" panose="020B0604020202020204" pitchFamily="34" charset="0"/>
              <a:buNone/>
              <a:defRPr sz="1200" b="1" kern="1200">
                <a:solidFill>
                  <a:schemeClr val="bg2"/>
                </a:solidFill>
                <a:latin typeface="+mn-lt"/>
                <a:ea typeface="+mn-ea"/>
                <a:cs typeface="+mn-cs"/>
              </a:defRPr>
            </a:lvl1pPr>
            <a:lvl2pPr marL="914377" indent="-304792" defTabSz="1219170" eaLnBrk="1" latinLnBrk="0" hangingPunct="1">
              <a:lnSpc>
                <a:spcPct val="90000"/>
              </a:lnSpc>
              <a:spcBef>
                <a:spcPts val="667"/>
              </a:spcBef>
              <a:buFont typeface="Arial" panose="020B0604020202020204" pitchFamily="34" charset="0"/>
              <a:buChar char="•"/>
              <a:defRPr kern="1200">
                <a:solidFill>
                  <a:schemeClr val="tx1"/>
                </a:solidFill>
                <a:latin typeface="+mn-lt"/>
                <a:ea typeface="+mn-ea"/>
                <a:cs typeface="+mn-cs"/>
              </a:defRPr>
            </a:lvl2pPr>
            <a:lvl3pPr marL="1523962" indent="-304792" defTabSz="1219170" eaLnBrk="1" latinLnBrk="0" hangingPunct="1">
              <a:lnSpc>
                <a:spcPct val="90000"/>
              </a:lnSpc>
              <a:spcBef>
                <a:spcPts val="667"/>
              </a:spcBef>
              <a:buFont typeface="Arial" panose="020B0604020202020204" pitchFamily="34" charset="0"/>
              <a:buChar char="•"/>
              <a:defRPr sz="1600" kern="1200">
                <a:solidFill>
                  <a:schemeClr val="tx1"/>
                </a:solidFill>
                <a:latin typeface="+mn-lt"/>
                <a:ea typeface="+mn-ea"/>
                <a:cs typeface="+mn-cs"/>
              </a:defRPr>
            </a:lvl3pPr>
            <a:lvl4pPr marL="2133547"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4pPr>
            <a:lvl5pPr marL="2743131"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5pPr>
            <a:lvl6pPr marL="335271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fld id="{75470516-4596-4BD6-B662-D947530BFD3B}" type="datetime2">
              <a:rPr lang="en-US" sz="800" b="1" i="0" u="none" strike="noStrike" kern="1200" cap="none" spc="300" smtClean="0">
                <a:solidFill>
                  <a:schemeClr val="tx1"/>
                </a:solidFill>
                <a:latin typeface="+mn-lt"/>
                <a:ea typeface="+mn-ea"/>
                <a:cs typeface="+mn-cs"/>
                <a:sym typeface="Arial"/>
              </a:rPr>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t>Tuesday, March 25, 2025</a:t>
            </a:fld>
            <a:endParaRPr lang="en-US" sz="800" b="1" i="0" u="none" strike="noStrike" kern="1200" cap="none" spc="300">
              <a:solidFill>
                <a:schemeClr val="tx1"/>
              </a:solidFill>
              <a:latin typeface="+mn-lt"/>
              <a:ea typeface="+mn-ea"/>
              <a:cs typeface="+mn-cs"/>
              <a:sym typeface="Arial"/>
            </a:endParaRPr>
          </a:p>
        </p:txBody>
      </p:sp>
      <p:sp>
        <p:nvSpPr>
          <p:cNvPr id="2" name="Picture Placeholder 7">
            <a:extLst>
              <a:ext uri="{FF2B5EF4-FFF2-40B4-BE49-F238E27FC236}">
                <a16:creationId xmlns:a16="http://schemas.microsoft.com/office/drawing/2014/main" id="{1E84DE96-7FF6-184C-91AC-B822992028EE}"/>
              </a:ext>
            </a:extLst>
          </p:cNvPr>
          <p:cNvSpPr>
            <a:spLocks noGrp="1"/>
          </p:cNvSpPr>
          <p:nvPr>
            <p:ph type="pic" sz="quarter" idx="10"/>
          </p:nvPr>
        </p:nvSpPr>
        <p:spPr>
          <a:xfrm>
            <a:off x="6668030" y="1060716"/>
            <a:ext cx="4736570" cy="4736570"/>
          </a:xfrm>
          <a:prstGeom prst="ellipse">
            <a:avLst/>
          </a:prstGeom>
          <a:solidFill>
            <a:schemeClr val="bg1"/>
          </a:solidFill>
          <a:ln w="3175">
            <a:solidFill>
              <a:schemeClr val="accent3">
                <a:lumMod val="20000"/>
                <a:lumOff val="80000"/>
              </a:schemeClr>
            </a:solidFill>
          </a:ln>
          <a:effectLst>
            <a:outerShdw blurRad="228600" dist="228600" dir="2700000" algn="tl" rotWithShape="0">
              <a:schemeClr val="bg1">
                <a:lumMod val="75000"/>
                <a:alpha val="20000"/>
              </a:schemeClr>
            </a:outerShdw>
          </a:effectLst>
        </p:spPr>
        <p:txBody>
          <a:bodyPr wrap="square" anchor="ctr">
            <a:noAutofit/>
          </a:bodyPr>
          <a:lstStyle>
            <a:lvl1pPr marL="0" indent="0" algn="ctr">
              <a:buNone/>
              <a:defRPr sz="2000"/>
            </a:lvl1pPr>
          </a:lstStyle>
          <a:p>
            <a:r>
              <a:rPr lang="en-US"/>
              <a:t>Click icon to add picture</a:t>
            </a:r>
          </a:p>
        </p:txBody>
      </p:sp>
    </p:spTree>
    <p:extLst>
      <p:ext uri="{BB962C8B-B14F-4D97-AF65-F5344CB8AC3E}">
        <p14:creationId xmlns:p14="http://schemas.microsoft.com/office/powerpoint/2010/main" val="80202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s R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5EB19D-D3E5-0491-6EF0-8E1D567A8E1B}"/>
              </a:ext>
            </a:extLst>
          </p:cNvPr>
          <p:cNvSpPr>
            <a:spLocks/>
          </p:cNvSpPr>
          <p:nvPr userDrawn="1"/>
        </p:nvSpPr>
        <p:spPr>
          <a:xfrm>
            <a:off x="2" y="0"/>
            <a:ext cx="12191996" cy="6858000"/>
          </a:xfrm>
          <a:prstGeom prst="rect">
            <a:avLst/>
          </a:prstGeom>
          <a:solidFill>
            <a:schemeClr val="accent1"/>
          </a:solidFill>
          <a:ln>
            <a:noFill/>
          </a:ln>
        </p:spPr>
        <p:txBody>
          <a:bodyPr spcFirstLastPara="1" wrap="square" lIns="76200" tIns="38100" rIns="76200" bIns="38100" anchor="ctr" anchorCtr="0">
            <a:noAutofit/>
          </a:bodyPr>
          <a:lstStyle/>
          <a:p>
            <a:pPr algn="ctr"/>
            <a:endParaRPr sz="1200">
              <a:solidFill>
                <a:schemeClr val="lt1"/>
              </a:solidFill>
              <a:latin typeface="Montserrat"/>
              <a:ea typeface="Montserrat"/>
              <a:cs typeface="Montserrat"/>
              <a:sym typeface="Montserrat"/>
            </a:endParaRPr>
          </a:p>
        </p:txBody>
      </p:sp>
      <p:pic>
        <p:nvPicPr>
          <p:cNvPr id="10" name="146211-dark-grey-blurred-bokeh-background.jpg" descr="146211-dark-grey-blurred-bokeh-background.jpg">
            <a:extLst>
              <a:ext uri="{FF2B5EF4-FFF2-40B4-BE49-F238E27FC236}">
                <a16:creationId xmlns:a16="http://schemas.microsoft.com/office/drawing/2014/main" id="{716014E4-2515-B4AC-8678-8DC30138A9FF}"/>
              </a:ext>
            </a:extLst>
          </p:cNvPr>
          <p:cNvPicPr>
            <a:picLocks noChangeAspect="1"/>
          </p:cNvPicPr>
          <p:nvPr userDrawn="1"/>
        </p:nvPicPr>
        <p:blipFill>
          <a:blip r:embed="rId2">
            <a:alphaModFix amt="16000"/>
          </a:blip>
          <a:stretch>
            <a:fillRect/>
          </a:stretch>
        </p:blipFill>
        <p:spPr>
          <a:xfrm>
            <a:off x="0" y="0"/>
            <a:ext cx="12192000" cy="6858000"/>
          </a:xfrm>
          <a:prstGeom prst="rect">
            <a:avLst/>
          </a:prstGeom>
          <a:ln w="12700">
            <a:miter lim="400000"/>
          </a:ln>
        </p:spPr>
      </p:pic>
      <p:sp>
        <p:nvSpPr>
          <p:cNvPr id="12" name="Freeform 7">
            <a:extLst>
              <a:ext uri="{FF2B5EF4-FFF2-40B4-BE49-F238E27FC236}">
                <a16:creationId xmlns:a16="http://schemas.microsoft.com/office/drawing/2014/main" id="{8258BA50-F671-F9BE-AADB-F96D7364DB4B}"/>
              </a:ext>
            </a:extLst>
          </p:cNvPr>
          <p:cNvSpPr/>
          <p:nvPr userDrawn="1"/>
        </p:nvSpPr>
        <p:spPr>
          <a:xfrm>
            <a:off x="0" y="0"/>
            <a:ext cx="9677406" cy="6858000"/>
          </a:xfrm>
          <a:custGeom>
            <a:avLst/>
            <a:gdLst>
              <a:gd name="connsiteX0" fmla="*/ 0 w 19354812"/>
              <a:gd name="connsiteY0" fmla="*/ 0 h 13716000"/>
              <a:gd name="connsiteX1" fmla="*/ 16932496 w 19354812"/>
              <a:gd name="connsiteY1" fmla="*/ 0 h 13716000"/>
              <a:gd name="connsiteX2" fmla="*/ 17181604 w 19354812"/>
              <a:gd name="connsiteY2" fmla="*/ 316805 h 13716000"/>
              <a:gd name="connsiteX3" fmla="*/ 19354812 w 19354812"/>
              <a:gd name="connsiteY3" fmla="*/ 6858001 h 13716000"/>
              <a:gd name="connsiteX4" fmla="*/ 17181604 w 19354812"/>
              <a:gd name="connsiteY4" fmla="*/ 13399195 h 13716000"/>
              <a:gd name="connsiteX5" fmla="*/ 16932496 w 19354812"/>
              <a:gd name="connsiteY5" fmla="*/ 13716000 h 13716000"/>
              <a:gd name="connsiteX6" fmla="*/ 0 w 19354812"/>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54812" h="13716000">
                <a:moveTo>
                  <a:pt x="0" y="0"/>
                </a:moveTo>
                <a:lnTo>
                  <a:pt x="16932496" y="0"/>
                </a:lnTo>
                <a:lnTo>
                  <a:pt x="17181604" y="316805"/>
                </a:lnTo>
                <a:cubicBezTo>
                  <a:pt x="18546520" y="2140842"/>
                  <a:pt x="19354812" y="4405086"/>
                  <a:pt x="19354812" y="6858001"/>
                </a:cubicBezTo>
                <a:cubicBezTo>
                  <a:pt x="19354812" y="9310918"/>
                  <a:pt x="18546520" y="11575159"/>
                  <a:pt x="17181604" y="13399195"/>
                </a:cubicBezTo>
                <a:lnTo>
                  <a:pt x="16932496" y="13716000"/>
                </a:lnTo>
                <a:lnTo>
                  <a:pt x="0" y="13716000"/>
                </a:lnTo>
                <a:close/>
              </a:path>
            </a:pathLst>
          </a:custGeom>
          <a:solidFill>
            <a:schemeClr val="bg1"/>
          </a:solidFill>
          <a:ln w="12700">
            <a:miter lim="400000"/>
          </a:ln>
          <a:effectLst>
            <a:outerShdw blurRad="1270000" dir="5400000" rotWithShape="0">
              <a:srgbClr val="474543">
                <a:alpha val="40000"/>
              </a:srgbClr>
            </a:outerShdw>
          </a:effectLst>
        </p:spPr>
        <p:txBody>
          <a:bodyPr wrap="square" lIns="25400" tIns="25400" rIns="25400" bIns="25400" anchor="ctr">
            <a:noAutofit/>
          </a:bodyPr>
          <a:lstStyle/>
          <a:p>
            <a:pPr defTabSz="412740">
              <a:defRPr sz="3200">
                <a:solidFill>
                  <a:srgbClr val="FFFFFF"/>
                </a:solidFill>
                <a:latin typeface="Helvetica Neue Medium"/>
                <a:ea typeface="Helvetica Neue Medium"/>
                <a:cs typeface="Helvetica Neue Medium"/>
                <a:sym typeface="Helvetica Neue Medium"/>
              </a:defRPr>
            </a:pPr>
            <a:endParaRPr sz="1600" b="1" i="0">
              <a:latin typeface="Montserrat" pitchFamily="2" charset="77"/>
            </a:endParaRPr>
          </a:p>
        </p:txBody>
      </p:sp>
      <p:sp>
        <p:nvSpPr>
          <p:cNvPr id="20" name="Title 1">
            <a:extLst>
              <a:ext uri="{FF2B5EF4-FFF2-40B4-BE49-F238E27FC236}">
                <a16:creationId xmlns:a16="http://schemas.microsoft.com/office/drawing/2014/main" id="{E0C33680-D0A2-622C-35CA-3EC8E1C28F62}"/>
              </a:ext>
            </a:extLst>
          </p:cNvPr>
          <p:cNvSpPr>
            <a:spLocks noGrp="1"/>
          </p:cNvSpPr>
          <p:nvPr>
            <p:ph type="ctrTitle"/>
          </p:nvPr>
        </p:nvSpPr>
        <p:spPr>
          <a:xfrm>
            <a:off x="691117" y="1984832"/>
            <a:ext cx="5288770" cy="1369606"/>
          </a:xfrm>
          <a:prstGeom prst="bracketPair">
            <a:avLst>
              <a:gd name="adj" fmla="val 0"/>
            </a:avLst>
          </a:prstGeom>
          <a:noFill/>
          <a:ln w="38100">
            <a:gradFill flip="none" rotWithShape="1">
              <a:gsLst>
                <a:gs pos="100000">
                  <a:schemeClr val="tx1">
                    <a:alpha val="0"/>
                  </a:schemeClr>
                </a:gs>
                <a:gs pos="0">
                  <a:schemeClr val="tx1"/>
                </a:gs>
              </a:gsLst>
              <a:lin ang="0" scaled="1"/>
              <a:tileRect/>
            </a:gradFill>
          </a:ln>
        </p:spPr>
        <p:txBody>
          <a:bodyPr spcFirstLastPara="1" vert="horz" wrap="square" lIns="274320" tIns="91440" rIns="91440" bIns="45720" rtlCol="0" anchor="b" anchorCtr="0">
            <a:spAutoFit/>
          </a:bodyPr>
          <a:lstStyle>
            <a:lvl1pPr>
              <a:defRPr lang="en-US" sz="4000" i="0" u="none" strike="noStrike" cap="none" dirty="0">
                <a:solidFill>
                  <a:schemeClr val="accent2"/>
                </a:solidFill>
                <a:latin typeface="+mn-lt"/>
                <a:ea typeface="+mn-ea"/>
                <a:cs typeface="+mn-cs"/>
                <a:sym typeface="Arial"/>
              </a:defRPr>
            </a:lvl1pPr>
          </a:lstStyle>
          <a:p>
            <a:pPr marL="0" marR="0" lvl="0" indent="0">
              <a:lnSpc>
                <a:spcPct val="100000"/>
              </a:lnSpc>
              <a:spcBef>
                <a:spcPts val="0"/>
              </a:spcBef>
              <a:spcAft>
                <a:spcPts val="0"/>
              </a:spcAft>
              <a:buClrTx/>
              <a:buSzPts val="3700"/>
              <a:buFont typeface="Arial" panose="020B0604020202020204" pitchFamily="34" charset="0"/>
            </a:pPr>
            <a:r>
              <a:rPr lang="en-US"/>
              <a:t>Click to edit Master title style</a:t>
            </a:r>
          </a:p>
        </p:txBody>
      </p:sp>
      <p:sp>
        <p:nvSpPr>
          <p:cNvPr id="19" name="Text Placeholder 15">
            <a:extLst>
              <a:ext uri="{FF2B5EF4-FFF2-40B4-BE49-F238E27FC236}">
                <a16:creationId xmlns:a16="http://schemas.microsoft.com/office/drawing/2014/main" id="{FB764988-BD99-C237-B828-63C82BE86F9F}"/>
              </a:ext>
            </a:extLst>
          </p:cNvPr>
          <p:cNvSpPr>
            <a:spLocks noGrp="1"/>
          </p:cNvSpPr>
          <p:nvPr>
            <p:ph type="body" sz="quarter" idx="12"/>
          </p:nvPr>
        </p:nvSpPr>
        <p:spPr>
          <a:xfrm>
            <a:off x="691116" y="3354438"/>
            <a:ext cx="5288770" cy="470898"/>
          </a:xfrm>
          <a:prstGeom prst="bracketPair">
            <a:avLst>
              <a:gd name="adj" fmla="val 0"/>
            </a:avLst>
          </a:prstGeom>
          <a:ln w="38100">
            <a:gradFill flip="none" rotWithShape="1">
              <a:gsLst>
                <a:gs pos="0">
                  <a:schemeClr val="tx1">
                    <a:alpha val="0"/>
                  </a:schemeClr>
                </a:gs>
                <a:gs pos="100000">
                  <a:schemeClr val="tx1"/>
                </a:gs>
              </a:gsLst>
              <a:lin ang="10800000" scaled="1"/>
              <a:tileRect/>
            </a:gradFill>
          </a:ln>
        </p:spPr>
        <p:txBody>
          <a:bodyPr wrap="square" lIns="274320" tIns="91440" rIns="91440" bIns="45720">
            <a:spAutoFit/>
          </a:bodyPr>
          <a:lstStyle>
            <a:lvl1pPr marL="0" indent="0">
              <a:buNone/>
              <a:defRPr sz="2400">
                <a:solidFill>
                  <a:schemeClr val="tx1"/>
                </a:solidFill>
                <a:latin typeface="+mn-lt"/>
              </a:defRPr>
            </a:lvl1pPr>
          </a:lstStyle>
          <a:p>
            <a:pPr lvl="0"/>
            <a:r>
              <a:rPr lang="en-US"/>
              <a:t>Click to edit Master text styles</a:t>
            </a:r>
          </a:p>
        </p:txBody>
      </p:sp>
      <p:sp>
        <p:nvSpPr>
          <p:cNvPr id="4" name="TextBox 3">
            <a:extLst>
              <a:ext uri="{FF2B5EF4-FFF2-40B4-BE49-F238E27FC236}">
                <a16:creationId xmlns:a16="http://schemas.microsoft.com/office/drawing/2014/main" id="{84632740-D70A-DA6A-88CE-49DC86618DB5}"/>
              </a:ext>
            </a:extLst>
          </p:cNvPr>
          <p:cNvSpPr txBox="1">
            <a:spLocks/>
          </p:cNvSpPr>
          <p:nvPr userDrawn="1"/>
        </p:nvSpPr>
        <p:spPr>
          <a:xfrm>
            <a:off x="691116" y="930698"/>
            <a:ext cx="2079095" cy="123111"/>
          </a:xfrm>
          <a:prstGeom prst="rect">
            <a:avLst/>
          </a:prstGeom>
        </p:spPr>
        <p:txBody>
          <a:bodyPr vert="horz" wrap="none" lIns="0" tIns="0" rIns="0" bIns="0" rtlCol="0">
            <a:spAutoFit/>
          </a:bodyPr>
          <a:lstStyle>
            <a:lvl1pPr marL="0" indent="0" defTabSz="1219170" eaLnBrk="1" latinLnBrk="0" hangingPunct="1">
              <a:lnSpc>
                <a:spcPct val="90000"/>
              </a:lnSpc>
              <a:spcBef>
                <a:spcPts val="1333"/>
              </a:spcBef>
              <a:buFont typeface="Arial" panose="020B0604020202020204" pitchFamily="34" charset="0"/>
              <a:buNone/>
              <a:defRPr sz="1200" b="1" kern="1200">
                <a:solidFill>
                  <a:schemeClr val="bg2"/>
                </a:solidFill>
                <a:latin typeface="+mn-lt"/>
                <a:ea typeface="+mn-ea"/>
                <a:cs typeface="+mn-cs"/>
              </a:defRPr>
            </a:lvl1pPr>
            <a:lvl2pPr marL="914377" indent="-304792" defTabSz="1219170" eaLnBrk="1" latinLnBrk="0" hangingPunct="1">
              <a:lnSpc>
                <a:spcPct val="90000"/>
              </a:lnSpc>
              <a:spcBef>
                <a:spcPts val="667"/>
              </a:spcBef>
              <a:buFont typeface="Arial" panose="020B0604020202020204" pitchFamily="34" charset="0"/>
              <a:buChar char="•"/>
              <a:defRPr kern="1200">
                <a:solidFill>
                  <a:schemeClr val="tx1"/>
                </a:solidFill>
                <a:latin typeface="+mn-lt"/>
                <a:ea typeface="+mn-ea"/>
                <a:cs typeface="+mn-cs"/>
              </a:defRPr>
            </a:lvl2pPr>
            <a:lvl3pPr marL="1523962" indent="-304792" defTabSz="1219170" eaLnBrk="1" latinLnBrk="0" hangingPunct="1">
              <a:lnSpc>
                <a:spcPct val="90000"/>
              </a:lnSpc>
              <a:spcBef>
                <a:spcPts val="667"/>
              </a:spcBef>
              <a:buFont typeface="Arial" panose="020B0604020202020204" pitchFamily="34" charset="0"/>
              <a:buChar char="•"/>
              <a:defRPr sz="1600" kern="1200">
                <a:solidFill>
                  <a:schemeClr val="tx1"/>
                </a:solidFill>
                <a:latin typeface="+mn-lt"/>
                <a:ea typeface="+mn-ea"/>
                <a:cs typeface="+mn-cs"/>
              </a:defRPr>
            </a:lvl3pPr>
            <a:lvl4pPr marL="2133547"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4pPr>
            <a:lvl5pPr marL="2743131" indent="-304792" defTabSz="1219170" eaLnBrk="1" latinLnBrk="0" hangingPunct="1">
              <a:lnSpc>
                <a:spcPct val="90000"/>
              </a:lnSpc>
              <a:spcBef>
                <a:spcPts val="667"/>
              </a:spcBef>
              <a:buFont typeface="Arial" panose="020B0604020202020204" pitchFamily="34" charset="0"/>
              <a:buChar char="•"/>
              <a:defRPr sz="1467" kern="1200">
                <a:solidFill>
                  <a:schemeClr val="tx1"/>
                </a:solidFill>
                <a:latin typeface="+mn-lt"/>
                <a:ea typeface="+mn-ea"/>
                <a:cs typeface="+mn-cs"/>
              </a:defRPr>
            </a:lvl5pPr>
            <a:lvl6pPr marL="335271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defTabSz="121917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fld id="{75470516-4596-4BD6-B662-D947530BFD3B}" type="datetime2">
              <a:rPr lang="en-US" sz="800" b="1" i="0" u="none" strike="noStrike" kern="1200" cap="none" spc="300" smtClean="0">
                <a:solidFill>
                  <a:schemeClr val="tx1"/>
                </a:solidFill>
                <a:latin typeface="+mn-lt"/>
                <a:ea typeface="+mn-ea"/>
                <a:cs typeface="+mn-cs"/>
                <a:sym typeface="Arial"/>
              </a:rPr>
              <a:pPr marL="0" marR="0" lvl="0" indent="0" algn="l" defTabSz="1219170" rtl="0" eaLnBrk="1" latinLnBrk="0" hangingPunct="1">
                <a:lnSpc>
                  <a:spcPct val="100000"/>
                </a:lnSpc>
                <a:spcBef>
                  <a:spcPts val="1333"/>
                </a:spcBef>
                <a:spcAft>
                  <a:spcPts val="0"/>
                </a:spcAft>
                <a:buClr>
                  <a:srgbClr val="000000"/>
                </a:buClr>
                <a:buFont typeface="Arial" panose="020B0604020202020204" pitchFamily="34" charset="0"/>
                <a:buNone/>
              </a:pPr>
              <a:t>Tuesday, March 25, 2025</a:t>
            </a:fld>
            <a:endParaRPr lang="en-US" sz="800" b="1" i="0" u="none" strike="noStrike" kern="1200" cap="none" spc="300">
              <a:solidFill>
                <a:schemeClr val="tx1"/>
              </a:solidFill>
              <a:latin typeface="+mn-lt"/>
              <a:ea typeface="+mn-ea"/>
              <a:cs typeface="+mn-cs"/>
              <a:sym typeface="Arial"/>
            </a:endParaRPr>
          </a:p>
        </p:txBody>
      </p:sp>
      <p:sp>
        <p:nvSpPr>
          <p:cNvPr id="2" name="Picture Placeholder 7">
            <a:extLst>
              <a:ext uri="{FF2B5EF4-FFF2-40B4-BE49-F238E27FC236}">
                <a16:creationId xmlns:a16="http://schemas.microsoft.com/office/drawing/2014/main" id="{1E84DE96-7FF6-184C-91AC-B822992028EE}"/>
              </a:ext>
            </a:extLst>
          </p:cNvPr>
          <p:cNvSpPr>
            <a:spLocks noGrp="1"/>
          </p:cNvSpPr>
          <p:nvPr>
            <p:ph type="pic" sz="quarter" idx="10"/>
          </p:nvPr>
        </p:nvSpPr>
        <p:spPr>
          <a:xfrm>
            <a:off x="6668030" y="1060716"/>
            <a:ext cx="4736570" cy="4736570"/>
          </a:xfrm>
          <a:prstGeom prst="ellipse">
            <a:avLst/>
          </a:prstGeom>
          <a:solidFill>
            <a:schemeClr val="bg1"/>
          </a:solidFill>
          <a:ln w="3175">
            <a:solidFill>
              <a:schemeClr val="accent3">
                <a:lumMod val="20000"/>
                <a:lumOff val="80000"/>
              </a:schemeClr>
            </a:solidFill>
          </a:ln>
          <a:effectLst>
            <a:outerShdw blurRad="228600" dist="228600" dir="2700000" algn="tl" rotWithShape="0">
              <a:schemeClr val="bg1">
                <a:lumMod val="75000"/>
                <a:alpha val="20000"/>
              </a:schemeClr>
            </a:outerShdw>
          </a:effectLst>
        </p:spPr>
        <p:txBody>
          <a:bodyPr wrap="square" anchor="ctr">
            <a:noAutofit/>
          </a:bodyPr>
          <a:lstStyle>
            <a:lvl1pPr marL="0" indent="0" algn="ctr">
              <a:buNone/>
              <a:defRPr sz="2000"/>
            </a:lvl1pPr>
          </a:lstStyle>
          <a:p>
            <a:r>
              <a:rPr lang="en-US"/>
              <a:t>Click icon to add picture</a:t>
            </a:r>
          </a:p>
        </p:txBody>
      </p:sp>
      <p:pic>
        <p:nvPicPr>
          <p:cNvPr id="3" name="Google Shape;326;p51">
            <a:extLst>
              <a:ext uri="{FF2B5EF4-FFF2-40B4-BE49-F238E27FC236}">
                <a16:creationId xmlns:a16="http://schemas.microsoft.com/office/drawing/2014/main" id="{B45957E6-A077-0A98-6CC4-358FC4CAADC0}"/>
              </a:ext>
            </a:extLst>
          </p:cNvPr>
          <p:cNvPicPr preferRelativeResize="0">
            <a:picLocks/>
          </p:cNvPicPr>
          <p:nvPr userDrawn="1"/>
        </p:nvPicPr>
        <p:blipFill rotWithShape="1">
          <a:blip r:embed="rId3"/>
          <a:stretch/>
        </p:blipFill>
        <p:spPr>
          <a:xfrm>
            <a:off x="691117" y="5251202"/>
            <a:ext cx="925762" cy="925762"/>
          </a:xfrm>
          <a:prstGeom prst="rect">
            <a:avLst/>
          </a:prstGeom>
        </p:spPr>
      </p:pic>
    </p:spTree>
    <p:extLst>
      <p:ext uri="{BB962C8B-B14F-4D97-AF65-F5344CB8AC3E}">
        <p14:creationId xmlns:p14="http://schemas.microsoft.com/office/powerpoint/2010/main" val="2513126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C7C28-1B4B-DAA8-06DB-940D66A77F3F}"/>
              </a:ext>
            </a:extLst>
          </p:cNvPr>
          <p:cNvSpPr>
            <a:spLocks noGrp="1"/>
          </p:cNvSpPr>
          <p:nvPr>
            <p:ph type="title"/>
          </p:nvPr>
        </p:nvSpPr>
        <p:spPr>
          <a:xfrm>
            <a:off x="457200" y="366185"/>
            <a:ext cx="11277600" cy="828777"/>
          </a:xfrm>
          <a:prstGeom prst="rect">
            <a:avLst/>
          </a:prstGeom>
        </p:spPr>
        <p:txBody>
          <a:bodyPr vert="horz" lIns="0" tIns="0" rIns="0" bIns="0" rtlCol="0" anchor="b">
            <a:normAutofit/>
          </a:bodyPr>
          <a:lstStyle/>
          <a:p>
            <a:r>
              <a:rPr lang="en-US"/>
              <a:t>Click to edit Master title style</a:t>
            </a:r>
          </a:p>
        </p:txBody>
      </p:sp>
      <p:sp>
        <p:nvSpPr>
          <p:cNvPr id="5" name="Text Placeholder 4">
            <a:extLst>
              <a:ext uri="{FF2B5EF4-FFF2-40B4-BE49-F238E27FC236}">
                <a16:creationId xmlns:a16="http://schemas.microsoft.com/office/drawing/2014/main" id="{28F9C9E8-98A7-173B-0F45-B187E39BBF10}"/>
              </a:ext>
            </a:extLst>
          </p:cNvPr>
          <p:cNvSpPr>
            <a:spLocks noGrp="1"/>
          </p:cNvSpPr>
          <p:nvPr>
            <p:ph type="body" idx="1"/>
          </p:nvPr>
        </p:nvSpPr>
        <p:spPr>
          <a:xfrm>
            <a:off x="457199" y="1308100"/>
            <a:ext cx="11277600" cy="48683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Google Shape;130;p27">
            <a:extLst>
              <a:ext uri="{FF2B5EF4-FFF2-40B4-BE49-F238E27FC236}">
                <a16:creationId xmlns:a16="http://schemas.microsoft.com/office/drawing/2014/main" id="{9ECD9AE1-8E92-3F6B-4E56-758BC9D8E847}"/>
              </a:ext>
            </a:extLst>
          </p:cNvPr>
          <p:cNvPicPr preferRelativeResize="0">
            <a:picLocks/>
          </p:cNvPicPr>
          <p:nvPr userDrawn="1"/>
        </p:nvPicPr>
        <p:blipFill rotWithShape="1">
          <a:blip r:embed="rId44">
            <a:alphaModFix/>
          </a:blip>
          <a:srcRect/>
          <a:stretch/>
        </p:blipFill>
        <p:spPr>
          <a:xfrm>
            <a:off x="457199" y="6312694"/>
            <a:ext cx="404810" cy="404810"/>
          </a:xfrm>
          <a:prstGeom prst="rect">
            <a:avLst/>
          </a:prstGeom>
          <a:noFill/>
          <a:ln>
            <a:noFill/>
          </a:ln>
        </p:spPr>
      </p:pic>
      <p:sp>
        <p:nvSpPr>
          <p:cNvPr id="8" name="TextBox 7">
            <a:extLst>
              <a:ext uri="{FF2B5EF4-FFF2-40B4-BE49-F238E27FC236}">
                <a16:creationId xmlns:a16="http://schemas.microsoft.com/office/drawing/2014/main" id="{C57CDF94-C586-C1D8-1BC1-C66861ED8605}"/>
              </a:ext>
            </a:extLst>
          </p:cNvPr>
          <p:cNvSpPr txBox="1">
            <a:spLocks/>
          </p:cNvSpPr>
          <p:nvPr userDrawn="1"/>
        </p:nvSpPr>
        <p:spPr>
          <a:xfrm>
            <a:off x="11588780" y="6439670"/>
            <a:ext cx="218161" cy="148837"/>
          </a:xfrm>
          <a:prstGeom prst="rect">
            <a:avLst/>
          </a:prstGeom>
          <a:noFill/>
          <a:ln>
            <a:noFill/>
          </a:ln>
        </p:spPr>
        <p:txBody>
          <a:bodyPr spcFirstLastPara="1" wrap="none" lIns="63988" tIns="22867" rIns="45700" bIns="22867"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500" b="0" i="0" u="none" strike="noStrike" cap="none" smtClean="0">
                <a:solidFill>
                  <a:schemeClr val="dk1"/>
                </a:solidFill>
                <a:latin typeface="Montserrat Light"/>
                <a:ea typeface="Montserrat Light"/>
                <a:cs typeface="Montserrat Light"/>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fld id="{FE4CB2F6-CB21-4D5E-9350-268FD60EEDE8}" type="slidenum">
              <a:rPr lang="en-IN" sz="667" smtClean="0"/>
              <a:pPr algn="l"/>
              <a:t>‹#›</a:t>
            </a:fld>
            <a:endParaRPr lang="en-IN" sz="667"/>
          </a:p>
        </p:txBody>
      </p:sp>
    </p:spTree>
    <p:extLst>
      <p:ext uri="{BB962C8B-B14F-4D97-AF65-F5344CB8AC3E}">
        <p14:creationId xmlns:p14="http://schemas.microsoft.com/office/powerpoint/2010/main" val="273190156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53" r:id="rId4"/>
    <p:sldLayoutId id="2147483854" r:id="rId5"/>
    <p:sldLayoutId id="2147483845" r:id="rId6"/>
    <p:sldLayoutId id="2147483846" r:id="rId7"/>
    <p:sldLayoutId id="2147483847" r:id="rId8"/>
    <p:sldLayoutId id="2147483851" r:id="rId9"/>
    <p:sldLayoutId id="2147483852" r:id="rId10"/>
    <p:sldLayoutId id="2147483848" r:id="rId11"/>
    <p:sldLayoutId id="2147483849" r:id="rId12"/>
    <p:sldLayoutId id="2147483850" r:id="rId13"/>
    <p:sldLayoutId id="2147483806" r:id="rId14"/>
    <p:sldLayoutId id="2147483841" r:id="rId15"/>
    <p:sldLayoutId id="2147483807" r:id="rId16"/>
    <p:sldLayoutId id="2147483775" r:id="rId17"/>
    <p:sldLayoutId id="2147483840" r:id="rId18"/>
    <p:sldLayoutId id="2147483857" r:id="rId19"/>
    <p:sldLayoutId id="2147483858" r:id="rId20"/>
    <p:sldLayoutId id="2147483856" r:id="rId21"/>
    <p:sldLayoutId id="2147483860" r:id="rId22"/>
    <p:sldLayoutId id="2147483838" r:id="rId23"/>
    <p:sldLayoutId id="2147483790" r:id="rId24"/>
    <p:sldLayoutId id="2147483791" r:id="rId25"/>
    <p:sldLayoutId id="2147483792" r:id="rId26"/>
    <p:sldLayoutId id="2147483793" r:id="rId27"/>
    <p:sldLayoutId id="2147483794" r:id="rId28"/>
    <p:sldLayoutId id="2147483795" r:id="rId29"/>
    <p:sldLayoutId id="2147483836" r:id="rId30"/>
    <p:sldLayoutId id="2147483837" r:id="rId31"/>
    <p:sldLayoutId id="2147483839" r:id="rId32"/>
    <p:sldLayoutId id="2147483779" r:id="rId33"/>
    <p:sldLayoutId id="2147483861" r:id="rId34"/>
    <p:sldLayoutId id="2147483797" r:id="rId35"/>
    <p:sldLayoutId id="2147483796" r:id="rId36"/>
    <p:sldLayoutId id="2147483780" r:id="rId37"/>
    <p:sldLayoutId id="2147483785" r:id="rId38"/>
    <p:sldLayoutId id="2147483798" r:id="rId39"/>
    <p:sldLayoutId id="2147483855" r:id="rId40"/>
    <p:sldLayoutId id="2147483800" r:id="rId41"/>
    <p:sldLayoutId id="2147483862" r:id="rId42"/>
  </p:sldLayoutIdLst>
  <p:txStyles>
    <p:titleStyle>
      <a:lvl1pPr algn="l" defTabSz="121917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71450" indent="-171450" algn="l" defTabSz="1219170" rtl="0" eaLnBrk="1" latinLnBrk="0" hangingPunct="1">
        <a:lnSpc>
          <a:spcPct val="100000"/>
        </a:lnSpc>
        <a:spcBef>
          <a:spcPts val="0"/>
        </a:spcBef>
        <a:spcAft>
          <a:spcPts val="600"/>
        </a:spcAft>
        <a:buClrTx/>
        <a:buFont typeface="Arial" panose="020B0604020202020204" pitchFamily="34" charset="0"/>
        <a:buChar char="•"/>
        <a:defRPr lang="en-US" sz="1200" kern="1200" dirty="0">
          <a:solidFill>
            <a:schemeClr val="tx1"/>
          </a:solidFill>
          <a:latin typeface="+mn-lt"/>
          <a:ea typeface="+mn-ea"/>
          <a:cs typeface="+mn-cs"/>
        </a:defRPr>
      </a:lvl1pPr>
      <a:lvl2pPr marL="457200" indent="-171450" algn="l" defTabSz="1219170" rtl="0" eaLnBrk="1" latinLnBrk="0" hangingPunct="1">
        <a:lnSpc>
          <a:spcPct val="100000"/>
        </a:lnSpc>
        <a:spcBef>
          <a:spcPts val="0"/>
        </a:spcBef>
        <a:spcAft>
          <a:spcPts val="600"/>
        </a:spcAft>
        <a:buClrTx/>
        <a:buFont typeface="Arial" panose="020B0604020202020204" pitchFamily="34" charset="0"/>
        <a:buChar char="•"/>
        <a:defRPr lang="en-US" sz="1200" kern="1200" dirty="0">
          <a:solidFill>
            <a:schemeClr val="tx1"/>
          </a:solidFill>
          <a:latin typeface="+mn-lt"/>
          <a:ea typeface="+mn-ea"/>
          <a:cs typeface="+mn-cs"/>
        </a:defRPr>
      </a:lvl2pPr>
      <a:lvl3pPr marL="742950" indent="-171450" algn="l" defTabSz="1219170" rtl="0" eaLnBrk="1" latinLnBrk="0" hangingPunct="1">
        <a:lnSpc>
          <a:spcPct val="100000"/>
        </a:lnSpc>
        <a:spcBef>
          <a:spcPts val="0"/>
        </a:spcBef>
        <a:spcAft>
          <a:spcPts val="600"/>
        </a:spcAft>
        <a:buClrTx/>
        <a:buFont typeface="Arial" panose="020B0604020202020204" pitchFamily="34" charset="0"/>
        <a:buChar char="•"/>
        <a:defRPr lang="en-US" sz="1200" kern="1200" dirty="0">
          <a:solidFill>
            <a:schemeClr val="tx1"/>
          </a:solidFill>
          <a:latin typeface="+mn-lt"/>
          <a:ea typeface="+mn-ea"/>
          <a:cs typeface="+mn-cs"/>
        </a:defRPr>
      </a:lvl3pPr>
      <a:lvl4pPr marL="1028700" indent="-171450" algn="l" defTabSz="1219170" rtl="0" eaLnBrk="1" latinLnBrk="0" hangingPunct="1">
        <a:lnSpc>
          <a:spcPct val="100000"/>
        </a:lnSpc>
        <a:spcBef>
          <a:spcPts val="0"/>
        </a:spcBef>
        <a:spcAft>
          <a:spcPts val="600"/>
        </a:spcAft>
        <a:buClrTx/>
        <a:buFont typeface="Arial" panose="020B0604020202020204" pitchFamily="34" charset="0"/>
        <a:buChar char="•"/>
        <a:defRPr lang="en-US" sz="1200" kern="1200" dirty="0">
          <a:solidFill>
            <a:schemeClr val="tx1"/>
          </a:solidFill>
          <a:latin typeface="+mn-lt"/>
          <a:ea typeface="+mn-ea"/>
          <a:cs typeface="+mn-cs"/>
        </a:defRPr>
      </a:lvl4pPr>
      <a:lvl5pPr marL="1314450" indent="-171450" algn="l" defTabSz="1219170" rtl="0" eaLnBrk="1" latinLnBrk="0" hangingPunct="1">
        <a:lnSpc>
          <a:spcPct val="100000"/>
        </a:lnSpc>
        <a:spcBef>
          <a:spcPts val="0"/>
        </a:spcBef>
        <a:spcAft>
          <a:spcPts val="600"/>
        </a:spcAft>
        <a:buClrTx/>
        <a:buFont typeface="Arial" panose="020B0604020202020204" pitchFamily="34" charset="0"/>
        <a:buChar char="•"/>
        <a:defRPr lang="en-US" sz="1200" kern="1200" dirty="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52" userDrawn="1">
          <p15:clr>
            <a:srgbClr val="F26B43"/>
          </p15:clr>
        </p15:guide>
        <p15:guide id="2" pos="288" userDrawn="1">
          <p15:clr>
            <a:srgbClr val="F26B43"/>
          </p15:clr>
        </p15:guide>
        <p15:guide id="3" pos="7392" userDrawn="1">
          <p15:clr>
            <a:srgbClr val="F26B43"/>
          </p15:clr>
        </p15:guide>
        <p15:guide id="4" orient="horz" pos="824" userDrawn="1">
          <p15:clr>
            <a:srgbClr val="F26B43"/>
          </p15:clr>
        </p15:guide>
        <p15:guide id="5" orient="horz" pos="3896" userDrawn="1">
          <p15:clr>
            <a:srgbClr val="F26B43"/>
          </p15:clr>
        </p15:guide>
        <p15:guide id="6" pos="3808" userDrawn="1">
          <p15:clr>
            <a:srgbClr val="F26B43"/>
          </p15:clr>
        </p15:guide>
        <p15:guide id="7" pos="896" userDrawn="1">
          <p15:clr>
            <a:srgbClr val="F26B43"/>
          </p15:clr>
        </p15:guide>
        <p15:guide id="8" pos="3904" userDrawn="1">
          <p15:clr>
            <a:srgbClr val="F26B43"/>
          </p15:clr>
        </p15:guide>
        <p15:guide id="9" pos="4608" userDrawn="1">
          <p15:clr>
            <a:srgbClr val="F26B43"/>
          </p15:clr>
        </p15:guide>
        <p15:guide id="10" pos="4512" userDrawn="1">
          <p15:clr>
            <a:srgbClr val="F26B43"/>
          </p15:clr>
        </p15:guide>
        <p15:guide id="11" pos="3072" userDrawn="1">
          <p15:clr>
            <a:srgbClr val="F26B43"/>
          </p15:clr>
        </p15:guide>
        <p15:guide id="12" pos="3168" userDrawn="1">
          <p15:clr>
            <a:srgbClr val="F26B43"/>
          </p15:clr>
        </p15:guide>
        <p15:guide id="13" pos="5312" userDrawn="1">
          <p15:clr>
            <a:srgbClr val="F26B43"/>
          </p15:clr>
        </p15:guide>
        <p15:guide id="14" pos="2368" userDrawn="1">
          <p15:clr>
            <a:srgbClr val="F26B43"/>
          </p15:clr>
        </p15:guide>
        <p15:guide id="15" pos="2464" userDrawn="1">
          <p15:clr>
            <a:srgbClr val="F26B43"/>
          </p15:clr>
        </p15:guide>
        <p15:guide id="16" pos="5216" userDrawn="1">
          <p15:clr>
            <a:srgbClr val="F26B43"/>
          </p15:clr>
        </p15:guide>
        <p15:guide id="17" pos="5952" userDrawn="1">
          <p15:clr>
            <a:srgbClr val="F26B43"/>
          </p15:clr>
        </p15:guide>
        <p15:guide id="18" pos="1728" userDrawn="1">
          <p15:clr>
            <a:srgbClr val="F26B43"/>
          </p15:clr>
        </p15:guide>
        <p15:guide id="19" pos="6048" userDrawn="1">
          <p15:clr>
            <a:srgbClr val="F26B43"/>
          </p15:clr>
        </p15:guide>
        <p15:guide id="20" pos="1608" userDrawn="1">
          <p15:clr>
            <a:srgbClr val="F26B43"/>
          </p15:clr>
        </p15:guide>
        <p15:guide id="21" pos="992" userDrawn="1">
          <p15:clr>
            <a:srgbClr val="F26B43"/>
          </p15:clr>
        </p15:guide>
        <p15:guide id="22" pos="6784" userDrawn="1">
          <p15:clr>
            <a:srgbClr val="F26B43"/>
          </p15:clr>
        </p15:guide>
        <p15:guide id="23" pos="66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8137-C305-18B4-F934-A8CF1C74B7A2}"/>
              </a:ext>
            </a:extLst>
          </p:cNvPr>
          <p:cNvSpPr>
            <a:spLocks noGrp="1"/>
          </p:cNvSpPr>
          <p:nvPr>
            <p:ph type="ctrTitle"/>
          </p:nvPr>
        </p:nvSpPr>
        <p:spPr>
          <a:xfrm>
            <a:off x="827315" y="1413225"/>
            <a:ext cx="5268685" cy="609398"/>
          </a:xfrm>
        </p:spPr>
        <p:txBody>
          <a:bodyPr/>
          <a:lstStyle/>
          <a:p>
            <a:r>
              <a:rPr lang="en-US" dirty="0"/>
              <a:t>Conga Composer</a:t>
            </a:r>
          </a:p>
        </p:txBody>
      </p:sp>
      <p:sp>
        <p:nvSpPr>
          <p:cNvPr id="3" name="Text Placeholder 2">
            <a:extLst>
              <a:ext uri="{FF2B5EF4-FFF2-40B4-BE49-F238E27FC236}">
                <a16:creationId xmlns:a16="http://schemas.microsoft.com/office/drawing/2014/main" id="{1AACA632-8D43-42C7-7226-3A19C0122134}"/>
              </a:ext>
            </a:extLst>
          </p:cNvPr>
          <p:cNvSpPr>
            <a:spLocks noGrp="1"/>
          </p:cNvSpPr>
          <p:nvPr>
            <p:ph type="body" sz="quarter" idx="10"/>
          </p:nvPr>
        </p:nvSpPr>
        <p:spPr>
          <a:xfrm>
            <a:off x="827315" y="2185023"/>
            <a:ext cx="5268685" cy="1641910"/>
          </a:xfrm>
        </p:spPr>
        <p:txBody>
          <a:bodyPr>
            <a:normAutofit/>
          </a:bodyPr>
          <a:lstStyle/>
          <a:p>
            <a:r>
              <a:rPr lang="en-US" dirty="0"/>
              <a:t>Streamlining document automation for faster revenue generation</a:t>
            </a:r>
          </a:p>
        </p:txBody>
      </p:sp>
    </p:spTree>
    <p:extLst>
      <p:ext uri="{BB962C8B-B14F-4D97-AF65-F5344CB8AC3E}">
        <p14:creationId xmlns:p14="http://schemas.microsoft.com/office/powerpoint/2010/main" val="25264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832B3-382A-A53D-358B-959E7475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0373F-74BE-BB49-7399-76813E3B33D8}"/>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2D1FB5E3-EF2E-2BCE-4D88-4F9E760DA981}"/>
              </a:ext>
            </a:extLst>
          </p:cNvPr>
          <p:cNvSpPr>
            <a:spLocks noGrp="1"/>
          </p:cNvSpPr>
          <p:nvPr>
            <p:ph type="body" sz="quarter" idx="30"/>
          </p:nvPr>
        </p:nvSpPr>
        <p:spPr>
          <a:xfrm>
            <a:off x="449941" y="1524000"/>
            <a:ext cx="11292116" cy="4660899"/>
          </a:xfrm>
        </p:spPr>
        <p:txBody>
          <a:bodyPr/>
          <a:lstStyle/>
          <a:p>
            <a:r>
              <a:rPr lang="en-US" sz="2000" dirty="0"/>
              <a:t>[Outline what you need from leadership: approval for funding, allocation or resources, etc.]</a:t>
            </a:r>
          </a:p>
          <a:p>
            <a:r>
              <a:rPr lang="en-US" sz="2000" dirty="0"/>
              <a:t>[Reiterate the potential success short-term and long-term]</a:t>
            </a:r>
          </a:p>
        </p:txBody>
      </p:sp>
    </p:spTree>
    <p:extLst>
      <p:ext uri="{BB962C8B-B14F-4D97-AF65-F5344CB8AC3E}">
        <p14:creationId xmlns:p14="http://schemas.microsoft.com/office/powerpoint/2010/main" val="307901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927F-6295-ECE4-30B2-3F46DE35CC83}"/>
              </a:ext>
            </a:extLst>
          </p:cNvPr>
          <p:cNvSpPr>
            <a:spLocks noGrp="1"/>
          </p:cNvSpPr>
          <p:nvPr>
            <p:ph type="title"/>
          </p:nvPr>
        </p:nvSpPr>
        <p:spPr>
          <a:xfrm>
            <a:off x="2395331" y="2055837"/>
            <a:ext cx="8925340" cy="3077766"/>
          </a:xfrm>
        </p:spPr>
        <p:txBody>
          <a:bodyPr/>
          <a:lstStyle/>
          <a:p>
            <a:pPr>
              <a:lnSpc>
                <a:spcPct val="100000"/>
              </a:lnSpc>
              <a:spcBef>
                <a:spcPts val="3000"/>
              </a:spcBef>
              <a:spcAft>
                <a:spcPts val="3000"/>
              </a:spcAft>
            </a:pPr>
            <a:r>
              <a:rPr lang="en-US" sz="2000" b="0" dirty="0"/>
              <a:t>This template is designed to help you present a strong case for investing in Conga Composer to your management team. It provides a framework that you can customize with your organization’s specific information.</a:t>
            </a:r>
            <a:br>
              <a:rPr lang="en-US" sz="2000" b="0" dirty="0"/>
            </a:br>
            <a:br>
              <a:rPr lang="en-US" sz="2000" b="0" dirty="0"/>
            </a:br>
            <a:r>
              <a:rPr lang="en-US" sz="2000" b="0" dirty="0"/>
              <a:t>Update placeholders in brackets with your company’s relevant details.</a:t>
            </a:r>
            <a:br>
              <a:rPr lang="en-US" sz="2000" b="0" dirty="0"/>
            </a:br>
            <a:br>
              <a:rPr lang="en-US" sz="2000" b="0" dirty="0"/>
            </a:br>
            <a:r>
              <a:rPr lang="en-US" sz="2000" b="0" dirty="0"/>
              <a:t>Remove any slides that are not relevant to your audience. This deck is a starting point—adjust it as needed to match your organization’s tone and priorities.</a:t>
            </a:r>
          </a:p>
        </p:txBody>
      </p:sp>
      <p:sp>
        <p:nvSpPr>
          <p:cNvPr id="6" name="TextBox 5">
            <a:extLst>
              <a:ext uri="{FF2B5EF4-FFF2-40B4-BE49-F238E27FC236}">
                <a16:creationId xmlns:a16="http://schemas.microsoft.com/office/drawing/2014/main" id="{31B70171-1EAC-5FDD-CC2E-7EE68F98FE9A}"/>
              </a:ext>
            </a:extLst>
          </p:cNvPr>
          <p:cNvSpPr txBox="1"/>
          <p:nvPr/>
        </p:nvSpPr>
        <p:spPr>
          <a:xfrm>
            <a:off x="2293455" y="1339333"/>
            <a:ext cx="6097656" cy="523220"/>
          </a:xfrm>
          <a:prstGeom prst="rect">
            <a:avLst/>
          </a:prstGeom>
          <a:noFill/>
        </p:spPr>
        <p:txBody>
          <a:bodyPr wrap="square">
            <a:spAutoFit/>
          </a:bodyPr>
          <a:lstStyle/>
          <a:p>
            <a:r>
              <a:rPr lang="en-US" sz="2800" b="1" dirty="0">
                <a:solidFill>
                  <a:schemeClr val="bg1"/>
                </a:solidFill>
                <a:latin typeface="Montserrat" pitchFamily="2" charset="77"/>
              </a:rPr>
              <a:t>How to use this deck</a:t>
            </a:r>
          </a:p>
        </p:txBody>
      </p:sp>
    </p:spTree>
    <p:extLst>
      <p:ext uri="{BB962C8B-B14F-4D97-AF65-F5344CB8AC3E}">
        <p14:creationId xmlns:p14="http://schemas.microsoft.com/office/powerpoint/2010/main" val="38105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CD55-A28C-8A2C-A15C-EF8E6C643F28}"/>
              </a:ext>
            </a:extLst>
          </p:cNvPr>
          <p:cNvSpPr>
            <a:spLocks noGrp="1"/>
          </p:cNvSpPr>
          <p:nvPr>
            <p:ph type="title"/>
          </p:nvPr>
        </p:nvSpPr>
        <p:spPr/>
        <p:txBody>
          <a:bodyPr/>
          <a:lstStyle/>
          <a:p>
            <a:r>
              <a:rPr lang="en-US" dirty="0"/>
              <a:t>Executive summary</a:t>
            </a:r>
          </a:p>
        </p:txBody>
      </p:sp>
      <p:sp>
        <p:nvSpPr>
          <p:cNvPr id="3" name="Text Placeholder 2">
            <a:extLst>
              <a:ext uri="{FF2B5EF4-FFF2-40B4-BE49-F238E27FC236}">
                <a16:creationId xmlns:a16="http://schemas.microsoft.com/office/drawing/2014/main" id="{377324B2-15B1-9DE8-9960-D77DF74F3593}"/>
              </a:ext>
            </a:extLst>
          </p:cNvPr>
          <p:cNvSpPr>
            <a:spLocks noGrp="1"/>
          </p:cNvSpPr>
          <p:nvPr>
            <p:ph type="body" sz="quarter" idx="30"/>
          </p:nvPr>
        </p:nvSpPr>
        <p:spPr>
          <a:xfrm>
            <a:off x="449941" y="1524000"/>
            <a:ext cx="11292116" cy="4660899"/>
          </a:xfrm>
        </p:spPr>
        <p:txBody>
          <a:bodyPr vert="horz" lIns="91440" tIns="45720" rIns="91440" bIns="45720" rtlCol="0" anchor="t">
            <a:noAutofit/>
          </a:bodyPr>
          <a:lstStyle/>
          <a:p>
            <a:r>
              <a:rPr lang="en-US" sz="2000" dirty="0"/>
              <a:t>[Highlight your business challenge]</a:t>
            </a:r>
          </a:p>
          <a:p>
            <a:r>
              <a:rPr lang="en-US" sz="2000" dirty="0"/>
              <a:t>[Propose the solution: Conga Document Automation]</a:t>
            </a:r>
          </a:p>
          <a:p>
            <a:r>
              <a:rPr lang="en-US" sz="2000" dirty="0"/>
              <a:t>[Mention anticipated benefits.]</a:t>
            </a:r>
          </a:p>
          <a:p>
            <a:pPr lvl="1"/>
            <a:r>
              <a:rPr lang="en-US" sz="2000" dirty="0"/>
              <a:t>[Examples:]</a:t>
            </a:r>
          </a:p>
          <a:p>
            <a:pPr marL="737870" lvl="2"/>
            <a:r>
              <a:rPr lang="en-US" sz="2000" b="1" dirty="0"/>
              <a:t>Increased efficiency</a:t>
            </a:r>
            <a:r>
              <a:rPr lang="en-US" sz="2000" dirty="0"/>
              <a:t>: Automating document generation reduces manual effort, allowing teams to focus on higher-value tasks.</a:t>
            </a:r>
          </a:p>
          <a:p>
            <a:pPr marL="737870" lvl="2"/>
            <a:r>
              <a:rPr lang="en-US" sz="2000" b="1" dirty="0"/>
              <a:t>Enhanced accuracy: </a:t>
            </a:r>
            <a:r>
              <a:rPr lang="en-US" sz="2000" dirty="0"/>
              <a:t>By pulling data directly from Salesforce and other systems, Conga Composer minimizes errors associated with manual data entry.</a:t>
            </a:r>
          </a:p>
          <a:p>
            <a:pPr marL="737870" lvl="2"/>
            <a:r>
              <a:rPr lang="en-US" sz="2000" b="1" dirty="0"/>
              <a:t>Consistent branding:</a:t>
            </a:r>
            <a:r>
              <a:rPr lang="en-US" sz="2000" dirty="0"/>
              <a:t> Advanced template features to ensure all documents adhere to company branding guidelines, maintaining a professional appearance.</a:t>
            </a:r>
          </a:p>
          <a:p>
            <a:pPr marL="737870" lvl="2"/>
            <a:r>
              <a:rPr lang="en-US" sz="2000" b="1" dirty="0"/>
              <a:t>Scalability: </a:t>
            </a:r>
            <a:r>
              <a:rPr lang="en-US" sz="2000" dirty="0"/>
              <a:t>Conga Composer supports high-volume document generation, making it suitable for organizations of all sizes.</a:t>
            </a:r>
          </a:p>
          <a:p>
            <a:pPr lvl="1"/>
            <a:endParaRPr lang="en-US" sz="2000" dirty="0"/>
          </a:p>
        </p:txBody>
      </p:sp>
    </p:spTree>
    <p:extLst>
      <p:ext uri="{BB962C8B-B14F-4D97-AF65-F5344CB8AC3E}">
        <p14:creationId xmlns:p14="http://schemas.microsoft.com/office/powerpoint/2010/main" val="376299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0D221-BC85-7052-2B39-8921F01B9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808C0-D074-74A8-F6C5-F871C78F9A90}"/>
              </a:ext>
            </a:extLst>
          </p:cNvPr>
          <p:cNvSpPr>
            <a:spLocks noGrp="1"/>
          </p:cNvSpPr>
          <p:nvPr>
            <p:ph type="title"/>
          </p:nvPr>
        </p:nvSpPr>
        <p:spPr/>
        <p:txBody>
          <a:bodyPr/>
          <a:lstStyle/>
          <a:p>
            <a:r>
              <a:rPr lang="en-US" dirty="0"/>
              <a:t>The problem</a:t>
            </a:r>
          </a:p>
        </p:txBody>
      </p:sp>
      <p:sp>
        <p:nvSpPr>
          <p:cNvPr id="3" name="Text Placeholder 2">
            <a:extLst>
              <a:ext uri="{FF2B5EF4-FFF2-40B4-BE49-F238E27FC236}">
                <a16:creationId xmlns:a16="http://schemas.microsoft.com/office/drawing/2014/main" id="{AB8209AA-5BB0-60A2-6099-43395F8A03A2}"/>
              </a:ext>
            </a:extLst>
          </p:cNvPr>
          <p:cNvSpPr>
            <a:spLocks noGrp="1"/>
          </p:cNvSpPr>
          <p:nvPr>
            <p:ph type="body" sz="quarter" idx="30"/>
          </p:nvPr>
        </p:nvSpPr>
        <p:spPr>
          <a:xfrm>
            <a:off x="449941" y="1524000"/>
            <a:ext cx="11292116" cy="4660899"/>
          </a:xfrm>
        </p:spPr>
        <p:txBody>
          <a:bodyPr/>
          <a:lstStyle/>
          <a:p>
            <a:r>
              <a:rPr lang="en-US" sz="2000" dirty="0"/>
              <a:t>[Describe your pain points]</a:t>
            </a:r>
          </a:p>
          <a:p>
            <a:pPr lvl="1"/>
            <a:r>
              <a:rPr lang="en-US" sz="2000" dirty="0"/>
              <a:t>[Data or examples that show the problem]</a:t>
            </a:r>
          </a:p>
          <a:p>
            <a:r>
              <a:rPr lang="en-US" sz="2000" dirty="0"/>
              <a:t>[Highlight how the current processes are costing time, money, opportunities, etc.]</a:t>
            </a:r>
          </a:p>
          <a:p>
            <a:pPr lvl="1"/>
            <a:r>
              <a:rPr lang="en-US" sz="2000" dirty="0"/>
              <a:t>[Examples:]</a:t>
            </a:r>
          </a:p>
          <a:p>
            <a:pPr lvl="2"/>
            <a:r>
              <a:rPr lang="en-US" sz="2000" dirty="0"/>
              <a:t>Teams spend 40% of their time on manual document creation, leading to delays and errors.</a:t>
            </a:r>
          </a:p>
          <a:p>
            <a:pPr lvl="2"/>
            <a:r>
              <a:rPr lang="en-US" sz="2000" dirty="0"/>
              <a:t>Current tools result in 20% error rates in contracts, exposing us to compliance risks.</a:t>
            </a:r>
          </a:p>
        </p:txBody>
      </p:sp>
    </p:spTree>
    <p:extLst>
      <p:ext uri="{BB962C8B-B14F-4D97-AF65-F5344CB8AC3E}">
        <p14:creationId xmlns:p14="http://schemas.microsoft.com/office/powerpoint/2010/main" val="334828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1CB2A08-12A6-6269-1A42-B5922D696BCC}"/>
              </a:ext>
            </a:extLst>
          </p:cNvPr>
          <p:cNvSpPr>
            <a:spLocks noGrp="1"/>
          </p:cNvSpPr>
          <p:nvPr>
            <p:ph type="title"/>
          </p:nvPr>
        </p:nvSpPr>
        <p:spPr>
          <a:xfrm>
            <a:off x="457200" y="366713"/>
            <a:ext cx="10160000" cy="828675"/>
          </a:xfrm>
        </p:spPr>
        <p:txBody>
          <a:bodyPr>
            <a:normAutofit/>
          </a:bodyPr>
          <a:lstStyle/>
          <a:p>
            <a:r>
              <a:rPr lang="en-US" dirty="0"/>
              <a:t>The solution: Conga Document Automation</a:t>
            </a:r>
          </a:p>
        </p:txBody>
      </p:sp>
      <p:sp>
        <p:nvSpPr>
          <p:cNvPr id="75" name="Content Placeholder 74">
            <a:extLst>
              <a:ext uri="{FF2B5EF4-FFF2-40B4-BE49-F238E27FC236}">
                <a16:creationId xmlns:a16="http://schemas.microsoft.com/office/drawing/2014/main" id="{5BE9E3AC-8AE5-8099-D3F4-0953C63501C3}"/>
              </a:ext>
            </a:extLst>
          </p:cNvPr>
          <p:cNvSpPr>
            <a:spLocks noGrp="1"/>
          </p:cNvSpPr>
          <p:nvPr>
            <p:ph idx="14"/>
          </p:nvPr>
        </p:nvSpPr>
        <p:spPr>
          <a:xfrm>
            <a:off x="578223" y="2627312"/>
            <a:ext cx="2397027" cy="711117"/>
          </a:xfrm>
        </p:spPr>
        <p:txBody>
          <a:bodyPr/>
          <a:lstStyle/>
          <a:p>
            <a:r>
              <a:rPr lang="en-US">
                <a:solidFill>
                  <a:srgbClr val="06B6D3"/>
                </a:solidFill>
              </a:rPr>
              <a:t>Fully automate business-critical </a:t>
            </a:r>
            <a:r>
              <a:rPr lang="en-US" dirty="0">
                <a:solidFill>
                  <a:srgbClr val="06B6D3"/>
                </a:solidFill>
              </a:rPr>
              <a:t>documents</a:t>
            </a:r>
          </a:p>
        </p:txBody>
      </p:sp>
      <p:sp>
        <p:nvSpPr>
          <p:cNvPr id="79" name="Text Placeholder 78">
            <a:extLst>
              <a:ext uri="{FF2B5EF4-FFF2-40B4-BE49-F238E27FC236}">
                <a16:creationId xmlns:a16="http://schemas.microsoft.com/office/drawing/2014/main" id="{4282826A-097D-C17A-B65E-31536004DDF7}"/>
              </a:ext>
            </a:extLst>
          </p:cNvPr>
          <p:cNvSpPr>
            <a:spLocks noGrp="1"/>
          </p:cNvSpPr>
          <p:nvPr>
            <p:ph type="body" sz="quarter" idx="38"/>
          </p:nvPr>
        </p:nvSpPr>
        <p:spPr>
          <a:xfrm>
            <a:off x="579439" y="3476869"/>
            <a:ext cx="2269218" cy="2674938"/>
          </a:xfrm>
        </p:spPr>
        <p:txBody>
          <a:bodyPr vert="horz" lIns="0" tIns="0" rIns="0" bIns="0" rtlCol="0" anchor="t">
            <a:noAutofit/>
          </a:bodyPr>
          <a:lstStyle/>
          <a:p>
            <a:r>
              <a:rPr lang="en-US"/>
              <a:t>Automatically generate business documents, such as proposals, quotes, contracts, and agreements</a:t>
            </a:r>
          </a:p>
          <a:p>
            <a:r>
              <a:rPr lang="en-US"/>
              <a:t>Shorten your time to close critical deals</a:t>
            </a:r>
          </a:p>
          <a:p>
            <a:r>
              <a:rPr lang="en-US"/>
              <a:t>Build automated and accurate processes wherever you work (any CRM/ERP)</a:t>
            </a:r>
          </a:p>
          <a:p>
            <a:endParaRPr lang="en-US"/>
          </a:p>
          <a:p>
            <a:endParaRPr lang="en-US"/>
          </a:p>
        </p:txBody>
      </p:sp>
      <p:sp>
        <p:nvSpPr>
          <p:cNvPr id="76" name="Content Placeholder 75">
            <a:extLst>
              <a:ext uri="{FF2B5EF4-FFF2-40B4-BE49-F238E27FC236}">
                <a16:creationId xmlns:a16="http://schemas.microsoft.com/office/drawing/2014/main" id="{BEB535DD-C965-E735-7B81-CCC1AE1066AF}"/>
              </a:ext>
            </a:extLst>
          </p:cNvPr>
          <p:cNvSpPr>
            <a:spLocks noGrp="1"/>
          </p:cNvSpPr>
          <p:nvPr>
            <p:ph idx="16"/>
          </p:nvPr>
        </p:nvSpPr>
        <p:spPr>
          <a:xfrm>
            <a:off x="9230932" y="2627312"/>
            <a:ext cx="2604845" cy="711117"/>
          </a:xfrm>
        </p:spPr>
        <p:txBody>
          <a:bodyPr/>
          <a:lstStyle/>
          <a:p>
            <a:r>
              <a:rPr lang="en-US" dirty="0">
                <a:solidFill>
                  <a:srgbClr val="06B6D3"/>
                </a:solidFill>
              </a:rPr>
              <a:t>Deliver a better experience </a:t>
            </a:r>
            <a:r>
              <a:rPr lang="en-US">
                <a:solidFill>
                  <a:srgbClr val="06B6D3"/>
                </a:solidFill>
              </a:rPr>
              <a:t>for customers and </a:t>
            </a:r>
            <a:r>
              <a:rPr lang="en-US" dirty="0">
                <a:solidFill>
                  <a:srgbClr val="06B6D3"/>
                </a:solidFill>
              </a:rPr>
              <a:t>employees</a:t>
            </a:r>
          </a:p>
        </p:txBody>
      </p:sp>
      <p:sp>
        <p:nvSpPr>
          <p:cNvPr id="82" name="Text Placeholder 81">
            <a:extLst>
              <a:ext uri="{FF2B5EF4-FFF2-40B4-BE49-F238E27FC236}">
                <a16:creationId xmlns:a16="http://schemas.microsoft.com/office/drawing/2014/main" id="{D8B36981-AD3B-8651-B35E-BA5426F67D38}"/>
              </a:ext>
            </a:extLst>
          </p:cNvPr>
          <p:cNvSpPr>
            <a:spLocks noGrp="1"/>
          </p:cNvSpPr>
          <p:nvPr>
            <p:ph type="body" sz="quarter" idx="41"/>
          </p:nvPr>
        </p:nvSpPr>
        <p:spPr>
          <a:xfrm>
            <a:off x="9231314" y="3476869"/>
            <a:ext cx="2269218" cy="2674938"/>
          </a:xfrm>
        </p:spPr>
        <p:txBody>
          <a:bodyPr vert="horz" lIns="0" tIns="0" rIns="0" bIns="0" rtlCol="0" anchor="t">
            <a:noAutofit/>
          </a:bodyPr>
          <a:lstStyle/>
          <a:p>
            <a:r>
              <a:rPr lang="en-US" dirty="0"/>
              <a:t>Fully white label your document and agreement process </a:t>
            </a:r>
          </a:p>
          <a:p>
            <a:r>
              <a:rPr lang="en-US" dirty="0"/>
              <a:t>Improve collaboration across multiple functions, including sales, legal, finance, and operations</a:t>
            </a:r>
          </a:p>
          <a:p>
            <a:r>
              <a:rPr lang="en-US" dirty="0">
                <a:solidFill>
                  <a:srgbClr val="000000"/>
                </a:solidFill>
                <a:latin typeface="Montserrat"/>
                <a:ea typeface="Verdana"/>
              </a:rPr>
              <a:t>Create a seamless experience for customers to execute agreements simply, securely, and on-demand all within a unified document and signature experience.</a:t>
            </a:r>
          </a:p>
          <a:p>
            <a:endParaRPr lang="en-US" sz="800">
              <a:solidFill>
                <a:srgbClr val="FF0000"/>
              </a:solidFill>
              <a:latin typeface="Verdana"/>
              <a:ea typeface="Verdana"/>
            </a:endParaRPr>
          </a:p>
          <a:p>
            <a:endParaRPr lang="en-US">
              <a:solidFill>
                <a:srgbClr val="000000"/>
              </a:solidFill>
              <a:latin typeface="Montserrat"/>
              <a:ea typeface="Verdana"/>
            </a:endParaRPr>
          </a:p>
        </p:txBody>
      </p:sp>
      <p:sp>
        <p:nvSpPr>
          <p:cNvPr id="77" name="Content Placeholder 76">
            <a:extLst>
              <a:ext uri="{FF2B5EF4-FFF2-40B4-BE49-F238E27FC236}">
                <a16:creationId xmlns:a16="http://schemas.microsoft.com/office/drawing/2014/main" id="{678E4361-84D8-077B-0374-87E31C386992}"/>
              </a:ext>
            </a:extLst>
          </p:cNvPr>
          <p:cNvSpPr>
            <a:spLocks noGrp="1"/>
          </p:cNvSpPr>
          <p:nvPr>
            <p:ph idx="18"/>
          </p:nvPr>
        </p:nvSpPr>
        <p:spPr>
          <a:xfrm>
            <a:off x="3462459" y="2627312"/>
            <a:ext cx="2397027" cy="711117"/>
          </a:xfrm>
        </p:spPr>
        <p:txBody>
          <a:bodyPr/>
          <a:lstStyle/>
          <a:p>
            <a:r>
              <a:rPr lang="en-US" dirty="0">
                <a:solidFill>
                  <a:srgbClr val="06B6D3"/>
                </a:solidFill>
              </a:rPr>
              <a:t>Create standardization and consistency across </a:t>
            </a:r>
            <a:r>
              <a:rPr lang="en-US">
                <a:solidFill>
                  <a:srgbClr val="06B6D3"/>
                </a:solidFill>
              </a:rPr>
              <a:t>the team</a:t>
            </a:r>
          </a:p>
        </p:txBody>
      </p:sp>
      <p:sp>
        <p:nvSpPr>
          <p:cNvPr id="80" name="Text Placeholder 79">
            <a:extLst>
              <a:ext uri="{FF2B5EF4-FFF2-40B4-BE49-F238E27FC236}">
                <a16:creationId xmlns:a16="http://schemas.microsoft.com/office/drawing/2014/main" id="{552307E6-9251-FEAE-759F-3D990745149F}"/>
              </a:ext>
            </a:extLst>
          </p:cNvPr>
          <p:cNvSpPr>
            <a:spLocks noGrp="1"/>
          </p:cNvSpPr>
          <p:nvPr>
            <p:ph type="body" sz="quarter" idx="39"/>
          </p:nvPr>
        </p:nvSpPr>
        <p:spPr>
          <a:xfrm>
            <a:off x="3463926" y="3476869"/>
            <a:ext cx="2269218" cy="2674938"/>
          </a:xfrm>
        </p:spPr>
        <p:txBody>
          <a:bodyPr vert="horz" lIns="0" tIns="0" rIns="0" bIns="0" rtlCol="0" anchor="t">
            <a:noAutofit/>
          </a:bodyPr>
          <a:lstStyle/>
          <a:p>
            <a:r>
              <a:rPr lang="en-US" dirty="0"/>
              <a:t>Merge data from any system into a templates</a:t>
            </a:r>
          </a:p>
          <a:p>
            <a:r>
              <a:rPr lang="en-US" dirty="0"/>
              <a:t>Fully control standardization and branding of documents</a:t>
            </a:r>
          </a:p>
          <a:p>
            <a:r>
              <a:rPr lang="en-US" dirty="0"/>
              <a:t>Eliminate manual errors and rogue discounting </a:t>
            </a:r>
          </a:p>
          <a:p>
            <a:endParaRPr lang="en-US"/>
          </a:p>
        </p:txBody>
      </p:sp>
      <p:sp>
        <p:nvSpPr>
          <p:cNvPr id="78" name="Content Placeholder 77">
            <a:extLst>
              <a:ext uri="{FF2B5EF4-FFF2-40B4-BE49-F238E27FC236}">
                <a16:creationId xmlns:a16="http://schemas.microsoft.com/office/drawing/2014/main" id="{ECD46FDA-E6AB-D009-6F36-975A2B8CB601}"/>
              </a:ext>
            </a:extLst>
          </p:cNvPr>
          <p:cNvSpPr>
            <a:spLocks noGrp="1"/>
          </p:cNvSpPr>
          <p:nvPr>
            <p:ph idx="20"/>
          </p:nvPr>
        </p:nvSpPr>
        <p:spPr>
          <a:xfrm>
            <a:off x="6346696" y="2627312"/>
            <a:ext cx="2397027" cy="711117"/>
          </a:xfrm>
        </p:spPr>
        <p:txBody>
          <a:bodyPr/>
          <a:lstStyle/>
          <a:p>
            <a:pPr>
              <a:spcAft>
                <a:spcPts val="0"/>
              </a:spcAft>
            </a:pPr>
            <a:r>
              <a:rPr lang="en-US" dirty="0">
                <a:solidFill>
                  <a:srgbClr val="06B6D3"/>
                </a:solidFill>
              </a:rPr>
              <a:t>Scalable, flexible, and customized to meet  our business needs</a:t>
            </a:r>
          </a:p>
          <a:p>
            <a:endParaRPr lang="en-US" dirty="0">
              <a:solidFill>
                <a:srgbClr val="06B6D3"/>
              </a:solidFill>
            </a:endParaRPr>
          </a:p>
        </p:txBody>
      </p:sp>
      <p:sp>
        <p:nvSpPr>
          <p:cNvPr id="81" name="Text Placeholder 80">
            <a:extLst>
              <a:ext uri="{FF2B5EF4-FFF2-40B4-BE49-F238E27FC236}">
                <a16:creationId xmlns:a16="http://schemas.microsoft.com/office/drawing/2014/main" id="{E4AB99EB-D80A-2E32-6F6A-793EF4B81142}"/>
              </a:ext>
            </a:extLst>
          </p:cNvPr>
          <p:cNvSpPr>
            <a:spLocks noGrp="1"/>
          </p:cNvSpPr>
          <p:nvPr>
            <p:ph type="body" sz="quarter" idx="40"/>
          </p:nvPr>
        </p:nvSpPr>
        <p:spPr>
          <a:xfrm>
            <a:off x="6348414" y="3476869"/>
            <a:ext cx="2269218" cy="2674938"/>
          </a:xfrm>
        </p:spPr>
        <p:txBody>
          <a:bodyPr vert="horz" lIns="0" tIns="0" rIns="0" bIns="0" rtlCol="0" anchor="t">
            <a:noAutofit/>
          </a:bodyPr>
          <a:lstStyle/>
          <a:p>
            <a:r>
              <a:rPr lang="en-US" dirty="0"/>
              <a:t>A world-class pairing of Enterprise-grade document generation and eSignature solutions</a:t>
            </a:r>
          </a:p>
          <a:p>
            <a:r>
              <a:rPr lang="en-US" dirty="0"/>
              <a:t>Larger document sizes, with pixel-perfect images, charts, and tables to your prospects and customers </a:t>
            </a:r>
          </a:p>
          <a:p>
            <a:r>
              <a:rPr lang="en-US" dirty="0"/>
              <a:t>Create ANY document to meet your sales needs, including Word, PDF, PowerPoint, Excel, and HTML</a:t>
            </a:r>
          </a:p>
          <a:p>
            <a:endParaRPr lang="en-US"/>
          </a:p>
          <a:p>
            <a:endParaRPr lang="en-US"/>
          </a:p>
          <a:p>
            <a:endParaRPr lang="en-US"/>
          </a:p>
          <a:p>
            <a:endParaRPr lang="en-US"/>
          </a:p>
        </p:txBody>
      </p:sp>
      <p:sp>
        <p:nvSpPr>
          <p:cNvPr id="84" name="Oval 83">
            <a:extLst>
              <a:ext uri="{FF2B5EF4-FFF2-40B4-BE49-F238E27FC236}">
                <a16:creationId xmlns:a16="http://schemas.microsoft.com/office/drawing/2014/main" id="{89BD7684-D975-5598-7CB5-AE16C8B8D663}"/>
              </a:ext>
            </a:extLst>
          </p:cNvPr>
          <p:cNvSpPr/>
          <p:nvPr/>
        </p:nvSpPr>
        <p:spPr>
          <a:xfrm>
            <a:off x="457199" y="1641470"/>
            <a:ext cx="634585" cy="634583"/>
          </a:xfrm>
          <a:prstGeom prst="ellipse">
            <a:avLst/>
          </a:prstGeom>
          <a:solidFill>
            <a:schemeClr val="bg1">
              <a:lumMod val="95000"/>
              <a:alpha val="50000"/>
            </a:schemeClr>
          </a:solidFill>
          <a:ln w="3175">
            <a:noFill/>
          </a:ln>
          <a:effectLst/>
        </p:spPr>
        <p:txBody>
          <a:bodyPr rot="0" spcFirstLastPara="0" vertOverflow="overflow" horzOverflow="overflow" vert="horz" wrap="square" lIns="91440" tIns="219456" rIns="91440" bIns="45720" numCol="1" spcCol="0" rtlCol="0" fromWordArt="0" anchor="t" anchorCtr="0" forceAA="0" compatLnSpc="1">
            <a:prstTxWarp prst="textNoShape">
              <a:avLst/>
            </a:prstTxWarp>
            <a:noAutofit/>
          </a:bodyPr>
          <a:lstStyle/>
          <a:p>
            <a:pPr>
              <a:spcAft>
                <a:spcPts val="600"/>
              </a:spcAft>
            </a:pPr>
            <a:endParaRPr lang="en-US" sz="1200" b="1">
              <a:solidFill>
                <a:schemeClr val="accent1"/>
              </a:solidFill>
            </a:endParaRPr>
          </a:p>
        </p:txBody>
      </p:sp>
      <p:sp>
        <p:nvSpPr>
          <p:cNvPr id="87" name="Oval 86">
            <a:extLst>
              <a:ext uri="{FF2B5EF4-FFF2-40B4-BE49-F238E27FC236}">
                <a16:creationId xmlns:a16="http://schemas.microsoft.com/office/drawing/2014/main" id="{CB382131-16C8-BE58-4BB5-B7E893A8F16D}"/>
              </a:ext>
            </a:extLst>
          </p:cNvPr>
          <p:cNvSpPr/>
          <p:nvPr/>
        </p:nvSpPr>
        <p:spPr>
          <a:xfrm>
            <a:off x="3342432" y="1641470"/>
            <a:ext cx="634585" cy="634583"/>
          </a:xfrm>
          <a:prstGeom prst="ellipse">
            <a:avLst/>
          </a:prstGeom>
          <a:solidFill>
            <a:schemeClr val="bg1">
              <a:lumMod val="95000"/>
              <a:alpha val="50000"/>
            </a:schemeClr>
          </a:solidFill>
          <a:ln w="3175">
            <a:noFill/>
          </a:ln>
          <a:effectLst/>
        </p:spPr>
        <p:txBody>
          <a:bodyPr rot="0" spcFirstLastPara="0" vertOverflow="overflow" horzOverflow="overflow" vert="horz" wrap="square" lIns="91440" tIns="219456" rIns="91440" bIns="45720" numCol="1" spcCol="0" rtlCol="0" fromWordArt="0" anchor="t" anchorCtr="0" forceAA="0" compatLnSpc="1">
            <a:prstTxWarp prst="textNoShape">
              <a:avLst/>
            </a:prstTxWarp>
            <a:noAutofit/>
          </a:bodyPr>
          <a:lstStyle/>
          <a:p>
            <a:pPr>
              <a:spcAft>
                <a:spcPts val="600"/>
              </a:spcAft>
            </a:pPr>
            <a:endParaRPr lang="en-US" sz="1200" b="1">
              <a:solidFill>
                <a:schemeClr val="accent1"/>
              </a:solidFill>
            </a:endParaRPr>
          </a:p>
        </p:txBody>
      </p:sp>
      <p:sp>
        <p:nvSpPr>
          <p:cNvPr id="90" name="Oval 89">
            <a:extLst>
              <a:ext uri="{FF2B5EF4-FFF2-40B4-BE49-F238E27FC236}">
                <a16:creationId xmlns:a16="http://schemas.microsoft.com/office/drawing/2014/main" id="{D94D2B1D-DC9B-3284-6C4E-886BE3CECD91}"/>
              </a:ext>
            </a:extLst>
          </p:cNvPr>
          <p:cNvSpPr/>
          <p:nvPr/>
        </p:nvSpPr>
        <p:spPr>
          <a:xfrm>
            <a:off x="6224485" y="1641470"/>
            <a:ext cx="634585" cy="634583"/>
          </a:xfrm>
          <a:prstGeom prst="ellipse">
            <a:avLst/>
          </a:prstGeom>
          <a:solidFill>
            <a:schemeClr val="bg1">
              <a:lumMod val="95000"/>
              <a:alpha val="50000"/>
            </a:schemeClr>
          </a:solidFill>
          <a:ln w="3175">
            <a:noFill/>
          </a:ln>
          <a:effectLst/>
        </p:spPr>
        <p:txBody>
          <a:bodyPr rot="0" spcFirstLastPara="0" vertOverflow="overflow" horzOverflow="overflow" vert="horz" wrap="square" lIns="91440" tIns="219456" rIns="91440" bIns="45720" numCol="1" spcCol="0" rtlCol="0" fromWordArt="0" anchor="t" anchorCtr="0" forceAA="0" compatLnSpc="1">
            <a:prstTxWarp prst="textNoShape">
              <a:avLst/>
            </a:prstTxWarp>
            <a:noAutofit/>
          </a:bodyPr>
          <a:lstStyle/>
          <a:p>
            <a:pPr>
              <a:spcAft>
                <a:spcPts val="600"/>
              </a:spcAft>
            </a:pPr>
            <a:endParaRPr lang="en-US" sz="1200" b="1">
              <a:solidFill>
                <a:schemeClr val="accent1"/>
              </a:solidFill>
            </a:endParaRPr>
          </a:p>
        </p:txBody>
      </p:sp>
      <p:sp>
        <p:nvSpPr>
          <p:cNvPr id="93" name="Oval 92">
            <a:extLst>
              <a:ext uri="{FF2B5EF4-FFF2-40B4-BE49-F238E27FC236}">
                <a16:creationId xmlns:a16="http://schemas.microsoft.com/office/drawing/2014/main" id="{F92F4E73-ED27-EBA5-88DE-0370B1C8EB52}"/>
              </a:ext>
            </a:extLst>
          </p:cNvPr>
          <p:cNvSpPr/>
          <p:nvPr/>
        </p:nvSpPr>
        <p:spPr>
          <a:xfrm>
            <a:off x="9106538" y="1641470"/>
            <a:ext cx="634585" cy="634583"/>
          </a:xfrm>
          <a:prstGeom prst="ellipse">
            <a:avLst/>
          </a:prstGeom>
          <a:solidFill>
            <a:schemeClr val="bg1">
              <a:lumMod val="95000"/>
              <a:alpha val="50000"/>
            </a:schemeClr>
          </a:solidFill>
          <a:ln w="3175">
            <a:noFill/>
          </a:ln>
          <a:effectLst/>
        </p:spPr>
        <p:txBody>
          <a:bodyPr rot="0" spcFirstLastPara="0" vertOverflow="overflow" horzOverflow="overflow" vert="horz" wrap="square" lIns="91440" tIns="219456" rIns="91440" bIns="45720" numCol="1" spcCol="0" rtlCol="0" fromWordArt="0" anchor="t" anchorCtr="0" forceAA="0" compatLnSpc="1">
            <a:prstTxWarp prst="textNoShape">
              <a:avLst/>
            </a:prstTxWarp>
            <a:noAutofit/>
          </a:bodyPr>
          <a:lstStyle/>
          <a:p>
            <a:pPr>
              <a:spcAft>
                <a:spcPts val="600"/>
              </a:spcAft>
            </a:pPr>
            <a:endParaRPr lang="en-US" sz="1200" b="1">
              <a:solidFill>
                <a:schemeClr val="accent1"/>
              </a:solidFill>
            </a:endParaRPr>
          </a:p>
        </p:txBody>
      </p:sp>
      <p:pic>
        <p:nvPicPr>
          <p:cNvPr id="3" name="Graphic 2">
            <a:extLst>
              <a:ext uri="{FF2B5EF4-FFF2-40B4-BE49-F238E27FC236}">
                <a16:creationId xmlns:a16="http://schemas.microsoft.com/office/drawing/2014/main" id="{4DF963D0-2055-6FD8-9D25-B34EC3A0E0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813" y="1764083"/>
            <a:ext cx="389356" cy="389356"/>
          </a:xfrm>
          <a:prstGeom prst="rect">
            <a:avLst/>
          </a:prstGeom>
        </p:spPr>
      </p:pic>
      <p:pic>
        <p:nvPicPr>
          <p:cNvPr id="5" name="Graphic 4">
            <a:extLst>
              <a:ext uri="{FF2B5EF4-FFF2-40B4-BE49-F238E27FC236}">
                <a16:creationId xmlns:a16="http://schemas.microsoft.com/office/drawing/2014/main" id="{59F87101-EFC6-ECDC-C67C-97DE98B869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77700" y="1776736"/>
            <a:ext cx="364050" cy="364050"/>
          </a:xfrm>
          <a:prstGeom prst="rect">
            <a:avLst/>
          </a:prstGeom>
        </p:spPr>
      </p:pic>
      <p:pic>
        <p:nvPicPr>
          <p:cNvPr id="9" name="Graphic 8">
            <a:extLst>
              <a:ext uri="{FF2B5EF4-FFF2-40B4-BE49-F238E27FC236}">
                <a16:creationId xmlns:a16="http://schemas.microsoft.com/office/drawing/2014/main" id="{B41913BD-9188-213B-D071-6E3C013225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8904" y="1775888"/>
            <a:ext cx="365746" cy="365746"/>
          </a:xfrm>
          <a:prstGeom prst="rect">
            <a:avLst/>
          </a:prstGeom>
        </p:spPr>
      </p:pic>
      <p:pic>
        <p:nvPicPr>
          <p:cNvPr id="11" name="Graphic 10">
            <a:extLst>
              <a:ext uri="{FF2B5EF4-FFF2-40B4-BE49-F238E27FC236}">
                <a16:creationId xmlns:a16="http://schemas.microsoft.com/office/drawing/2014/main" id="{183C1FEE-DB1C-6954-80CA-C297AB0875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9791" y="1764722"/>
            <a:ext cx="388078" cy="388078"/>
          </a:xfrm>
          <a:prstGeom prst="rect">
            <a:avLst/>
          </a:prstGeom>
        </p:spPr>
      </p:pic>
    </p:spTree>
    <p:extLst>
      <p:ext uri="{BB962C8B-B14F-4D97-AF65-F5344CB8AC3E}">
        <p14:creationId xmlns:p14="http://schemas.microsoft.com/office/powerpoint/2010/main" val="13515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EF652-7E85-7DAC-F783-7E02A8A5B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33968-788C-EEC0-1CC4-C72FF5D5F664}"/>
              </a:ext>
            </a:extLst>
          </p:cNvPr>
          <p:cNvSpPr>
            <a:spLocks noGrp="1"/>
          </p:cNvSpPr>
          <p:nvPr>
            <p:ph type="title"/>
          </p:nvPr>
        </p:nvSpPr>
        <p:spPr/>
        <p:txBody>
          <a:bodyPr/>
          <a:lstStyle/>
          <a:p>
            <a:r>
              <a:rPr lang="en-US" dirty="0"/>
              <a:t>Business impact</a:t>
            </a:r>
          </a:p>
        </p:txBody>
      </p:sp>
      <p:sp>
        <p:nvSpPr>
          <p:cNvPr id="3" name="Text Placeholder 2">
            <a:extLst>
              <a:ext uri="{FF2B5EF4-FFF2-40B4-BE49-F238E27FC236}">
                <a16:creationId xmlns:a16="http://schemas.microsoft.com/office/drawing/2014/main" id="{24D27CE0-1056-DAE4-5787-6A79C97C0B69}"/>
              </a:ext>
            </a:extLst>
          </p:cNvPr>
          <p:cNvSpPr>
            <a:spLocks noGrp="1"/>
          </p:cNvSpPr>
          <p:nvPr>
            <p:ph type="body" sz="quarter" idx="30"/>
          </p:nvPr>
        </p:nvSpPr>
        <p:spPr>
          <a:xfrm>
            <a:off x="449941" y="1341859"/>
            <a:ext cx="11277600" cy="2479040"/>
          </a:xfrm>
        </p:spPr>
        <p:txBody>
          <a:bodyPr vert="horz" lIns="91440" tIns="45720" rIns="91440" bIns="45720" rtlCol="0" anchor="t">
            <a:noAutofit/>
          </a:bodyPr>
          <a:lstStyle/>
          <a:p>
            <a:r>
              <a:rPr lang="en-US" sz="2000" dirty="0"/>
              <a:t>[Demonstrate how the software will drive measurable results:]</a:t>
            </a:r>
          </a:p>
          <a:p>
            <a:pPr lvl="1"/>
            <a:r>
              <a:rPr lang="en-US" sz="2000" dirty="0"/>
              <a:t>Efficiency gains: [x amount] time saved or [x] processes streamlined.</a:t>
            </a:r>
          </a:p>
          <a:p>
            <a:pPr lvl="1"/>
            <a:r>
              <a:rPr lang="en-US" sz="2000" dirty="0"/>
              <a:t>Cost savings: [x amount] reduced manual work or [x] lower operational expenses.</a:t>
            </a:r>
          </a:p>
          <a:p>
            <a:pPr lvl="1"/>
            <a:r>
              <a:rPr lang="en-US" sz="2000" dirty="0"/>
              <a:t>Revenue growth: faster sales cycles or reduced errors that increase profitability.</a:t>
            </a:r>
          </a:p>
          <a:p>
            <a:pPr lvl="1"/>
            <a:r>
              <a:rPr lang="en-US" sz="2000" dirty="0"/>
              <a:t>Tech stack consolidation: </a:t>
            </a:r>
            <a:r>
              <a:rPr lang="en-US" sz="2000" dirty="0">
                <a:ea typeface="+mn-lt"/>
                <a:cs typeface="+mn-lt"/>
              </a:rPr>
              <a:t>Conga handles document generation and eSignature, solutions to transform your entire agreement process</a:t>
            </a:r>
            <a:r>
              <a:rPr lang="en-US" sz="2000" dirty="0"/>
              <a:t>.</a:t>
            </a:r>
          </a:p>
          <a:p>
            <a:pPr lvl="1"/>
            <a:r>
              <a:rPr lang="en-US" sz="2000" dirty="0"/>
              <a:t>Leverageable by multiple departments: [see next slide]</a:t>
            </a:r>
          </a:p>
          <a:p>
            <a:pPr lvl="1"/>
            <a:endParaRPr lang="en-US" sz="2000" dirty="0"/>
          </a:p>
          <a:p>
            <a:pPr lvl="1"/>
            <a:endParaRPr lang="en-US" sz="2000" dirty="0"/>
          </a:p>
        </p:txBody>
      </p:sp>
      <p:grpSp>
        <p:nvGrpSpPr>
          <p:cNvPr id="16" name="Group 15">
            <a:extLst>
              <a:ext uri="{FF2B5EF4-FFF2-40B4-BE49-F238E27FC236}">
                <a16:creationId xmlns:a16="http://schemas.microsoft.com/office/drawing/2014/main" id="{C25CA47D-940E-2E30-47B3-C88BA658376A}"/>
              </a:ext>
            </a:extLst>
          </p:cNvPr>
          <p:cNvGrpSpPr/>
          <p:nvPr/>
        </p:nvGrpSpPr>
        <p:grpSpPr>
          <a:xfrm>
            <a:off x="0" y="5161280"/>
            <a:ext cx="12192000" cy="1696721"/>
            <a:chOff x="0" y="5161280"/>
            <a:chExt cx="12192000" cy="1696721"/>
          </a:xfrm>
        </p:grpSpPr>
        <p:sp>
          <p:nvSpPr>
            <p:cNvPr id="14" name="Rectangle 13">
              <a:extLst>
                <a:ext uri="{FF2B5EF4-FFF2-40B4-BE49-F238E27FC236}">
                  <a16:creationId xmlns:a16="http://schemas.microsoft.com/office/drawing/2014/main" id="{D67409E9-DAE1-39B5-23BD-F031CD9355F7}"/>
                </a:ext>
              </a:extLst>
            </p:cNvPr>
            <p:cNvSpPr/>
            <p:nvPr/>
          </p:nvSpPr>
          <p:spPr>
            <a:xfrm>
              <a:off x="0" y="5161280"/>
              <a:ext cx="12192000" cy="1696721"/>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9EFEB6-923E-9018-949B-C2041FADC6A8}"/>
                </a:ext>
              </a:extLst>
            </p:cNvPr>
            <p:cNvSpPr/>
            <p:nvPr/>
          </p:nvSpPr>
          <p:spPr>
            <a:xfrm>
              <a:off x="0" y="5328876"/>
              <a:ext cx="12192000" cy="64081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Results achieved with Conga Composer</a:t>
              </a:r>
            </a:p>
          </p:txBody>
        </p:sp>
        <p:sp>
          <p:nvSpPr>
            <p:cNvPr id="8" name="Rectangle 7">
              <a:extLst>
                <a:ext uri="{FF2B5EF4-FFF2-40B4-BE49-F238E27FC236}">
                  <a16:creationId xmlns:a16="http://schemas.microsoft.com/office/drawing/2014/main" id="{034E4386-0E49-B49C-F468-326C3694EAB4}"/>
                </a:ext>
              </a:extLst>
            </p:cNvPr>
            <p:cNvSpPr/>
            <p:nvPr/>
          </p:nvSpPr>
          <p:spPr>
            <a:xfrm>
              <a:off x="390438" y="5968262"/>
              <a:ext cx="1348379" cy="82877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80%</a:t>
              </a:r>
            </a:p>
          </p:txBody>
        </p:sp>
        <p:sp>
          <p:nvSpPr>
            <p:cNvPr id="9" name="Rectangle 8">
              <a:extLst>
                <a:ext uri="{FF2B5EF4-FFF2-40B4-BE49-F238E27FC236}">
                  <a16:creationId xmlns:a16="http://schemas.microsoft.com/office/drawing/2014/main" id="{7EEE10FC-9F90-9C4F-3491-3026E1F02674}"/>
                </a:ext>
              </a:extLst>
            </p:cNvPr>
            <p:cNvSpPr/>
            <p:nvPr/>
          </p:nvSpPr>
          <p:spPr>
            <a:xfrm>
              <a:off x="4458061" y="5956994"/>
              <a:ext cx="1348379" cy="82877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160k+</a:t>
              </a:r>
            </a:p>
          </p:txBody>
        </p:sp>
        <p:sp>
          <p:nvSpPr>
            <p:cNvPr id="10" name="Rectangle 9">
              <a:extLst>
                <a:ext uri="{FF2B5EF4-FFF2-40B4-BE49-F238E27FC236}">
                  <a16:creationId xmlns:a16="http://schemas.microsoft.com/office/drawing/2014/main" id="{4D542FA5-87E5-D5AF-2239-406C17128AE8}"/>
                </a:ext>
              </a:extLst>
            </p:cNvPr>
            <p:cNvSpPr/>
            <p:nvPr/>
          </p:nvSpPr>
          <p:spPr>
            <a:xfrm>
              <a:off x="8371840" y="5968262"/>
              <a:ext cx="1348379" cy="82877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12x</a:t>
              </a:r>
            </a:p>
          </p:txBody>
        </p:sp>
        <p:sp>
          <p:nvSpPr>
            <p:cNvPr id="11" name="Rectangle 10">
              <a:extLst>
                <a:ext uri="{FF2B5EF4-FFF2-40B4-BE49-F238E27FC236}">
                  <a16:creationId xmlns:a16="http://schemas.microsoft.com/office/drawing/2014/main" id="{AA99453D-4D37-D9E7-DF93-A0F6528F00F9}"/>
                </a:ext>
              </a:extLst>
            </p:cNvPr>
            <p:cNvSpPr/>
            <p:nvPr/>
          </p:nvSpPr>
          <p:spPr>
            <a:xfrm>
              <a:off x="9409971" y="6029222"/>
              <a:ext cx="2782029" cy="82877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faster quote generation</a:t>
              </a:r>
            </a:p>
          </p:txBody>
        </p:sp>
        <p:sp>
          <p:nvSpPr>
            <p:cNvPr id="12" name="Rectangle 11">
              <a:extLst>
                <a:ext uri="{FF2B5EF4-FFF2-40B4-BE49-F238E27FC236}">
                  <a16:creationId xmlns:a16="http://schemas.microsoft.com/office/drawing/2014/main" id="{44F1C25D-C91F-08DE-7F00-2921AFE3CFC5}"/>
                </a:ext>
              </a:extLst>
            </p:cNvPr>
            <p:cNvSpPr/>
            <p:nvPr/>
          </p:nvSpPr>
          <p:spPr>
            <a:xfrm>
              <a:off x="5709552" y="5940675"/>
              <a:ext cx="2385067" cy="82877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hours saved annually on document generation</a:t>
              </a:r>
            </a:p>
          </p:txBody>
        </p:sp>
        <p:sp>
          <p:nvSpPr>
            <p:cNvPr id="13" name="Rectangle 12">
              <a:extLst>
                <a:ext uri="{FF2B5EF4-FFF2-40B4-BE49-F238E27FC236}">
                  <a16:creationId xmlns:a16="http://schemas.microsoft.com/office/drawing/2014/main" id="{6FDD3EFD-B73F-176C-C105-2526322D175F}"/>
                </a:ext>
              </a:extLst>
            </p:cNvPr>
            <p:cNvSpPr/>
            <p:nvPr/>
          </p:nvSpPr>
          <p:spPr>
            <a:xfrm>
              <a:off x="1574248" y="5955960"/>
              <a:ext cx="2426613" cy="82877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t>less time spent updating documents manually</a:t>
              </a:r>
            </a:p>
          </p:txBody>
        </p:sp>
      </p:grpSp>
    </p:spTree>
    <p:extLst>
      <p:ext uri="{BB962C8B-B14F-4D97-AF65-F5344CB8AC3E}">
        <p14:creationId xmlns:p14="http://schemas.microsoft.com/office/powerpoint/2010/main" val="282766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1D4434-EE76-CFF2-128D-308FD0EFEF78}"/>
              </a:ext>
            </a:extLst>
          </p:cNvPr>
          <p:cNvSpPr>
            <a:spLocks noGrp="1"/>
          </p:cNvSpPr>
          <p:nvPr>
            <p:ph type="body" sz="quarter" idx="43"/>
          </p:nvPr>
        </p:nvSpPr>
        <p:spPr>
          <a:xfrm>
            <a:off x="2874972" y="2635131"/>
            <a:ext cx="1866900" cy="2772230"/>
          </a:xfrm>
        </p:spPr>
        <p:txBody>
          <a:bodyPr/>
          <a:lstStyle/>
          <a:p>
            <a:pPr>
              <a:spcAft>
                <a:spcPts val="0"/>
              </a:spcAft>
            </a:pPr>
            <a:r>
              <a:rPr lang="en-US"/>
              <a:t>Marketing communications</a:t>
            </a:r>
          </a:p>
          <a:p>
            <a:pPr>
              <a:spcAft>
                <a:spcPts val="0"/>
              </a:spcAft>
            </a:pPr>
            <a:r>
              <a:rPr lang="en-US"/>
              <a:t>Marketing collateral</a:t>
            </a:r>
          </a:p>
          <a:p>
            <a:pPr>
              <a:spcAft>
                <a:spcPts val="0"/>
              </a:spcAft>
            </a:pPr>
            <a:r>
              <a:rPr lang="en-US"/>
              <a:t>Lead capture forms </a:t>
            </a:r>
          </a:p>
          <a:p>
            <a:pPr>
              <a:spcAft>
                <a:spcPts val="0"/>
              </a:spcAft>
            </a:pPr>
            <a:r>
              <a:rPr lang="en-US"/>
              <a:t>Email marketing opt-in forms </a:t>
            </a:r>
          </a:p>
          <a:p>
            <a:pPr>
              <a:spcAft>
                <a:spcPts val="0"/>
              </a:spcAft>
            </a:pPr>
            <a:r>
              <a:rPr lang="en-US"/>
              <a:t>Content marketing agreements </a:t>
            </a:r>
          </a:p>
          <a:p>
            <a:pPr>
              <a:spcAft>
                <a:spcPts val="0"/>
              </a:spcAft>
            </a:pPr>
            <a:r>
              <a:rPr lang="en-US"/>
              <a:t>Sponsorship agreements </a:t>
            </a:r>
          </a:p>
          <a:p>
            <a:pPr>
              <a:spcAft>
                <a:spcPts val="0"/>
              </a:spcAft>
            </a:pPr>
            <a:r>
              <a:rPr lang="en-US"/>
              <a:t>Event registration forms </a:t>
            </a:r>
          </a:p>
          <a:p>
            <a:pPr>
              <a:spcAft>
                <a:spcPts val="0"/>
              </a:spcAft>
            </a:pPr>
            <a:r>
              <a:rPr lang="en-US"/>
              <a:t>Speaker agreements </a:t>
            </a:r>
          </a:p>
          <a:p>
            <a:pPr>
              <a:spcAft>
                <a:spcPts val="0"/>
              </a:spcAft>
            </a:pPr>
            <a:r>
              <a:rPr lang="en-US"/>
              <a:t>Media kit agreements </a:t>
            </a:r>
          </a:p>
          <a:p>
            <a:pPr>
              <a:spcAft>
                <a:spcPts val="0"/>
              </a:spcAft>
            </a:pPr>
            <a:r>
              <a:rPr lang="en-US"/>
              <a:t>Press release distribution agreements </a:t>
            </a:r>
          </a:p>
          <a:p>
            <a:pPr>
              <a:spcAft>
                <a:spcPts val="0"/>
              </a:spcAft>
            </a:pPr>
            <a:r>
              <a:rPr lang="en-US"/>
              <a:t>Social media marketing contracts </a:t>
            </a:r>
          </a:p>
          <a:p>
            <a:pPr>
              <a:spcAft>
                <a:spcPts val="0"/>
              </a:spcAft>
            </a:pPr>
            <a:r>
              <a:rPr lang="en-US"/>
              <a:t>Content creation agreements </a:t>
            </a:r>
          </a:p>
        </p:txBody>
      </p:sp>
      <p:sp>
        <p:nvSpPr>
          <p:cNvPr id="3" name="Title 2">
            <a:extLst>
              <a:ext uri="{FF2B5EF4-FFF2-40B4-BE49-F238E27FC236}">
                <a16:creationId xmlns:a16="http://schemas.microsoft.com/office/drawing/2014/main" id="{440D4A1A-2ADB-9BAC-2CD4-60B4F23C1A07}"/>
              </a:ext>
            </a:extLst>
          </p:cNvPr>
          <p:cNvSpPr>
            <a:spLocks noGrp="1"/>
          </p:cNvSpPr>
          <p:nvPr>
            <p:ph type="title"/>
          </p:nvPr>
        </p:nvSpPr>
        <p:spPr/>
        <p:txBody>
          <a:bodyPr/>
          <a:lstStyle/>
          <a:p>
            <a:r>
              <a:rPr lang="en-US" dirty="0"/>
              <a:t>Top use cases by department</a:t>
            </a:r>
          </a:p>
        </p:txBody>
      </p:sp>
      <p:sp>
        <p:nvSpPr>
          <p:cNvPr id="4" name="Text Placeholder 3">
            <a:extLst>
              <a:ext uri="{FF2B5EF4-FFF2-40B4-BE49-F238E27FC236}">
                <a16:creationId xmlns:a16="http://schemas.microsoft.com/office/drawing/2014/main" id="{5CC70653-35A1-484F-5FA8-7591658DBECA}"/>
              </a:ext>
            </a:extLst>
          </p:cNvPr>
          <p:cNvSpPr>
            <a:spLocks noGrp="1"/>
          </p:cNvSpPr>
          <p:nvPr>
            <p:ph type="body" sz="quarter" idx="38"/>
          </p:nvPr>
        </p:nvSpPr>
        <p:spPr>
          <a:xfrm>
            <a:off x="587396" y="2614622"/>
            <a:ext cx="1866900" cy="2772230"/>
          </a:xfrm>
        </p:spPr>
        <p:txBody>
          <a:bodyPr/>
          <a:lstStyle/>
          <a:p>
            <a:pPr>
              <a:spcAft>
                <a:spcPts val="0"/>
              </a:spcAft>
            </a:pPr>
            <a:r>
              <a:rPr lang="en-US"/>
              <a:t>Proposals </a:t>
            </a:r>
          </a:p>
          <a:p>
            <a:pPr>
              <a:spcAft>
                <a:spcPts val="0"/>
              </a:spcAft>
            </a:pPr>
            <a:r>
              <a:rPr lang="en-US"/>
              <a:t>Quotes </a:t>
            </a:r>
          </a:p>
          <a:p>
            <a:pPr>
              <a:spcAft>
                <a:spcPts val="0"/>
              </a:spcAft>
            </a:pPr>
            <a:r>
              <a:rPr lang="en-US"/>
              <a:t>Contracts </a:t>
            </a:r>
          </a:p>
          <a:p>
            <a:pPr>
              <a:spcAft>
                <a:spcPts val="0"/>
              </a:spcAft>
            </a:pPr>
            <a:r>
              <a:rPr lang="en-US"/>
              <a:t>Service agreements</a:t>
            </a:r>
          </a:p>
          <a:p>
            <a:pPr>
              <a:spcAft>
                <a:spcPts val="0"/>
              </a:spcAft>
            </a:pPr>
            <a:r>
              <a:rPr lang="en-US"/>
              <a:t>Non-disclosure agreements (NDAs) </a:t>
            </a:r>
          </a:p>
          <a:p>
            <a:pPr>
              <a:spcAft>
                <a:spcPts val="0"/>
              </a:spcAft>
            </a:pPr>
            <a:r>
              <a:rPr lang="en-US"/>
              <a:t>Change orders </a:t>
            </a:r>
          </a:p>
          <a:p>
            <a:pPr>
              <a:spcAft>
                <a:spcPts val="0"/>
              </a:spcAft>
            </a:pPr>
            <a:r>
              <a:rPr lang="en-US"/>
              <a:t>Authorization to release information (ATI) forms </a:t>
            </a:r>
          </a:p>
          <a:p>
            <a:pPr>
              <a:spcAft>
                <a:spcPts val="0"/>
              </a:spcAft>
            </a:pPr>
            <a:r>
              <a:rPr lang="en-US"/>
              <a:t>Proof of insurance forms </a:t>
            </a:r>
          </a:p>
          <a:p>
            <a:pPr>
              <a:spcAft>
                <a:spcPts val="0"/>
              </a:spcAft>
            </a:pPr>
            <a:r>
              <a:rPr lang="en-US"/>
              <a:t>Asset verification forms </a:t>
            </a:r>
          </a:p>
          <a:p>
            <a:pPr>
              <a:spcAft>
                <a:spcPts val="0"/>
              </a:spcAft>
            </a:pPr>
            <a:r>
              <a:rPr lang="en-US"/>
              <a:t>Income verification forms </a:t>
            </a:r>
          </a:p>
          <a:p>
            <a:pPr>
              <a:spcAft>
                <a:spcPts val="0"/>
              </a:spcAft>
            </a:pPr>
            <a:r>
              <a:rPr lang="en-US"/>
              <a:t>Warranty agreements</a:t>
            </a:r>
          </a:p>
          <a:p>
            <a:pPr>
              <a:spcAft>
                <a:spcPts val="0"/>
              </a:spcAft>
            </a:pPr>
            <a:r>
              <a:rPr lang="en-US"/>
              <a:t>Return authorization forms </a:t>
            </a:r>
          </a:p>
          <a:p>
            <a:pPr>
              <a:spcAft>
                <a:spcPts val="0"/>
              </a:spcAft>
            </a:pPr>
            <a:r>
              <a:rPr lang="en-US"/>
              <a:t>Refund agreements</a:t>
            </a:r>
          </a:p>
          <a:p>
            <a:pPr>
              <a:spcAft>
                <a:spcPts val="0"/>
              </a:spcAft>
            </a:pPr>
            <a:r>
              <a:rPr lang="en-US"/>
              <a:t>Termination agreements</a:t>
            </a:r>
          </a:p>
          <a:p>
            <a:pPr>
              <a:spcAft>
                <a:spcPts val="0"/>
              </a:spcAft>
            </a:pPr>
            <a:r>
              <a:rPr lang="en-US"/>
              <a:t>Sales onboarding documents </a:t>
            </a:r>
          </a:p>
        </p:txBody>
      </p:sp>
      <p:sp>
        <p:nvSpPr>
          <p:cNvPr id="5" name="Text Placeholder 4">
            <a:extLst>
              <a:ext uri="{FF2B5EF4-FFF2-40B4-BE49-F238E27FC236}">
                <a16:creationId xmlns:a16="http://schemas.microsoft.com/office/drawing/2014/main" id="{8B4ABE31-9A0B-5BDE-E8C3-845E7E96CE60}"/>
              </a:ext>
            </a:extLst>
          </p:cNvPr>
          <p:cNvSpPr>
            <a:spLocks noGrp="1"/>
          </p:cNvSpPr>
          <p:nvPr>
            <p:ph type="body" sz="quarter" idx="44"/>
          </p:nvPr>
        </p:nvSpPr>
        <p:spPr>
          <a:xfrm>
            <a:off x="5162548" y="2655640"/>
            <a:ext cx="1866900" cy="2772230"/>
          </a:xfrm>
        </p:spPr>
        <p:txBody>
          <a:bodyPr/>
          <a:lstStyle/>
          <a:p>
            <a:pPr>
              <a:spcAft>
                <a:spcPts val="0"/>
              </a:spcAft>
            </a:pPr>
            <a:r>
              <a:rPr lang="en-US"/>
              <a:t>Bills and Invoices</a:t>
            </a:r>
          </a:p>
          <a:p>
            <a:pPr>
              <a:spcAft>
                <a:spcPts val="0"/>
              </a:spcAft>
            </a:pPr>
            <a:r>
              <a:rPr lang="en-US"/>
              <a:t>Vendor invoice approval</a:t>
            </a:r>
          </a:p>
          <a:p>
            <a:pPr>
              <a:spcAft>
                <a:spcPts val="0"/>
              </a:spcAft>
            </a:pPr>
            <a:r>
              <a:rPr lang="en-US"/>
              <a:t>Loan agreement signing</a:t>
            </a:r>
          </a:p>
          <a:p>
            <a:pPr>
              <a:spcAft>
                <a:spcPts val="0"/>
              </a:spcAft>
            </a:pPr>
            <a:r>
              <a:rPr lang="en-US"/>
              <a:t>Expense report execution </a:t>
            </a:r>
          </a:p>
          <a:p>
            <a:pPr>
              <a:spcAft>
                <a:spcPts val="0"/>
              </a:spcAft>
            </a:pPr>
            <a:r>
              <a:rPr lang="en-US"/>
              <a:t>Travel and expense reimbursement authorization </a:t>
            </a:r>
          </a:p>
          <a:p>
            <a:pPr>
              <a:spcAft>
                <a:spcPts val="0"/>
              </a:spcAft>
            </a:pPr>
            <a:r>
              <a:rPr lang="en-US"/>
              <a:t>Vendor onboarding</a:t>
            </a:r>
          </a:p>
          <a:p>
            <a:pPr>
              <a:spcAft>
                <a:spcPts val="0"/>
              </a:spcAft>
            </a:pPr>
            <a:r>
              <a:rPr lang="en-US"/>
              <a:t>Employee onboarding</a:t>
            </a:r>
          </a:p>
          <a:p>
            <a:pPr>
              <a:spcAft>
                <a:spcPts val="0"/>
              </a:spcAft>
            </a:pPr>
            <a:r>
              <a:rPr lang="en-US"/>
              <a:t>Employee benefit enrollment </a:t>
            </a:r>
          </a:p>
          <a:p>
            <a:pPr>
              <a:spcAft>
                <a:spcPts val="0"/>
              </a:spcAft>
            </a:pPr>
            <a:r>
              <a:rPr lang="en-US"/>
              <a:t>Purchase order approval</a:t>
            </a:r>
          </a:p>
          <a:p>
            <a:pPr>
              <a:spcAft>
                <a:spcPts val="0"/>
              </a:spcAft>
            </a:pPr>
            <a:r>
              <a:rPr lang="en-US"/>
              <a:t>Change order signing</a:t>
            </a:r>
          </a:p>
          <a:p>
            <a:pPr>
              <a:spcAft>
                <a:spcPts val="0"/>
              </a:spcAft>
            </a:pPr>
            <a:r>
              <a:rPr lang="en-US"/>
              <a:t>Shareholder agreement execution</a:t>
            </a:r>
          </a:p>
          <a:p>
            <a:pPr>
              <a:spcAft>
                <a:spcPts val="0"/>
              </a:spcAft>
            </a:pPr>
            <a:r>
              <a:rPr lang="en-US"/>
              <a:t>Financial report approval</a:t>
            </a:r>
          </a:p>
          <a:p>
            <a:pPr>
              <a:spcAft>
                <a:spcPts val="0"/>
              </a:spcAft>
            </a:pPr>
            <a:r>
              <a:rPr lang="en-US"/>
              <a:t>Tax form signing </a:t>
            </a:r>
          </a:p>
        </p:txBody>
      </p:sp>
      <p:sp>
        <p:nvSpPr>
          <p:cNvPr id="6" name="Text Placeholder 5">
            <a:extLst>
              <a:ext uri="{FF2B5EF4-FFF2-40B4-BE49-F238E27FC236}">
                <a16:creationId xmlns:a16="http://schemas.microsoft.com/office/drawing/2014/main" id="{6155F30D-6EF4-ED03-F183-6FCC69DFFC41}"/>
              </a:ext>
            </a:extLst>
          </p:cNvPr>
          <p:cNvSpPr>
            <a:spLocks noGrp="1"/>
          </p:cNvSpPr>
          <p:nvPr>
            <p:ph type="body" sz="quarter" idx="20"/>
          </p:nvPr>
        </p:nvSpPr>
        <p:spPr/>
        <p:txBody>
          <a:bodyPr/>
          <a:lstStyle/>
          <a:p>
            <a:r>
              <a:rPr lang="en-US" sz="1100">
                <a:solidFill>
                  <a:srgbClr val="132C33"/>
                </a:solidFill>
              </a:rPr>
              <a:t>Sales</a:t>
            </a:r>
          </a:p>
        </p:txBody>
      </p:sp>
      <p:sp>
        <p:nvSpPr>
          <p:cNvPr id="7" name="Text Placeholder 6">
            <a:extLst>
              <a:ext uri="{FF2B5EF4-FFF2-40B4-BE49-F238E27FC236}">
                <a16:creationId xmlns:a16="http://schemas.microsoft.com/office/drawing/2014/main" id="{AFA41696-C698-039F-E6F4-7D1B62E58468}"/>
              </a:ext>
            </a:extLst>
          </p:cNvPr>
          <p:cNvSpPr>
            <a:spLocks noGrp="1"/>
          </p:cNvSpPr>
          <p:nvPr>
            <p:ph type="body" sz="quarter" idx="21"/>
          </p:nvPr>
        </p:nvSpPr>
        <p:spPr/>
        <p:txBody>
          <a:bodyPr/>
          <a:lstStyle/>
          <a:p>
            <a:r>
              <a:rPr lang="en-US" sz="1100">
                <a:solidFill>
                  <a:srgbClr val="132C33"/>
                </a:solidFill>
              </a:rPr>
              <a:t>Finance</a:t>
            </a:r>
          </a:p>
        </p:txBody>
      </p:sp>
      <p:sp>
        <p:nvSpPr>
          <p:cNvPr id="8" name="Text Placeholder 7">
            <a:extLst>
              <a:ext uri="{FF2B5EF4-FFF2-40B4-BE49-F238E27FC236}">
                <a16:creationId xmlns:a16="http://schemas.microsoft.com/office/drawing/2014/main" id="{C3BB4A62-9D35-8CB8-58A7-587102760050}"/>
              </a:ext>
            </a:extLst>
          </p:cNvPr>
          <p:cNvSpPr>
            <a:spLocks noGrp="1"/>
          </p:cNvSpPr>
          <p:nvPr>
            <p:ph type="body" sz="quarter" idx="22"/>
          </p:nvPr>
        </p:nvSpPr>
        <p:spPr>
          <a:xfrm>
            <a:off x="9865790" y="1771650"/>
            <a:ext cx="678318" cy="678316"/>
          </a:xfrm>
        </p:spPr>
        <p:txBody>
          <a:bodyPr/>
          <a:lstStyle/>
          <a:p>
            <a:r>
              <a:rPr lang="en-US" sz="1100">
                <a:solidFill>
                  <a:srgbClr val="132C33"/>
                </a:solidFill>
              </a:rPr>
              <a:t>Customer </a:t>
            </a:r>
          </a:p>
          <a:p>
            <a:r>
              <a:rPr lang="en-US" sz="1100">
                <a:solidFill>
                  <a:srgbClr val="132C33"/>
                </a:solidFill>
              </a:rPr>
              <a:t>Success</a:t>
            </a:r>
          </a:p>
        </p:txBody>
      </p:sp>
      <p:sp>
        <p:nvSpPr>
          <p:cNvPr id="9" name="Text Placeholder 8">
            <a:extLst>
              <a:ext uri="{FF2B5EF4-FFF2-40B4-BE49-F238E27FC236}">
                <a16:creationId xmlns:a16="http://schemas.microsoft.com/office/drawing/2014/main" id="{5FC7F27B-0929-15CF-FC13-1D26B7CF23AC}"/>
              </a:ext>
            </a:extLst>
          </p:cNvPr>
          <p:cNvSpPr>
            <a:spLocks noGrp="1"/>
          </p:cNvSpPr>
          <p:nvPr>
            <p:ph type="body" sz="quarter" idx="23"/>
          </p:nvPr>
        </p:nvSpPr>
        <p:spPr/>
        <p:txBody>
          <a:bodyPr/>
          <a:lstStyle/>
          <a:p>
            <a:r>
              <a:rPr lang="en-US" sz="1100">
                <a:solidFill>
                  <a:srgbClr val="132C33"/>
                </a:solidFill>
              </a:rPr>
              <a:t>Marketing</a:t>
            </a:r>
          </a:p>
        </p:txBody>
      </p:sp>
      <p:sp>
        <p:nvSpPr>
          <p:cNvPr id="10" name="Text Placeholder 9">
            <a:extLst>
              <a:ext uri="{FF2B5EF4-FFF2-40B4-BE49-F238E27FC236}">
                <a16:creationId xmlns:a16="http://schemas.microsoft.com/office/drawing/2014/main" id="{1E151F82-822B-36A5-3FD2-A44AF26DA1DE}"/>
              </a:ext>
            </a:extLst>
          </p:cNvPr>
          <p:cNvSpPr>
            <a:spLocks noGrp="1"/>
          </p:cNvSpPr>
          <p:nvPr>
            <p:ph type="body" sz="quarter" idx="25"/>
          </p:nvPr>
        </p:nvSpPr>
        <p:spPr/>
        <p:txBody>
          <a:bodyPr/>
          <a:lstStyle/>
          <a:p>
            <a:r>
              <a:rPr lang="en-US" sz="1100">
                <a:solidFill>
                  <a:srgbClr val="132C33"/>
                </a:solidFill>
              </a:rPr>
              <a:t>Legal</a:t>
            </a:r>
          </a:p>
        </p:txBody>
      </p:sp>
      <p:sp>
        <p:nvSpPr>
          <p:cNvPr id="11" name="Text Placeholder 10">
            <a:extLst>
              <a:ext uri="{FF2B5EF4-FFF2-40B4-BE49-F238E27FC236}">
                <a16:creationId xmlns:a16="http://schemas.microsoft.com/office/drawing/2014/main" id="{2D08153F-FD8C-DF97-9A5A-D9AE729C32C1}"/>
              </a:ext>
            </a:extLst>
          </p:cNvPr>
          <p:cNvSpPr>
            <a:spLocks noGrp="1"/>
          </p:cNvSpPr>
          <p:nvPr>
            <p:ph type="body" sz="quarter" idx="46"/>
          </p:nvPr>
        </p:nvSpPr>
        <p:spPr>
          <a:xfrm>
            <a:off x="9737704" y="2655640"/>
            <a:ext cx="1866900" cy="2772230"/>
          </a:xfrm>
        </p:spPr>
        <p:txBody>
          <a:bodyPr/>
          <a:lstStyle/>
          <a:p>
            <a:pPr>
              <a:spcAft>
                <a:spcPts val="0"/>
              </a:spcAft>
            </a:pPr>
            <a:r>
              <a:rPr lang="en-US"/>
              <a:t>Onboarding agreement</a:t>
            </a:r>
          </a:p>
          <a:p>
            <a:pPr>
              <a:spcAft>
                <a:spcPts val="0"/>
              </a:spcAft>
            </a:pPr>
            <a:r>
              <a:rPr lang="en-US"/>
              <a:t>Customer agreement </a:t>
            </a:r>
          </a:p>
          <a:p>
            <a:pPr>
              <a:spcAft>
                <a:spcPts val="0"/>
              </a:spcAft>
            </a:pPr>
            <a:r>
              <a:rPr lang="en-US"/>
              <a:t>Service level agreement (SLA) </a:t>
            </a:r>
          </a:p>
          <a:p>
            <a:pPr>
              <a:spcAft>
                <a:spcPts val="0"/>
              </a:spcAft>
            </a:pPr>
            <a:r>
              <a:rPr lang="en-US"/>
              <a:t>Customer support ticket resolution </a:t>
            </a:r>
          </a:p>
          <a:p>
            <a:pPr>
              <a:spcAft>
                <a:spcPts val="0"/>
              </a:spcAft>
            </a:pPr>
            <a:r>
              <a:rPr lang="en-US"/>
              <a:t>Change request approval </a:t>
            </a:r>
          </a:p>
          <a:p>
            <a:pPr>
              <a:spcAft>
                <a:spcPts val="0"/>
              </a:spcAft>
            </a:pPr>
            <a:r>
              <a:rPr lang="en-US"/>
              <a:t>Upsell/cross-sell proposal </a:t>
            </a:r>
          </a:p>
          <a:p>
            <a:pPr>
              <a:spcAft>
                <a:spcPts val="0"/>
              </a:spcAft>
            </a:pPr>
            <a:r>
              <a:rPr lang="en-US"/>
              <a:t>Product trial agreement </a:t>
            </a:r>
          </a:p>
          <a:p>
            <a:pPr>
              <a:spcAft>
                <a:spcPts val="0"/>
              </a:spcAft>
            </a:pPr>
            <a:r>
              <a:rPr lang="en-US"/>
              <a:t>Beta testing agreement </a:t>
            </a:r>
          </a:p>
          <a:p>
            <a:pPr>
              <a:spcAft>
                <a:spcPts val="0"/>
              </a:spcAft>
            </a:pPr>
            <a:r>
              <a:rPr lang="en-US"/>
              <a:t>Customer feedback form </a:t>
            </a:r>
          </a:p>
          <a:p>
            <a:pPr>
              <a:spcAft>
                <a:spcPts val="0"/>
              </a:spcAft>
            </a:pPr>
            <a:r>
              <a:rPr lang="en-US"/>
              <a:t>Satisfaction survey </a:t>
            </a:r>
          </a:p>
          <a:p>
            <a:pPr>
              <a:spcAft>
                <a:spcPts val="0"/>
              </a:spcAft>
            </a:pPr>
            <a:r>
              <a:rPr lang="en-US"/>
              <a:t>Product review </a:t>
            </a:r>
          </a:p>
          <a:p>
            <a:pPr>
              <a:spcAft>
                <a:spcPts val="0"/>
              </a:spcAft>
            </a:pPr>
            <a:r>
              <a:rPr lang="en-US"/>
              <a:t>Account cancellation notice </a:t>
            </a:r>
          </a:p>
          <a:p>
            <a:pPr>
              <a:spcAft>
                <a:spcPts val="0"/>
              </a:spcAft>
            </a:pPr>
            <a:r>
              <a:rPr lang="en-US"/>
              <a:t>Refund request approval </a:t>
            </a:r>
          </a:p>
          <a:p>
            <a:pPr>
              <a:spcAft>
                <a:spcPts val="0"/>
              </a:spcAft>
            </a:pPr>
            <a:r>
              <a:rPr lang="en-US"/>
              <a:t>Dispute resolution </a:t>
            </a:r>
          </a:p>
        </p:txBody>
      </p:sp>
      <p:sp>
        <p:nvSpPr>
          <p:cNvPr id="12" name="Text Placeholder 11">
            <a:extLst>
              <a:ext uri="{FF2B5EF4-FFF2-40B4-BE49-F238E27FC236}">
                <a16:creationId xmlns:a16="http://schemas.microsoft.com/office/drawing/2014/main" id="{87C7324B-7DB9-950C-6C5F-F483B1413192}"/>
              </a:ext>
            </a:extLst>
          </p:cNvPr>
          <p:cNvSpPr>
            <a:spLocks noGrp="1"/>
          </p:cNvSpPr>
          <p:nvPr>
            <p:ph type="body" sz="quarter" idx="45"/>
          </p:nvPr>
        </p:nvSpPr>
        <p:spPr>
          <a:xfrm>
            <a:off x="7410737" y="2655640"/>
            <a:ext cx="1866900" cy="2772230"/>
          </a:xfrm>
        </p:spPr>
        <p:txBody>
          <a:bodyPr/>
          <a:lstStyle/>
          <a:p>
            <a:pPr>
              <a:spcAft>
                <a:spcPts val="0"/>
              </a:spcAft>
            </a:pPr>
            <a:r>
              <a:rPr lang="en-US"/>
              <a:t>Contracts </a:t>
            </a:r>
          </a:p>
          <a:p>
            <a:pPr>
              <a:spcAft>
                <a:spcPts val="0"/>
              </a:spcAft>
            </a:pPr>
            <a:r>
              <a:rPr lang="en-US"/>
              <a:t>Agreement approval</a:t>
            </a:r>
          </a:p>
          <a:p>
            <a:pPr>
              <a:spcAft>
                <a:spcPts val="0"/>
              </a:spcAft>
            </a:pPr>
            <a:r>
              <a:rPr lang="en-US"/>
              <a:t>NDA </a:t>
            </a:r>
          </a:p>
          <a:p>
            <a:pPr>
              <a:spcAft>
                <a:spcPts val="0"/>
              </a:spcAft>
            </a:pPr>
            <a:r>
              <a:rPr lang="en-US"/>
              <a:t>POA execution </a:t>
            </a:r>
          </a:p>
          <a:p>
            <a:pPr>
              <a:spcAft>
                <a:spcPts val="0"/>
              </a:spcAft>
            </a:pPr>
            <a:r>
              <a:rPr lang="en-US"/>
              <a:t>Will signing </a:t>
            </a:r>
          </a:p>
          <a:p>
            <a:pPr>
              <a:spcAft>
                <a:spcPts val="0"/>
              </a:spcAft>
            </a:pPr>
            <a:r>
              <a:rPr lang="en-US"/>
              <a:t>Trust signing </a:t>
            </a:r>
          </a:p>
          <a:p>
            <a:pPr>
              <a:spcAft>
                <a:spcPts val="0"/>
              </a:spcAft>
            </a:pPr>
            <a:r>
              <a:rPr lang="en-US"/>
              <a:t>Power of appointment execution </a:t>
            </a:r>
          </a:p>
          <a:p>
            <a:pPr>
              <a:spcAft>
                <a:spcPts val="0"/>
              </a:spcAft>
            </a:pPr>
            <a:r>
              <a:rPr lang="en-US"/>
              <a:t>Settlement agreement </a:t>
            </a:r>
          </a:p>
          <a:p>
            <a:pPr>
              <a:spcAft>
                <a:spcPts val="0"/>
              </a:spcAft>
            </a:pPr>
            <a:r>
              <a:rPr lang="en-US"/>
              <a:t>Non-compete agreement </a:t>
            </a:r>
          </a:p>
          <a:p>
            <a:pPr>
              <a:spcAft>
                <a:spcPts val="0"/>
              </a:spcAft>
            </a:pPr>
            <a:r>
              <a:rPr lang="en-US"/>
              <a:t>Non-solicitation agreement </a:t>
            </a:r>
          </a:p>
          <a:p>
            <a:pPr>
              <a:spcAft>
                <a:spcPts val="0"/>
              </a:spcAft>
            </a:pPr>
            <a:r>
              <a:rPr lang="en-US"/>
              <a:t>Confidentiality agreement </a:t>
            </a:r>
          </a:p>
          <a:p>
            <a:pPr>
              <a:spcAft>
                <a:spcPts val="0"/>
              </a:spcAft>
            </a:pPr>
            <a:r>
              <a:rPr lang="en-US"/>
              <a:t>Release of liability </a:t>
            </a:r>
          </a:p>
          <a:p>
            <a:pPr>
              <a:spcAft>
                <a:spcPts val="0"/>
              </a:spcAft>
            </a:pPr>
            <a:r>
              <a:rPr lang="en-US"/>
              <a:t>Waiver of rights </a:t>
            </a:r>
          </a:p>
          <a:p>
            <a:pPr>
              <a:spcAft>
                <a:spcPts val="0"/>
              </a:spcAft>
            </a:pPr>
            <a:r>
              <a:rPr lang="en-US"/>
              <a:t>Service of process delivery </a:t>
            </a:r>
          </a:p>
          <a:p>
            <a:pPr>
              <a:spcAft>
                <a:spcPts val="0"/>
              </a:spcAft>
            </a:pPr>
            <a:r>
              <a:rPr lang="en-US"/>
              <a:t>Subpoena delivery</a:t>
            </a:r>
          </a:p>
        </p:txBody>
      </p:sp>
    </p:spTree>
    <p:extLst>
      <p:ext uri="{BB962C8B-B14F-4D97-AF65-F5344CB8AC3E}">
        <p14:creationId xmlns:p14="http://schemas.microsoft.com/office/powerpoint/2010/main" val="116776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226AE-55E1-3FAF-A94F-CA1E8DA71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CE1CD-594C-C077-DF15-CE5A0F4EA296}"/>
              </a:ext>
            </a:extLst>
          </p:cNvPr>
          <p:cNvSpPr>
            <a:spLocks noGrp="1"/>
          </p:cNvSpPr>
          <p:nvPr>
            <p:ph type="title"/>
          </p:nvPr>
        </p:nvSpPr>
        <p:spPr/>
        <p:txBody>
          <a:bodyPr/>
          <a:lstStyle/>
          <a:p>
            <a:r>
              <a:rPr lang="en-US" dirty="0"/>
              <a:t>Alignment with company goals</a:t>
            </a:r>
          </a:p>
        </p:txBody>
      </p:sp>
      <p:sp>
        <p:nvSpPr>
          <p:cNvPr id="3" name="Text Placeholder 2">
            <a:extLst>
              <a:ext uri="{FF2B5EF4-FFF2-40B4-BE49-F238E27FC236}">
                <a16:creationId xmlns:a16="http://schemas.microsoft.com/office/drawing/2014/main" id="{A03150DE-56DA-17E1-DA84-06805F00F266}"/>
              </a:ext>
            </a:extLst>
          </p:cNvPr>
          <p:cNvSpPr>
            <a:spLocks noGrp="1"/>
          </p:cNvSpPr>
          <p:nvPr>
            <p:ph type="body" sz="quarter" idx="30"/>
          </p:nvPr>
        </p:nvSpPr>
        <p:spPr>
          <a:xfrm>
            <a:off x="449941" y="1524000"/>
            <a:ext cx="11292116" cy="4660899"/>
          </a:xfrm>
        </p:spPr>
        <p:txBody>
          <a:bodyPr vert="horz" lIns="91440" tIns="45720" rIns="91440" bIns="45720" rtlCol="0" anchor="t">
            <a:noAutofit/>
          </a:bodyPr>
          <a:lstStyle/>
          <a:p>
            <a:r>
              <a:rPr lang="en-US" sz="2000" dirty="0"/>
              <a:t>[Connect the solution to strategic priorities such as revenue growth, operational efficiency, tech stack consolidation, compliance, risk reduction, employee productivity or satisfaction]</a:t>
            </a:r>
          </a:p>
          <a:p>
            <a:r>
              <a:rPr lang="en-US" sz="2000" dirty="0"/>
              <a:t>[Include any KPIs associated to these goals]</a:t>
            </a:r>
          </a:p>
          <a:p>
            <a:endParaRPr lang="en-US" sz="2000" dirty="0"/>
          </a:p>
        </p:txBody>
      </p:sp>
    </p:spTree>
    <p:extLst>
      <p:ext uri="{BB962C8B-B14F-4D97-AF65-F5344CB8AC3E}">
        <p14:creationId xmlns:p14="http://schemas.microsoft.com/office/powerpoint/2010/main" val="60361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BD772-84FA-53F4-8C84-B835D8A8CC6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A450FA9-1E3D-DEF0-E872-8894A25A098F}"/>
              </a:ext>
            </a:extLst>
          </p:cNvPr>
          <p:cNvPicPr>
            <a:picLocks noChangeAspect="1"/>
          </p:cNvPicPr>
          <p:nvPr/>
        </p:nvPicPr>
        <p:blipFill>
          <a:blip r:embed="rId2"/>
          <a:srcRect b="20289"/>
          <a:stretch/>
        </p:blipFill>
        <p:spPr>
          <a:xfrm>
            <a:off x="457200" y="1308100"/>
            <a:ext cx="11277600" cy="4876800"/>
          </a:xfrm>
          <a:prstGeom prst="roundRect">
            <a:avLst>
              <a:gd name="adj" fmla="val 3274"/>
            </a:avLst>
          </a:prstGeom>
          <a:noFill/>
          <a:effectLst>
            <a:outerShdw blurRad="254000" algn="ctr" rotWithShape="0">
              <a:srgbClr val="F3F4F4"/>
            </a:outerShdw>
          </a:effectLst>
        </p:spPr>
      </p:pic>
      <p:sp>
        <p:nvSpPr>
          <p:cNvPr id="2" name="Title 1">
            <a:extLst>
              <a:ext uri="{FF2B5EF4-FFF2-40B4-BE49-F238E27FC236}">
                <a16:creationId xmlns:a16="http://schemas.microsoft.com/office/drawing/2014/main" id="{F5D06840-A00B-9B79-A9D1-E046C5B0FFBB}"/>
              </a:ext>
            </a:extLst>
          </p:cNvPr>
          <p:cNvSpPr>
            <a:spLocks noGrp="1"/>
          </p:cNvSpPr>
          <p:nvPr>
            <p:ph type="title"/>
          </p:nvPr>
        </p:nvSpPr>
        <p:spPr>
          <a:xfrm>
            <a:off x="457200" y="366185"/>
            <a:ext cx="11277600" cy="828777"/>
          </a:xfrm>
        </p:spPr>
        <p:txBody>
          <a:bodyPr anchor="b">
            <a:normAutofit/>
          </a:bodyPr>
          <a:lstStyle/>
          <a:p>
            <a:r>
              <a:rPr lang="en-US" dirty="0"/>
              <a:t>Competitive analysis</a:t>
            </a:r>
          </a:p>
        </p:txBody>
      </p:sp>
    </p:spTree>
    <p:extLst>
      <p:ext uri="{BB962C8B-B14F-4D97-AF65-F5344CB8AC3E}">
        <p14:creationId xmlns:p14="http://schemas.microsoft.com/office/powerpoint/2010/main" val="1623229676"/>
      </p:ext>
    </p:extLst>
  </p:cSld>
  <p:clrMapOvr>
    <a:masterClrMapping/>
  </p:clrMapOvr>
</p:sld>
</file>

<file path=ppt/theme/theme1.xml><?xml version="1.0" encoding="utf-8"?>
<a:theme xmlns:a="http://schemas.openxmlformats.org/drawingml/2006/main" name="New Conga Corporate Template">
  <a:themeElements>
    <a:clrScheme name="test">
      <a:dk1>
        <a:srgbClr val="000000"/>
      </a:dk1>
      <a:lt1>
        <a:srgbClr val="FFFFFF"/>
      </a:lt1>
      <a:dk2>
        <a:srgbClr val="334155"/>
      </a:dk2>
      <a:lt2>
        <a:srgbClr val="F8FAFC"/>
      </a:lt2>
      <a:accent1>
        <a:srgbClr val="E53435"/>
      </a:accent1>
      <a:accent2>
        <a:srgbClr val="01242A"/>
      </a:accent2>
      <a:accent3>
        <a:srgbClr val="06B6D3"/>
      </a:accent3>
      <a:accent4>
        <a:srgbClr val="FF4C4C"/>
      </a:accent4>
      <a:accent5>
        <a:srgbClr val="E2E8F0"/>
      </a:accent5>
      <a:accent6>
        <a:srgbClr val="E3FAFE"/>
      </a:accent6>
      <a:hlink>
        <a:srgbClr val="E53434"/>
      </a:hlink>
      <a:folHlink>
        <a:srgbClr val="E53434"/>
      </a:folHlink>
    </a:clrScheme>
    <a:fontScheme name="Cong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smtClean="0">
            <a:latin typeface="+mn-lt"/>
          </a:defRPr>
        </a:defPPr>
      </a:lstStyle>
    </a:txDef>
  </a:objectDefaults>
  <a:extraClrSchemeLst/>
  <a:extLst>
    <a:ext uri="{05A4C25C-085E-4340-85A3-A5531E510DB2}">
      <thm15:themeFamily xmlns:thm15="http://schemas.microsoft.com/office/thememl/2012/main" name="Conga Corporate Template_Sep 24_new_V1  -  Read-Only" id="{748D92EF-6AD4-4338-B49F-82683B642FA4}" vid="{5E8D90CC-B7E6-4372-A062-07FAA01F727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D26CE7704B2B40939784DFB0009DE0" ma:contentTypeVersion="21" ma:contentTypeDescription="Create a new document." ma:contentTypeScope="" ma:versionID="07a54e33095dc0c8bcf0a063176ba485">
  <xsd:schema xmlns:xsd="http://www.w3.org/2001/XMLSchema" xmlns:xs="http://www.w3.org/2001/XMLSchema" xmlns:p="http://schemas.microsoft.com/office/2006/metadata/properties" xmlns:ns1="http://schemas.microsoft.com/sharepoint/v3" xmlns:ns2="aae5de35-9f41-4622-9829-0cfe806c5cdf" xmlns:ns3="4666a322-3f03-41db-a0bc-5a8b8fe82c78" targetNamespace="http://schemas.microsoft.com/office/2006/metadata/properties" ma:root="true" ma:fieldsID="89d4f2e446d453976d6514606fce6590" ns1:_="" ns2:_="" ns3:_="">
    <xsd:import namespace="http://schemas.microsoft.com/sharepoint/v3"/>
    <xsd:import namespace="aae5de35-9f41-4622-9829-0cfe806c5cdf"/>
    <xsd:import namespace="4666a322-3f03-41db-a0bc-5a8b8fe82c7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e5de35-9f41-4622-9829-0cfe806c5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ee414d2-7772-434f-bd90-6cf62583d1ea"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66a322-3f03-41db-a0bc-5a8b8fe82c7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850d532-71ec-4c35-924e-5bb07b2f8498}" ma:internalName="TaxCatchAll" ma:showField="CatchAllData" ma:web="4666a322-3f03-41db-a0bc-5a8b8fe82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666a322-3f03-41db-a0bc-5a8b8fe82c78">
      <UserInfo>
        <DisplayName>Gary Frazier</DisplayName>
        <AccountId>1105</AccountId>
        <AccountType/>
      </UserInfo>
      <UserInfo>
        <DisplayName>Peter Rubino</DisplayName>
        <AccountId>1015</AccountId>
        <AccountType/>
      </UserInfo>
      <UserInfo>
        <DisplayName>Tammy Richards</DisplayName>
        <AccountId>155</AccountId>
        <AccountType/>
      </UserInfo>
      <UserInfo>
        <DisplayName>Nick McCoy</DisplayName>
        <AccountId>227</AccountId>
        <AccountType/>
      </UserInfo>
      <UserInfo>
        <DisplayName>Clayton Light</DisplayName>
        <AccountId>118</AccountId>
        <AccountType/>
      </UserInfo>
      <UserInfo>
        <DisplayName>Shannon Latta</DisplayName>
        <AccountId>2571</AccountId>
        <AccountType/>
      </UserInfo>
      <UserInfo>
        <DisplayName>Alli Milne</DisplayName>
        <AccountId>2367</AccountId>
        <AccountType/>
      </UserInfo>
      <UserInfo>
        <DisplayName>Julie Pihonak</DisplayName>
        <AccountId>116</AccountId>
        <AccountType/>
      </UserInfo>
      <UserInfo>
        <DisplayName>Nicole Palma</DisplayName>
        <AccountId>2351</AccountId>
        <AccountType/>
      </UserInfo>
      <UserInfo>
        <DisplayName>Daryl Richburg</DisplayName>
        <AccountId>576</AccountId>
        <AccountType/>
      </UserInfo>
      <UserInfo>
        <DisplayName>Anthony Bear</DisplayName>
        <AccountId>2672</AccountId>
        <AccountType/>
      </UserInfo>
      <UserInfo>
        <DisplayName>Chris McMillan</DisplayName>
        <AccountId>1962</AccountId>
        <AccountType/>
      </UserInfo>
      <UserInfo>
        <DisplayName>Tobia La Marca</DisplayName>
        <AccountId>1363</AccountId>
        <AccountType/>
      </UserInfo>
      <UserInfo>
        <DisplayName>Kan Kirmaci</DisplayName>
        <AccountId>1925</AccountId>
        <AccountType/>
      </UserInfo>
      <UserInfo>
        <DisplayName>JT Kahn</DisplayName>
        <AccountId>1097</AccountId>
        <AccountType/>
      </UserInfo>
      <UserInfo>
        <DisplayName>Reeves Goepfert</DisplayName>
        <AccountId>52</AccountId>
        <AccountType/>
      </UserInfo>
      <UserInfo>
        <DisplayName>Joey DeSimone</DisplayName>
        <AccountId>485</AccountId>
        <AccountType/>
      </UserInfo>
      <UserInfo>
        <DisplayName>Adam Kruse</DisplayName>
        <AccountId>1533</AccountId>
        <AccountType/>
      </UserInfo>
      <UserInfo>
        <DisplayName>Henry Somers</DisplayName>
        <AccountId>2251</AccountId>
        <AccountType/>
      </UserInfo>
      <UserInfo>
        <DisplayName>Eric Daggett</DisplayName>
        <AccountId>871</AccountId>
        <AccountType/>
      </UserInfo>
      <UserInfo>
        <DisplayName>Brian McCarthy</DisplayName>
        <AccountId>590</AccountId>
        <AccountType/>
      </UserInfo>
      <UserInfo>
        <DisplayName>Sven Krueger</DisplayName>
        <AccountId>2231</AccountId>
        <AccountType/>
      </UserInfo>
      <UserInfo>
        <DisplayName>Stuart Miller</DisplayName>
        <AccountId>2247</AccountId>
        <AccountType/>
      </UserInfo>
      <UserInfo>
        <DisplayName>Tyler Lovering</DisplayName>
        <AccountId>1219</AccountId>
        <AccountType/>
      </UserInfo>
      <UserInfo>
        <DisplayName>Andrew Walters</DisplayName>
        <AccountId>953</AccountId>
        <AccountType/>
      </UserInfo>
      <UserInfo>
        <DisplayName>Fabien Sparfel</DisplayName>
        <AccountId>560</AccountId>
        <AccountType/>
      </UserInfo>
      <UserInfo>
        <DisplayName>Matt Dunnett</DisplayName>
        <AccountId>589</AccountId>
        <AccountType/>
      </UserInfo>
      <UserInfo>
        <DisplayName>Andrew Kennel</DisplayName>
        <AccountId>519</AccountId>
        <AccountType/>
      </UserInfo>
      <UserInfo>
        <DisplayName>James Poet</DisplayName>
        <AccountId>793</AccountId>
        <AccountType/>
      </UserInfo>
      <UserInfo>
        <DisplayName>Mauricio Ramirez</DisplayName>
        <AccountId>2688</AccountId>
        <AccountType/>
      </UserInfo>
      <UserInfo>
        <DisplayName>Naveen Kumar</DisplayName>
        <AccountId>1088</AccountId>
        <AccountType/>
      </UserInfo>
      <UserInfo>
        <DisplayName>Shital Patil</DisplayName>
        <AccountId>1368</AccountId>
        <AccountType/>
      </UserInfo>
    </SharedWithUsers>
    <_ip_UnifiedCompliancePolicyUIAction xmlns="http://schemas.microsoft.com/sharepoint/v3" xsi:nil="true"/>
    <lcf76f155ced4ddcb4097134ff3c332f xmlns="aae5de35-9f41-4622-9829-0cfe806c5cdf">
      <Terms xmlns="http://schemas.microsoft.com/office/infopath/2007/PartnerControls"/>
    </lcf76f155ced4ddcb4097134ff3c332f>
    <_ip_UnifiedCompliancePolicyProperties xmlns="http://schemas.microsoft.com/sharepoint/v3" xsi:nil="true"/>
    <TaxCatchAll xmlns="4666a322-3f03-41db-a0bc-5a8b8fe82c78"/>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36103D-FE14-49FB-AC67-FA3043904DD1}">
  <ds:schemaRefs>
    <ds:schemaRef ds:uri="4666a322-3f03-41db-a0bc-5a8b8fe82c78"/>
    <ds:schemaRef ds:uri="aae5de35-9f41-4622-9829-0cfe806c5c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8ABD22-7736-4FC2-AC51-AE1AFF1CA2CC}">
  <ds:schemaRefs>
    <ds:schemaRef ds:uri="http://schemas.microsoft.com/sharepoint/v3"/>
    <ds:schemaRef ds:uri="http://www.w3.org/XML/1998/namespace"/>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4666a322-3f03-41db-a0bc-5a8b8fe82c78"/>
    <ds:schemaRef ds:uri="aae5de35-9f41-4622-9829-0cfe806c5cdf"/>
  </ds:schemaRefs>
</ds:datastoreItem>
</file>

<file path=customXml/itemProps3.xml><?xml version="1.0" encoding="utf-8"?>
<ds:datastoreItem xmlns:ds="http://schemas.openxmlformats.org/officeDocument/2006/customXml" ds:itemID="{1020449B-7757-43F7-83C0-484E818CE6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Conga Corporate Template_Sep 24</Template>
  <TotalTime>234</TotalTime>
  <Words>846</Words>
  <Application>Microsoft Macintosh PowerPoint</Application>
  <PresentationFormat>Widescreen</PresentationFormat>
  <Paragraphs>137</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Montserrat</vt:lpstr>
      <vt:lpstr>Montserrat Light</vt:lpstr>
      <vt:lpstr>Verdana</vt:lpstr>
      <vt:lpstr>New Conga Corporate Template</vt:lpstr>
      <vt:lpstr>Conga Composer</vt:lpstr>
      <vt:lpstr>This template is designed to help you present a strong case for investing in Conga Composer to your management team. It provides a framework that you can customize with your organization’s specific information.  Update placeholders in brackets with your company’s relevant details.  Remove any slides that are not relevant to your audience. This deck is a starting point—adjust it as needed to match your organization’s tone and priorities.</vt:lpstr>
      <vt:lpstr>Executive summary</vt:lpstr>
      <vt:lpstr>The problem</vt:lpstr>
      <vt:lpstr>The solution: Conga Document Automation</vt:lpstr>
      <vt:lpstr>Business impact</vt:lpstr>
      <vt:lpstr>Top use cases by department</vt:lpstr>
      <vt:lpstr>Alignment with company goals</vt:lpstr>
      <vt:lpstr>Competitive analysis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Conga Composer</dc:title>
  <dc:creator>Kelsey Miller</dc:creator>
  <cp:lastModifiedBy>DJ Watts</cp:lastModifiedBy>
  <cp:revision>104</cp:revision>
  <dcterms:created xsi:type="dcterms:W3CDTF">2025-01-24T18:21:08Z</dcterms:created>
  <dcterms:modified xsi:type="dcterms:W3CDTF">2025-03-25T17:39:13Z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_dlc_policyId">
    <vt:lpwstr>0x010100F05D9B0801F3724397127C03EC9AD1C9|-369733750</vt:lpwstr>
  </property>
  <property fmtid="{D5CDD505-2E9C-101B-9397-08002B2CF9AE}" pid="4" name="ItemRetentionFormula">
    <vt:lpwstr>&lt;formula id="Microsoft.Office.RecordsManagement.PolicyFeatures.Expiration.Formula.BuiltIn"&gt;&lt;number&gt;30&lt;/number&gt;&lt;property&gt;Modified&lt;/property&gt;&lt;propertyId&gt;28cf69c5-fa48-462a-b5cd-27b6f9d2bd5f&lt;/propertyId&gt;&lt;period&gt;days&lt;/period&gt;&lt;/formula&gt;</vt:lpwstr>
  </property>
  <property fmtid="{D5CDD505-2E9C-101B-9397-08002B2CF9AE}" pid="5" name="ContentTypeId">
    <vt:lpwstr>0x0101007AD26CE7704B2B40939784DFB0009DE0</vt:lpwstr>
  </property>
  <property fmtid="{D5CDD505-2E9C-101B-9397-08002B2CF9AE}" pid="6" name="MSIP_Label_2edccfee-01fd-4312-8033-43d18efb0b7c_Enabled">
    <vt:lpwstr>true</vt:lpwstr>
  </property>
  <property fmtid="{D5CDD505-2E9C-101B-9397-08002B2CF9AE}" pid="7" name="MSIP_Label_2edccfee-01fd-4312-8033-43d18efb0b7c_SetDate">
    <vt:lpwstr>2025-03-19T20:19:29Z</vt:lpwstr>
  </property>
  <property fmtid="{D5CDD505-2E9C-101B-9397-08002B2CF9AE}" pid="8" name="MSIP_Label_2edccfee-01fd-4312-8033-43d18efb0b7c_Method">
    <vt:lpwstr>Privileged</vt:lpwstr>
  </property>
  <property fmtid="{D5CDD505-2E9C-101B-9397-08002B2CF9AE}" pid="9" name="MSIP_Label_2edccfee-01fd-4312-8033-43d18efb0b7c_Name">
    <vt:lpwstr>Internal Use - General</vt:lpwstr>
  </property>
  <property fmtid="{D5CDD505-2E9C-101B-9397-08002B2CF9AE}" pid="10" name="MSIP_Label_2edccfee-01fd-4312-8033-43d18efb0b7c_SiteId">
    <vt:lpwstr>3a41ae53-fb35-4431-be7b-a0b3e1aee3c0</vt:lpwstr>
  </property>
  <property fmtid="{D5CDD505-2E9C-101B-9397-08002B2CF9AE}" pid="11" name="MSIP_Label_2edccfee-01fd-4312-8033-43d18efb0b7c_ActionId">
    <vt:lpwstr>2a00a82e-7e89-49fc-aa5c-1ebf8388c432</vt:lpwstr>
  </property>
  <property fmtid="{D5CDD505-2E9C-101B-9397-08002B2CF9AE}" pid="12" name="MSIP_Label_2edccfee-01fd-4312-8033-43d18efb0b7c_ContentBits">
    <vt:lpwstr>0</vt:lpwstr>
  </property>
</Properties>
</file>