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2" r:id="rId3"/>
    <p:sldId id="271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 cstate="screen">
            <a:alphaModFix amt="6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7D1ADE84-0D5C-47D2-AEDB-CE5809F1E05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1447874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C045B1CA-EC6C-4A5C-9A49-ADED03661C4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1447874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09F35A82-E10E-4131-8ADE-E08E31FA93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4813"/>
            <a:ext cx="1447874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B81397-D7B3-0740-A4DB-DEB03493F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24C0D0-E36D-314A-924F-032FF87DA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6AE461-D735-F44A-B0A7-DA8B0E3469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EB39CAA-73B2-7043-8E0F-A1A2D0C70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87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4D476-6E92-2E47-B606-219FC3606B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6ECE8E-80B5-ED48-9362-579EF39EC0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825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102</cp:revision>
  <dcterms:created xsi:type="dcterms:W3CDTF">2019-04-15T05:44:00Z</dcterms:created>
  <dcterms:modified xsi:type="dcterms:W3CDTF">2020-09-09T11:11:39Z</dcterms:modified>
</cp:coreProperties>
</file>