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2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1"/>
    <p:restoredTop sz="94674"/>
  </p:normalViewPr>
  <p:slideViewPr>
    <p:cSldViewPr snapToGrid="0" snapToObjects="1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 cstate="screen">
            <a:alphaModFix amt="5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5" name="Picture 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06BD0E66-3CAC-4028-9000-2C77D32E82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730640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7D8EF7E1-91B7-4CA7-852F-45F3031B29A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4813"/>
            <a:ext cx="2730640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B1233667-C1AF-42BA-A6C2-5359D22F931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4813"/>
            <a:ext cx="2730640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81F2CD-C855-C240-B0F6-3B492D58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0ED0C7-D237-1F44-88CE-85474E377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127BC-F5B8-914C-ADEE-2D431CDDAD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BCC61AD-3A65-5048-96E5-C55426542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59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1B5CC-B082-1A48-AE14-0AFAD02BA4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49AD58-B29B-0D4E-BD0D-BFAAD196BD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15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102</cp:revision>
  <dcterms:created xsi:type="dcterms:W3CDTF">2019-04-15T05:44:00Z</dcterms:created>
  <dcterms:modified xsi:type="dcterms:W3CDTF">2020-09-09T11:12:26Z</dcterms:modified>
</cp:coreProperties>
</file>