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png" ContentType="image/png"/>
  <Default Extension="jpeg" ContentType="image/jpeg"/>
  <Default Extension="rels" ContentType="application/vnd.openxmlformats-package.relationships+xml"/>
  <Default Extension="emf" ContentType="image/x-emf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embeddings/oleObject1.bin" ContentType="application/vnd.openxmlformats-officedocument.oleObject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9" autoAdjust="0"/>
    <p:restoredTop sz="86439" autoAdjust="0"/>
  </p:normalViewPr>
  <p:slideViewPr>
    <p:cSldViewPr>
      <p:cViewPr varScale="1">
        <p:scale>
          <a:sx n="89" d="100"/>
          <a:sy n="89" d="100"/>
        </p:scale>
        <p:origin x="-28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printerSettings" Target="printerSettings/printerSettings1.bin"/><Relationship Id="rId9" Type="http://schemas.openxmlformats.org/officeDocument/2006/relationships/customXml" Target="../customXml/item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C3B8D-D87B-4DD2-98EF-F0BA8DAE1734}" type="datetimeFigureOut">
              <a:rPr lang="en-US"/>
              <a:pPr>
                <a:defRPr/>
              </a:pPr>
              <a:t>11/30/17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17031-1C3C-47FF-B588-E49A3B7749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B2D3F-6F1D-4AFE-82B6-536753C36787}" type="datetimeFigureOut">
              <a:rPr lang="en-US"/>
              <a:pPr>
                <a:defRPr/>
              </a:pPr>
              <a:t>11/30/17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33103C-E991-4E15-B214-B4231806C6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1934F-E9EA-4CB0-9879-0D85F5CB8EED}" type="datetimeFigureOut">
              <a:rPr lang="en-US"/>
              <a:pPr>
                <a:defRPr/>
              </a:pPr>
              <a:t>11/30/17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45C01-2F1F-4CF4-BF4F-F41019903C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C142-C080-4357-9B44-B19351D9A54C}" type="datetimeFigureOut">
              <a:rPr lang="en-US"/>
              <a:pPr>
                <a:defRPr/>
              </a:pPr>
              <a:t>11/30/17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0E23B-E41B-425C-8D03-9E72920BC7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C8E93-A2F0-48C5-8848-6C7C115BA7D6}" type="datetimeFigureOut">
              <a:rPr lang="en-US"/>
              <a:pPr>
                <a:defRPr/>
              </a:pPr>
              <a:t>11/30/17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D1ED6-9309-4AD1-9791-EBF9177FEE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0788C-AE42-4756-AFB9-656966FEB2E4}" type="datetimeFigureOut">
              <a:rPr lang="en-US"/>
              <a:pPr>
                <a:defRPr/>
              </a:pPr>
              <a:t>11/30/17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CAE55-6FC9-4170-BB1A-5D70619D26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63ED6-BB66-4972-9600-E1411E436AAE}" type="datetimeFigureOut">
              <a:rPr lang="en-US"/>
              <a:pPr>
                <a:defRPr/>
              </a:pPr>
              <a:t>11/30/17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066BC-C068-4E5F-8BD2-1A069FF853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12734-120A-48FA-BF64-0AA12D263153}" type="datetimeFigureOut">
              <a:rPr lang="en-US"/>
              <a:pPr>
                <a:defRPr/>
              </a:pPr>
              <a:t>11/30/17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087F8-32C3-43BC-86BB-878936B2FF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045BE-45B8-4538-B543-A9B5D85847B9}" type="datetimeFigureOut">
              <a:rPr lang="en-US"/>
              <a:pPr>
                <a:defRPr/>
              </a:pPr>
              <a:t>11/30/17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FA669-B68F-4FF6-B125-CDF2E62CC3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0B727-48FB-4453-B553-FB83CC9579E0}" type="datetimeFigureOut">
              <a:rPr lang="en-US"/>
              <a:pPr>
                <a:defRPr/>
              </a:pPr>
              <a:t>11/30/17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6A4EC-FDE1-4068-A8F0-13BF36C25F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B66D9-60AC-43E1-AEF7-E05760840A35}" type="datetimeFigureOut">
              <a:rPr lang="en-US"/>
              <a:pPr>
                <a:defRPr/>
              </a:pPr>
              <a:t>11/30/17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6D8E6-9CC5-4EEE-B476-A317F73308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DE52D5B-3F43-4614-B4BE-E00F99A292F0}" type="datetimeFigureOut">
              <a:rPr lang="en-US"/>
              <a:pPr>
                <a:defRPr/>
              </a:pPr>
              <a:t>11/30/17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5A6088-78EB-4A72-BA41-AB7721D292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7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</a:rPr>
              <a:t>Work Breakdown Structure (WBS) </a:t>
            </a:r>
            <a:br>
              <a:rPr lang="en-US" sz="2800" dirty="0" smtClean="0">
                <a:solidFill>
                  <a:srgbClr val="002060"/>
                </a:solidFill>
                <a:latin typeface="Arial" pitchFamily="34" charset="0"/>
              </a:rPr>
            </a:b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</a:rPr>
              <a:t>Outline Format Example</a:t>
            </a:r>
          </a:p>
        </p:txBody>
      </p:sp>
      <p:graphicFrame>
        <p:nvGraphicFramePr>
          <p:cNvPr id="1026" name="Object 81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742459548"/>
              </p:ext>
            </p:extLst>
          </p:nvPr>
        </p:nvGraphicFramePr>
        <p:xfrm>
          <a:off x="762000" y="1417638"/>
          <a:ext cx="7772400" cy="5059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Document" r:id="rId4" imgW="5491805" imgH="5080870" progId="Word.Document.8">
                  <p:embed/>
                </p:oleObj>
              </mc:Choice>
              <mc:Fallback>
                <p:oleObj name="Document" r:id="rId4" imgW="5491805" imgH="5080870" progId="Word.Document.8">
                  <p:embed/>
                  <p:pic>
                    <p:nvPicPr>
                      <p:cNvPr id="0" name="Object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417638"/>
                        <a:ext cx="7772400" cy="50593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2803" y="1417638"/>
            <a:ext cx="6956425" cy="487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5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2800" dirty="0">
                <a:solidFill>
                  <a:srgbClr val="002060"/>
                </a:solidFill>
                <a:latin typeface="Arial" pitchFamily="34" charset="0"/>
              </a:rPr>
              <a:t>Work Breakdown Structure (WBS) </a:t>
            </a:r>
            <a:br>
              <a:rPr lang="en-US" sz="2800" dirty="0">
                <a:solidFill>
                  <a:srgbClr val="002060"/>
                </a:solidFill>
                <a:latin typeface="Arial" pitchFamily="34" charset="0"/>
              </a:rPr>
            </a:b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</a:rPr>
              <a:t>Graphical Format Example</a:t>
            </a:r>
          </a:p>
        </p:txBody>
      </p:sp>
      <p:grpSp>
        <p:nvGrpSpPr>
          <p:cNvPr id="3076" name="Group 10"/>
          <p:cNvGrpSpPr>
            <a:grpSpLocks/>
          </p:cNvGrpSpPr>
          <p:nvPr/>
        </p:nvGrpSpPr>
        <p:grpSpPr bwMode="auto">
          <a:xfrm>
            <a:off x="6164263" y="1470025"/>
            <a:ext cx="2701925" cy="1833563"/>
            <a:chOff x="3883" y="926"/>
            <a:chExt cx="1702" cy="1155"/>
          </a:xfrm>
        </p:grpSpPr>
        <p:sp>
          <p:nvSpPr>
            <p:cNvPr id="3077" name="Text Box 6"/>
            <p:cNvSpPr txBox="1">
              <a:spLocks noChangeArrowheads="1"/>
            </p:cNvSpPr>
            <p:nvPr/>
          </p:nvSpPr>
          <p:spPr bwMode="auto">
            <a:xfrm>
              <a:off x="3883" y="926"/>
              <a:ext cx="148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i="1" dirty="0"/>
                <a:t>(Level 0</a:t>
              </a:r>
              <a:r>
                <a:rPr lang="en-US" sz="1400" b="1" i="1" dirty="0" smtClean="0"/>
                <a:t>) (Name of Project)</a:t>
              </a:r>
              <a:endParaRPr lang="en-US" sz="1400" b="1" i="1" dirty="0"/>
            </a:p>
          </p:txBody>
        </p:sp>
        <p:sp>
          <p:nvSpPr>
            <p:cNvPr id="3078" name="Text Box 7"/>
            <p:cNvSpPr txBox="1">
              <a:spLocks noChangeArrowheads="1"/>
            </p:cNvSpPr>
            <p:nvPr/>
          </p:nvSpPr>
          <p:spPr bwMode="auto">
            <a:xfrm>
              <a:off x="4749" y="1289"/>
              <a:ext cx="83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i="1" dirty="0"/>
                <a:t>(Level 1</a:t>
              </a:r>
              <a:r>
                <a:rPr lang="en-US" sz="1400" b="1" i="1" dirty="0" smtClean="0"/>
                <a:t>) (Major Task)</a:t>
              </a:r>
              <a:endParaRPr lang="en-US" sz="1400" b="1" i="1" dirty="0"/>
            </a:p>
          </p:txBody>
        </p:sp>
        <p:sp>
          <p:nvSpPr>
            <p:cNvPr id="3079" name="Text Box 8"/>
            <p:cNvSpPr txBox="1">
              <a:spLocks noChangeArrowheads="1"/>
            </p:cNvSpPr>
            <p:nvPr/>
          </p:nvSpPr>
          <p:spPr bwMode="auto">
            <a:xfrm>
              <a:off x="4715" y="1751"/>
              <a:ext cx="86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i="1" dirty="0"/>
                <a:t>(Level 2</a:t>
              </a:r>
              <a:r>
                <a:rPr lang="en-US" sz="1400" b="1" i="1" dirty="0" smtClean="0"/>
                <a:t>) (Subtasks)</a:t>
              </a:r>
              <a:endParaRPr lang="en-US" sz="1400" b="1" i="1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716E636A820224D8648A21B5F39C45C" ma:contentTypeVersion="5" ma:contentTypeDescription="Create a new document." ma:contentTypeScope="" ma:versionID="5f34fd1ade74a3a2323960cc016802a4">
  <xsd:schema xmlns:xsd="http://www.w3.org/2001/XMLSchema" xmlns:xs="http://www.w3.org/2001/XMLSchema" xmlns:p="http://schemas.microsoft.com/office/2006/metadata/properties" xmlns:ns2="70d85900-6858-4a83-a947-bbc9624377a8" xmlns:ns3="3ab924ad-dccf-4701-900c-100502523a8f" targetNamespace="http://schemas.microsoft.com/office/2006/metadata/properties" ma:root="true" ma:fieldsID="82f18d7e2d90d7bbdca30c65525f46fc" ns2:_="" ns3:_="">
    <xsd:import namespace="70d85900-6858-4a83-a947-bbc9624377a8"/>
    <xsd:import namespace="3ab924ad-dccf-4701-900c-100502523a8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d85900-6858-4a83-a947-bbc9624377a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b924ad-dccf-4701-900c-100502523a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Status" ma:index="12" nillable="true" ma:displayName="Status" ma:format="Dropdown" ma:internalName="Status">
      <xsd:simpleType>
        <xsd:restriction base="dms:Choice">
          <xsd:enumeration value="Complete"/>
          <xsd:enumeration value="In Progress"/>
          <xsd:enumeration value="Choice 3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3ab924ad-dccf-4701-900c-100502523a8f" xsi:nil="true"/>
  </documentManagement>
</p:properties>
</file>

<file path=customXml/itemProps1.xml><?xml version="1.0" encoding="utf-8"?>
<ds:datastoreItem xmlns:ds="http://schemas.openxmlformats.org/officeDocument/2006/customXml" ds:itemID="{FF910793-04D6-43AD-A661-1F8272876DE0}"/>
</file>

<file path=customXml/itemProps2.xml><?xml version="1.0" encoding="utf-8"?>
<ds:datastoreItem xmlns:ds="http://schemas.openxmlformats.org/officeDocument/2006/customXml" ds:itemID="{5662DBA3-3F73-46FA-8BD6-9895444E3C46}"/>
</file>

<file path=customXml/itemProps3.xml><?xml version="1.0" encoding="utf-8"?>
<ds:datastoreItem xmlns:ds="http://schemas.openxmlformats.org/officeDocument/2006/customXml" ds:itemID="{45145D4C-516D-4E87-AD3D-4ACD730EE21E}"/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36</Words>
  <Application>Microsoft Macintosh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Document</vt:lpstr>
      <vt:lpstr>Work Breakdown Structure (WBS)  Outline Format Example</vt:lpstr>
      <vt:lpstr>Work Breakdown Structure (WBS)  Graphical Format Example</vt:lpstr>
    </vt:vector>
  </TitlesOfParts>
  <Company>DeVry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WBS examples</dc:title>
  <dc:creator>DeVry Inc</dc:creator>
  <cp:lastModifiedBy>DeVry</cp:lastModifiedBy>
  <cp:revision>10</cp:revision>
  <dcterms:created xsi:type="dcterms:W3CDTF">2010-07-21T16:30:43Z</dcterms:created>
  <dcterms:modified xsi:type="dcterms:W3CDTF">2017-11-30T19:07:29Z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0x010100E716E636A820224D8648A21B5F39C45C</vt:lpwstr>
  </property>
</Properties>
</file>