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63" r:id="rId6"/>
    <p:sldId id="264" r:id="rId7"/>
    <p:sldId id="265" r:id="rId8"/>
    <p:sldId id="266" r:id="rId9"/>
    <p:sldId id="261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7D4B9C9E-4382-6170-0566-7443AA702924}" name="Edens, Brooke" initials="EB" userId="S::KEdens@chamberlain.edu::a8f68e6f-8ff7-409b-9000-0ce617a98ea8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000"/>
    <a:srgbClr val="003C82"/>
    <a:srgbClr val="FFFFFF"/>
    <a:srgbClr val="2C9CA0"/>
    <a:srgbClr val="CA0845"/>
    <a:srgbClr val="00B5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9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8/10/relationships/authors" Target="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een, Kasey" userId="8d85d870-6451-43d4-af60-7863e8119558" providerId="ADAL" clId="{957ACF6B-4B6A-4F69-A0F9-8C0692FB2F3E}"/>
    <pc:docChg chg="custSel modSld">
      <pc:chgData name="Steen, Kasey" userId="8d85d870-6451-43d4-af60-7863e8119558" providerId="ADAL" clId="{957ACF6B-4B6A-4F69-A0F9-8C0692FB2F3E}" dt="2023-08-14T21:18:37.363" v="88" actId="207"/>
      <pc:docMkLst>
        <pc:docMk/>
      </pc:docMkLst>
      <pc:sldChg chg="modSp mod modCm">
        <pc:chgData name="Steen, Kasey" userId="8d85d870-6451-43d4-af60-7863e8119558" providerId="ADAL" clId="{957ACF6B-4B6A-4F69-A0F9-8C0692FB2F3E}" dt="2023-08-14T21:18:17.549" v="87" actId="20577"/>
        <pc:sldMkLst>
          <pc:docMk/>
          <pc:sldMk cId="1528890003" sldId="256"/>
        </pc:sldMkLst>
        <pc:spChg chg="mod">
          <ac:chgData name="Steen, Kasey" userId="8d85d870-6451-43d4-af60-7863e8119558" providerId="ADAL" clId="{957ACF6B-4B6A-4F69-A0F9-8C0692FB2F3E}" dt="2023-08-14T21:18:17.549" v="87" actId="20577"/>
          <ac:spMkLst>
            <pc:docMk/>
            <pc:sldMk cId="1528890003" sldId="256"/>
            <ac:spMk id="6" creationId="{DD82D100-F6E5-46E7-1C5D-963A225FEFD9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Steen, Kasey" userId="8d85d870-6451-43d4-af60-7863e8119558" providerId="ADAL" clId="{957ACF6B-4B6A-4F69-A0F9-8C0692FB2F3E}" dt="2023-08-14T21:18:17.549" v="87" actId="20577"/>
              <pc2:cmMkLst xmlns:pc2="http://schemas.microsoft.com/office/powerpoint/2019/9/main/command">
                <pc:docMk/>
                <pc:sldMk cId="1528890003" sldId="256"/>
                <pc2:cmMk id="{FA15F50D-C928-423D-8910-241CFDB58512}"/>
              </pc2:cmMkLst>
            </pc226:cmChg>
          </p:ext>
        </pc:extLst>
      </pc:sldChg>
      <pc:sldChg chg="modSp mod">
        <pc:chgData name="Steen, Kasey" userId="8d85d870-6451-43d4-af60-7863e8119558" providerId="ADAL" clId="{957ACF6B-4B6A-4F69-A0F9-8C0692FB2F3E}" dt="2023-08-14T21:18:37.363" v="88" actId="207"/>
        <pc:sldMkLst>
          <pc:docMk/>
          <pc:sldMk cId="2793796252" sldId="257"/>
        </pc:sldMkLst>
        <pc:spChg chg="mod">
          <ac:chgData name="Steen, Kasey" userId="8d85d870-6451-43d4-af60-7863e8119558" providerId="ADAL" clId="{957ACF6B-4B6A-4F69-A0F9-8C0692FB2F3E}" dt="2023-08-14T21:18:37.363" v="88" actId="207"/>
          <ac:spMkLst>
            <pc:docMk/>
            <pc:sldMk cId="2793796252" sldId="257"/>
            <ac:spMk id="13" creationId="{A41DE5B2-FB5D-D9F8-8035-F3CA7386455E}"/>
          </ac:spMkLst>
        </pc:spChg>
      </pc:sldChg>
    </pc:docChg>
  </pc:docChgLst>
  <pc:docChgLst>
    <pc:chgData name="Phillips, Candice" userId="ddadf466-d4fb-456e-bc06-60607c477e0e" providerId="ADAL" clId="{7A0A8064-BCB5-4858-8DED-555BC46A5167}"/>
    <pc:docChg chg="modSld">
      <pc:chgData name="Phillips, Candice" userId="ddadf466-d4fb-456e-bc06-60607c477e0e" providerId="ADAL" clId="{7A0A8064-BCB5-4858-8DED-555BC46A5167}" dt="2023-08-25T16:31:31.504" v="22" actId="1036"/>
      <pc:docMkLst>
        <pc:docMk/>
      </pc:docMkLst>
      <pc:sldChg chg="modSp mod">
        <pc:chgData name="Phillips, Candice" userId="ddadf466-d4fb-456e-bc06-60607c477e0e" providerId="ADAL" clId="{7A0A8064-BCB5-4858-8DED-555BC46A5167}" dt="2023-08-25T16:31:31.504" v="22" actId="1036"/>
        <pc:sldMkLst>
          <pc:docMk/>
          <pc:sldMk cId="1470022835" sldId="266"/>
        </pc:sldMkLst>
        <pc:spChg chg="mod">
          <ac:chgData name="Phillips, Candice" userId="ddadf466-d4fb-456e-bc06-60607c477e0e" providerId="ADAL" clId="{7A0A8064-BCB5-4858-8DED-555BC46A5167}" dt="2023-08-25T16:31:31.504" v="22" actId="1036"/>
          <ac:spMkLst>
            <pc:docMk/>
            <pc:sldMk cId="1470022835" sldId="266"/>
            <ac:spMk id="14" creationId="{3579901A-EFA4-3336-57C3-C7291CC51CEA}"/>
          </ac:spMkLst>
        </pc:spChg>
      </pc:sldChg>
    </pc:docChg>
  </pc:docChgLst>
  <pc:docChgLst>
    <pc:chgData name="Edens, Brooke" userId="a8f68e6f-8ff7-409b-9000-0ce617a98ea8" providerId="ADAL" clId="{5E8326E5-1E0F-4737-A0A2-EE3DDDE16358}"/>
    <pc:docChg chg="">
      <pc:chgData name="Edens, Brooke" userId="a8f68e6f-8ff7-409b-9000-0ce617a98ea8" providerId="ADAL" clId="{5E8326E5-1E0F-4737-A0A2-EE3DDDE16358}" dt="2023-08-30T15:56:15.817" v="0"/>
      <pc:docMkLst>
        <pc:docMk/>
      </pc:docMkLst>
      <pc:sldChg chg="addCm">
        <pc:chgData name="Edens, Brooke" userId="a8f68e6f-8ff7-409b-9000-0ce617a98ea8" providerId="ADAL" clId="{5E8326E5-1E0F-4737-A0A2-EE3DDDE16358}" dt="2023-08-30T15:56:15.817" v="0"/>
        <pc:sldMkLst>
          <pc:docMk/>
          <pc:sldMk cId="1528890003" sldId="256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Edens, Brooke" userId="a8f68e6f-8ff7-409b-9000-0ce617a98ea8" providerId="ADAL" clId="{5E8326E5-1E0F-4737-A0A2-EE3DDDE16358}" dt="2023-08-30T15:56:15.817" v="0"/>
              <pc2:cmMkLst xmlns:pc2="http://schemas.microsoft.com/office/powerpoint/2019/9/main/command">
                <pc:docMk/>
                <pc:sldMk cId="1528890003" sldId="256"/>
                <pc2:cmMk id="{FFC6961D-EBB8-4E6C-A3E4-FD1A23C952BE}"/>
              </pc2:cmMkLst>
            </pc226:cmChg>
          </p:ext>
        </pc:extLst>
      </pc:sldChg>
    </pc:docChg>
  </pc:docChgLst>
  <pc:docChgLst>
    <pc:chgData name="Carroll, Jennifer" userId="8bfe8e27-a7a9-4219-9d66-099efc0dbe6b" providerId="ADAL" clId="{F18D3277-FBE3-497D-AFE4-359AAAAC45CF}"/>
    <pc:docChg chg="custSel modSld">
      <pc:chgData name="Carroll, Jennifer" userId="8bfe8e27-a7a9-4219-9d66-099efc0dbe6b" providerId="ADAL" clId="{F18D3277-FBE3-497D-AFE4-359AAAAC45CF}" dt="2024-09-13T14:27:17.915" v="183" actId="13926"/>
      <pc:docMkLst>
        <pc:docMk/>
      </pc:docMkLst>
      <pc:sldChg chg="modSp mod delCm">
        <pc:chgData name="Carroll, Jennifer" userId="8bfe8e27-a7a9-4219-9d66-099efc0dbe6b" providerId="ADAL" clId="{F18D3277-FBE3-497D-AFE4-359AAAAC45CF}" dt="2024-09-13T14:27:17.915" v="183" actId="13926"/>
        <pc:sldMkLst>
          <pc:docMk/>
          <pc:sldMk cId="1528890003" sldId="256"/>
        </pc:sldMkLst>
        <pc:spChg chg="mod">
          <ac:chgData name="Carroll, Jennifer" userId="8bfe8e27-a7a9-4219-9d66-099efc0dbe6b" providerId="ADAL" clId="{F18D3277-FBE3-497D-AFE4-359AAAAC45CF}" dt="2024-09-13T14:27:17.915" v="183" actId="13926"/>
          <ac:spMkLst>
            <pc:docMk/>
            <pc:sldMk cId="1528890003" sldId="256"/>
            <ac:spMk id="6" creationId="{DD82D100-F6E5-46E7-1C5D-963A225FEFD9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Carroll, Jennifer" userId="8bfe8e27-a7a9-4219-9d66-099efc0dbe6b" providerId="ADAL" clId="{F18D3277-FBE3-497D-AFE4-359AAAAC45CF}" dt="2024-08-28T12:39:27.706" v="0"/>
              <pc2:cmMkLst xmlns:pc2="http://schemas.microsoft.com/office/powerpoint/2019/9/main/command">
                <pc:docMk/>
                <pc:sldMk cId="1528890003" sldId="256"/>
                <pc2:cmMk id="{FFC6961D-EBB8-4E6C-A3E4-FD1A23C952BE}"/>
              </pc2:cmMkLst>
            </pc226:cmChg>
          </p:ext>
        </pc:extLst>
      </pc:sldChg>
    </pc:docChg>
  </pc:docChgLst>
  <pc:docChgLst>
    <pc:chgData name="Edens, Brooke" userId="a8f68e6f-8ff7-409b-9000-0ce617a98ea8" providerId="ADAL" clId="{037BA186-61A7-4178-AE3A-8F49AA38DA43}"/>
    <pc:docChg chg="custSel modSld">
      <pc:chgData name="Edens, Brooke" userId="a8f68e6f-8ff7-409b-9000-0ce617a98ea8" providerId="ADAL" clId="{037BA186-61A7-4178-AE3A-8F49AA38DA43}" dt="2023-08-14T16:59:05.281" v="10" actId="20577"/>
      <pc:docMkLst>
        <pc:docMk/>
      </pc:docMkLst>
      <pc:sldChg chg="addSp delSp modSp mod">
        <pc:chgData name="Edens, Brooke" userId="a8f68e6f-8ff7-409b-9000-0ce617a98ea8" providerId="ADAL" clId="{037BA186-61A7-4178-AE3A-8F49AA38DA43}" dt="2023-08-14T16:59:05.281" v="10" actId="20577"/>
        <pc:sldMkLst>
          <pc:docMk/>
          <pc:sldMk cId="1528890003" sldId="256"/>
        </pc:sldMkLst>
        <pc:spChg chg="mod">
          <ac:chgData name="Edens, Brooke" userId="a8f68e6f-8ff7-409b-9000-0ce617a98ea8" providerId="ADAL" clId="{037BA186-61A7-4178-AE3A-8F49AA38DA43}" dt="2023-08-14T16:58:22.179" v="1" actId="1076"/>
          <ac:spMkLst>
            <pc:docMk/>
            <pc:sldMk cId="1528890003" sldId="256"/>
            <ac:spMk id="2" creationId="{97D4F66A-4959-7E86-212A-DA9BC87612B8}"/>
          </ac:spMkLst>
        </pc:spChg>
        <pc:spChg chg="del">
          <ac:chgData name="Edens, Brooke" userId="a8f68e6f-8ff7-409b-9000-0ce617a98ea8" providerId="ADAL" clId="{037BA186-61A7-4178-AE3A-8F49AA38DA43}" dt="2023-08-14T16:58:25.276" v="2" actId="478"/>
          <ac:spMkLst>
            <pc:docMk/>
            <pc:sldMk cId="1528890003" sldId="256"/>
            <ac:spMk id="3" creationId="{A9BDA3BC-671C-F89B-FED6-0140C5FE0BF7}"/>
          </ac:spMkLst>
        </pc:spChg>
        <pc:spChg chg="add mod">
          <ac:chgData name="Edens, Brooke" userId="a8f68e6f-8ff7-409b-9000-0ce617a98ea8" providerId="ADAL" clId="{037BA186-61A7-4178-AE3A-8F49AA38DA43}" dt="2023-08-14T16:59:05.281" v="10" actId="20577"/>
          <ac:spMkLst>
            <pc:docMk/>
            <pc:sldMk cId="1528890003" sldId="256"/>
            <ac:spMk id="6" creationId="{DD82D100-F6E5-46E7-1C5D-963A225FEFD9}"/>
          </ac:spMkLst>
        </pc:spChg>
        <pc:picChg chg="mod">
          <ac:chgData name="Edens, Brooke" userId="a8f68e6f-8ff7-409b-9000-0ce617a98ea8" providerId="ADAL" clId="{037BA186-61A7-4178-AE3A-8F49AA38DA43}" dt="2023-08-14T16:58:18.460" v="0" actId="1076"/>
          <ac:picMkLst>
            <pc:docMk/>
            <pc:sldMk cId="1528890003" sldId="256"/>
            <ac:picMk id="4" creationId="{0226BFA7-E875-292A-1FAE-134F687BCC74}"/>
          </ac:picMkLst>
        </pc:picChg>
      </pc:sldChg>
    </pc:docChg>
  </pc:docChgLst>
  <pc:docChgLst>
    <pc:chgData name="Edens, Brooke" userId="a8f68e6f-8ff7-409b-9000-0ce617a98ea8" providerId="ADAL" clId="{F5DBADF9-1009-43F7-BCEC-ADD5CB0414DC}"/>
    <pc:docChg chg="undo custSel addSld delSld modSld">
      <pc:chgData name="Edens, Brooke" userId="a8f68e6f-8ff7-409b-9000-0ce617a98ea8" providerId="ADAL" clId="{F5DBADF9-1009-43F7-BCEC-ADD5CB0414DC}" dt="2023-08-22T12:54:19.884" v="2082" actId="20577"/>
      <pc:docMkLst>
        <pc:docMk/>
      </pc:docMkLst>
      <pc:sldChg chg="addSp modSp mod addCm delCm modCm">
        <pc:chgData name="Edens, Brooke" userId="a8f68e6f-8ff7-409b-9000-0ce617a98ea8" providerId="ADAL" clId="{F5DBADF9-1009-43F7-BCEC-ADD5CB0414DC}" dt="2023-08-22T12:54:19.884" v="2082" actId="20577"/>
        <pc:sldMkLst>
          <pc:docMk/>
          <pc:sldMk cId="1528890003" sldId="256"/>
        </pc:sldMkLst>
        <pc:spChg chg="mod">
          <ac:chgData name="Edens, Brooke" userId="a8f68e6f-8ff7-409b-9000-0ce617a98ea8" providerId="ADAL" clId="{F5DBADF9-1009-43F7-BCEC-ADD5CB0414DC}" dt="2023-08-16T15:04:35.835" v="1955" actId="20577"/>
          <ac:spMkLst>
            <pc:docMk/>
            <pc:sldMk cId="1528890003" sldId="256"/>
            <ac:spMk id="2" creationId="{97D4F66A-4959-7E86-212A-DA9BC87612B8}"/>
          </ac:spMkLst>
        </pc:spChg>
        <pc:spChg chg="add mod">
          <ac:chgData name="Edens, Brooke" userId="a8f68e6f-8ff7-409b-9000-0ce617a98ea8" providerId="ADAL" clId="{F5DBADF9-1009-43F7-BCEC-ADD5CB0414DC}" dt="2023-08-15T17:47:27.670" v="1619" actId="20577"/>
          <ac:spMkLst>
            <pc:docMk/>
            <pc:sldMk cId="1528890003" sldId="256"/>
            <ac:spMk id="3" creationId="{BFAF9DA4-24B7-FFFE-21ED-72C1C94F4000}"/>
          </ac:spMkLst>
        </pc:spChg>
        <pc:spChg chg="mod">
          <ac:chgData name="Edens, Brooke" userId="a8f68e6f-8ff7-409b-9000-0ce617a98ea8" providerId="ADAL" clId="{F5DBADF9-1009-43F7-BCEC-ADD5CB0414DC}" dt="2023-08-22T12:54:19.884" v="2082" actId="20577"/>
          <ac:spMkLst>
            <pc:docMk/>
            <pc:sldMk cId="1528890003" sldId="256"/>
            <ac:spMk id="6" creationId="{DD82D100-F6E5-46E7-1C5D-963A225FEFD9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 del mod">
              <pc226:chgData name="Edens, Brooke" userId="a8f68e6f-8ff7-409b-9000-0ce617a98ea8" providerId="ADAL" clId="{F5DBADF9-1009-43F7-BCEC-ADD5CB0414DC}" dt="2023-08-15T17:28:11.143" v="1373"/>
              <pc2:cmMkLst xmlns:pc2="http://schemas.microsoft.com/office/powerpoint/2019/9/main/command">
                <pc:docMk/>
                <pc:sldMk cId="1528890003" sldId="256"/>
                <pc2:cmMk id="{FA15F50D-C928-423D-8910-241CFDB58512}"/>
              </pc2:cmMkLst>
            </pc226:cmChg>
          </p:ext>
        </pc:extLst>
      </pc:sldChg>
      <pc:sldChg chg="addSp delSp modSp new del mod setBg">
        <pc:chgData name="Edens, Brooke" userId="a8f68e6f-8ff7-409b-9000-0ce617a98ea8" providerId="ADAL" clId="{F5DBADF9-1009-43F7-BCEC-ADD5CB0414DC}" dt="2023-08-15T00:15:06.339" v="872" actId="47"/>
        <pc:sldMkLst>
          <pc:docMk/>
          <pc:sldMk cId="2793796252" sldId="257"/>
        </pc:sldMkLst>
        <pc:spChg chg="del mod">
          <ac:chgData name="Edens, Brooke" userId="a8f68e6f-8ff7-409b-9000-0ce617a98ea8" providerId="ADAL" clId="{F5DBADF9-1009-43F7-BCEC-ADD5CB0414DC}" dt="2023-08-14T17:01:26.717" v="17" actId="478"/>
          <ac:spMkLst>
            <pc:docMk/>
            <pc:sldMk cId="2793796252" sldId="257"/>
            <ac:spMk id="2" creationId="{2B8BCC21-60C3-A431-E1F4-F0282F9CBA84}"/>
          </ac:spMkLst>
        </pc:spChg>
        <pc:spChg chg="del mod ord">
          <ac:chgData name="Edens, Brooke" userId="a8f68e6f-8ff7-409b-9000-0ce617a98ea8" providerId="ADAL" clId="{F5DBADF9-1009-43F7-BCEC-ADD5CB0414DC}" dt="2023-08-14T17:01:25.568" v="16" actId="478"/>
          <ac:spMkLst>
            <pc:docMk/>
            <pc:sldMk cId="2793796252" sldId="257"/>
            <ac:spMk id="3" creationId="{0CB638F9-C821-D875-C15C-717A1F190C2D}"/>
          </ac:spMkLst>
        </pc:spChg>
        <pc:spChg chg="add mod">
          <ac:chgData name="Edens, Brooke" userId="a8f68e6f-8ff7-409b-9000-0ce617a98ea8" providerId="ADAL" clId="{F5DBADF9-1009-43F7-BCEC-ADD5CB0414DC}" dt="2023-08-14T17:25:43.051" v="551" actId="207"/>
          <ac:spMkLst>
            <pc:docMk/>
            <pc:sldMk cId="2793796252" sldId="257"/>
            <ac:spMk id="5" creationId="{9D49E577-2FD7-03F9-B818-A4A4248C27AE}"/>
          </ac:spMkLst>
        </pc:spChg>
        <pc:spChg chg="add del mod">
          <ac:chgData name="Edens, Brooke" userId="a8f68e6f-8ff7-409b-9000-0ce617a98ea8" providerId="ADAL" clId="{F5DBADF9-1009-43F7-BCEC-ADD5CB0414DC}" dt="2023-08-14T17:00:56.406" v="9" actId="478"/>
          <ac:spMkLst>
            <pc:docMk/>
            <pc:sldMk cId="2793796252" sldId="257"/>
            <ac:spMk id="6" creationId="{4DB99ED1-2836-EC3E-8368-3EF9D7E2F3A3}"/>
          </ac:spMkLst>
        </pc:spChg>
        <pc:spChg chg="add mod">
          <ac:chgData name="Edens, Brooke" userId="a8f68e6f-8ff7-409b-9000-0ce617a98ea8" providerId="ADAL" clId="{F5DBADF9-1009-43F7-BCEC-ADD5CB0414DC}" dt="2023-08-14T17:25:47.410" v="552" actId="207"/>
          <ac:spMkLst>
            <pc:docMk/>
            <pc:sldMk cId="2793796252" sldId="257"/>
            <ac:spMk id="7" creationId="{25D89AAB-4AB8-FBF1-F84E-6FFED17D7A0A}"/>
          </ac:spMkLst>
        </pc:spChg>
        <pc:spChg chg="add mod">
          <ac:chgData name="Edens, Brooke" userId="a8f68e6f-8ff7-409b-9000-0ce617a98ea8" providerId="ADAL" clId="{F5DBADF9-1009-43F7-BCEC-ADD5CB0414DC}" dt="2023-08-14T17:25:50.578" v="553" actId="207"/>
          <ac:spMkLst>
            <pc:docMk/>
            <pc:sldMk cId="2793796252" sldId="257"/>
            <ac:spMk id="8" creationId="{E3F2975A-B510-26EF-F80B-133845F95642}"/>
          </ac:spMkLst>
        </pc:spChg>
        <pc:spChg chg="add">
          <ac:chgData name="Edens, Brooke" userId="a8f68e6f-8ff7-409b-9000-0ce617a98ea8" providerId="ADAL" clId="{F5DBADF9-1009-43F7-BCEC-ADD5CB0414DC}" dt="2023-08-14T16:59:54.533" v="2" actId="26606"/>
          <ac:spMkLst>
            <pc:docMk/>
            <pc:sldMk cId="2793796252" sldId="257"/>
            <ac:spMk id="9" creationId="{66E48AFA-8884-4F68-A44F-D2C1E8609C5A}"/>
          </ac:spMkLst>
        </pc:spChg>
        <pc:spChg chg="add mod">
          <ac:chgData name="Edens, Brooke" userId="a8f68e6f-8ff7-409b-9000-0ce617a98ea8" providerId="ADAL" clId="{F5DBADF9-1009-43F7-BCEC-ADD5CB0414DC}" dt="2023-08-14T17:25:55.005" v="554" actId="207"/>
          <ac:spMkLst>
            <pc:docMk/>
            <pc:sldMk cId="2793796252" sldId="257"/>
            <ac:spMk id="10" creationId="{B7D90C05-1717-E44B-97BC-3B3533CA353B}"/>
          </ac:spMkLst>
        </pc:spChg>
        <pc:spChg chg="add">
          <ac:chgData name="Edens, Brooke" userId="a8f68e6f-8ff7-409b-9000-0ce617a98ea8" providerId="ADAL" clId="{F5DBADF9-1009-43F7-BCEC-ADD5CB0414DC}" dt="2023-08-14T16:59:54.533" v="2" actId="26606"/>
          <ac:spMkLst>
            <pc:docMk/>
            <pc:sldMk cId="2793796252" sldId="257"/>
            <ac:spMk id="11" creationId="{969D19A6-08CB-498C-93EC-3FFB021FC68A}"/>
          </ac:spMkLst>
        </pc:spChg>
        <pc:spChg chg="add del mod">
          <ac:chgData name="Edens, Brooke" userId="a8f68e6f-8ff7-409b-9000-0ce617a98ea8" providerId="ADAL" clId="{F5DBADF9-1009-43F7-BCEC-ADD5CB0414DC}" dt="2023-08-14T17:01:36.614" v="19" actId="478"/>
          <ac:spMkLst>
            <pc:docMk/>
            <pc:sldMk cId="2793796252" sldId="257"/>
            <ac:spMk id="12" creationId="{BD984DC9-D092-B2D5-452F-28429282338E}"/>
          </ac:spMkLst>
        </pc:spChg>
        <pc:spChg chg="add mod">
          <ac:chgData name="Edens, Brooke" userId="a8f68e6f-8ff7-409b-9000-0ce617a98ea8" providerId="ADAL" clId="{F5DBADF9-1009-43F7-BCEC-ADD5CB0414DC}" dt="2023-08-14T17:35:01.784" v="807" actId="255"/>
          <ac:spMkLst>
            <pc:docMk/>
            <pc:sldMk cId="2793796252" sldId="257"/>
            <ac:spMk id="13" creationId="{A41DE5B2-FB5D-D9F8-8035-F3CA7386455E}"/>
          </ac:spMkLst>
        </pc:spChg>
        <pc:spChg chg="add mod">
          <ac:chgData name="Edens, Brooke" userId="a8f68e6f-8ff7-409b-9000-0ce617a98ea8" providerId="ADAL" clId="{F5DBADF9-1009-43F7-BCEC-ADD5CB0414DC}" dt="2023-08-14T17:35:08.268" v="808" actId="255"/>
          <ac:spMkLst>
            <pc:docMk/>
            <pc:sldMk cId="2793796252" sldId="257"/>
            <ac:spMk id="14" creationId="{3579901A-EFA4-3336-57C3-C7291CC51CEA}"/>
          </ac:spMkLst>
        </pc:spChg>
        <pc:spChg chg="add mod">
          <ac:chgData name="Edens, Brooke" userId="a8f68e6f-8ff7-409b-9000-0ce617a98ea8" providerId="ADAL" clId="{F5DBADF9-1009-43F7-BCEC-ADD5CB0414DC}" dt="2023-08-14T17:35:13.008" v="809" actId="255"/>
          <ac:spMkLst>
            <pc:docMk/>
            <pc:sldMk cId="2793796252" sldId="257"/>
            <ac:spMk id="15" creationId="{321795A8-C8FA-BF58-615C-075D7A6F696C}"/>
          </ac:spMkLst>
        </pc:spChg>
        <pc:picChg chg="add mod">
          <ac:chgData name="Edens, Brooke" userId="a8f68e6f-8ff7-409b-9000-0ce617a98ea8" providerId="ADAL" clId="{F5DBADF9-1009-43F7-BCEC-ADD5CB0414DC}" dt="2023-08-14T17:08:50.705" v="109" actId="1076"/>
          <ac:picMkLst>
            <pc:docMk/>
            <pc:sldMk cId="2793796252" sldId="257"/>
            <ac:picMk id="4" creationId="{0AE09DBB-1B65-62DA-03C1-14C874224944}"/>
          </ac:picMkLst>
        </pc:picChg>
        <pc:cxnChg chg="add del mod">
          <ac:chgData name="Edens, Brooke" userId="a8f68e6f-8ff7-409b-9000-0ce617a98ea8" providerId="ADAL" clId="{F5DBADF9-1009-43F7-BCEC-ADD5CB0414DC}" dt="2023-08-14T17:06:09.084" v="76" actId="478"/>
          <ac:cxnSpMkLst>
            <pc:docMk/>
            <pc:sldMk cId="2793796252" sldId="257"/>
            <ac:cxnSpMk id="17" creationId="{40868C6D-5881-BB60-2641-C23B457C37D8}"/>
          </ac:cxnSpMkLst>
        </pc:cxnChg>
        <pc:cxnChg chg="add del mod">
          <ac:chgData name="Edens, Brooke" userId="a8f68e6f-8ff7-409b-9000-0ce617a98ea8" providerId="ADAL" clId="{F5DBADF9-1009-43F7-BCEC-ADD5CB0414DC}" dt="2023-08-14T17:06:11.014" v="78" actId="478"/>
          <ac:cxnSpMkLst>
            <pc:docMk/>
            <pc:sldMk cId="2793796252" sldId="257"/>
            <ac:cxnSpMk id="19" creationId="{15D814FF-E9BA-37A3-BF99-8531DAF52FAC}"/>
          </ac:cxnSpMkLst>
        </pc:cxnChg>
        <pc:cxnChg chg="add del mod">
          <ac:chgData name="Edens, Brooke" userId="a8f68e6f-8ff7-409b-9000-0ce617a98ea8" providerId="ADAL" clId="{F5DBADF9-1009-43F7-BCEC-ADD5CB0414DC}" dt="2023-08-14T17:06:09.928" v="77" actId="478"/>
          <ac:cxnSpMkLst>
            <pc:docMk/>
            <pc:sldMk cId="2793796252" sldId="257"/>
            <ac:cxnSpMk id="21" creationId="{BB924570-0504-8EA8-60B8-9EF7A7DE25C5}"/>
          </ac:cxnSpMkLst>
        </pc:cxnChg>
        <pc:cxnChg chg="add del mod">
          <ac:chgData name="Edens, Brooke" userId="a8f68e6f-8ff7-409b-9000-0ce617a98ea8" providerId="ADAL" clId="{F5DBADF9-1009-43F7-BCEC-ADD5CB0414DC}" dt="2023-08-14T17:06:12.366" v="79" actId="478"/>
          <ac:cxnSpMkLst>
            <pc:docMk/>
            <pc:sldMk cId="2793796252" sldId="257"/>
            <ac:cxnSpMk id="23" creationId="{6A05786E-3890-BE13-40FE-F855B710203D}"/>
          </ac:cxnSpMkLst>
        </pc:cxnChg>
        <pc:cxnChg chg="add del mod">
          <ac:chgData name="Edens, Brooke" userId="a8f68e6f-8ff7-409b-9000-0ce617a98ea8" providerId="ADAL" clId="{F5DBADF9-1009-43F7-BCEC-ADD5CB0414DC}" dt="2023-08-14T17:05:52.711" v="74" actId="478"/>
          <ac:cxnSpMkLst>
            <pc:docMk/>
            <pc:sldMk cId="2793796252" sldId="257"/>
            <ac:cxnSpMk id="25" creationId="{A648594A-8644-FAB2-78D4-C6AFF20C36D3}"/>
          </ac:cxnSpMkLst>
        </pc:cxnChg>
        <pc:cxnChg chg="add del mod">
          <ac:chgData name="Edens, Brooke" userId="a8f68e6f-8ff7-409b-9000-0ce617a98ea8" providerId="ADAL" clId="{F5DBADF9-1009-43F7-BCEC-ADD5CB0414DC}" dt="2023-08-14T17:06:13.543" v="80" actId="478"/>
          <ac:cxnSpMkLst>
            <pc:docMk/>
            <pc:sldMk cId="2793796252" sldId="257"/>
            <ac:cxnSpMk id="27" creationId="{DF02D903-7680-B5A2-B6C5-7CAEBD108D26}"/>
          </ac:cxnSpMkLst>
        </pc:cxnChg>
        <pc:cxnChg chg="add mod">
          <ac:chgData name="Edens, Brooke" userId="a8f68e6f-8ff7-409b-9000-0ce617a98ea8" providerId="ADAL" clId="{F5DBADF9-1009-43F7-BCEC-ADD5CB0414DC}" dt="2023-08-14T17:09:29.330" v="115" actId="1582"/>
          <ac:cxnSpMkLst>
            <pc:docMk/>
            <pc:sldMk cId="2793796252" sldId="257"/>
            <ac:cxnSpMk id="30" creationId="{A33EBFA4-35C8-FF98-D613-C4F8AEB51444}"/>
          </ac:cxnSpMkLst>
        </pc:cxnChg>
        <pc:cxnChg chg="add del">
          <ac:chgData name="Edens, Brooke" userId="a8f68e6f-8ff7-409b-9000-0ce617a98ea8" providerId="ADAL" clId="{F5DBADF9-1009-43F7-BCEC-ADD5CB0414DC}" dt="2023-08-14T17:08:55.486" v="110" actId="478"/>
          <ac:cxnSpMkLst>
            <pc:docMk/>
            <pc:sldMk cId="2793796252" sldId="257"/>
            <ac:cxnSpMk id="32" creationId="{77D469A3-A70C-12E6-93CC-A01B5CD1ED32}"/>
          </ac:cxnSpMkLst>
        </pc:cxnChg>
        <pc:cxnChg chg="add mod">
          <ac:chgData name="Edens, Brooke" userId="a8f68e6f-8ff7-409b-9000-0ce617a98ea8" providerId="ADAL" clId="{F5DBADF9-1009-43F7-BCEC-ADD5CB0414DC}" dt="2023-08-14T17:09:25.815" v="114" actId="1582"/>
          <ac:cxnSpMkLst>
            <pc:docMk/>
            <pc:sldMk cId="2793796252" sldId="257"/>
            <ac:cxnSpMk id="34" creationId="{0F46470F-F370-9468-A379-407E0F3C8B66}"/>
          </ac:cxnSpMkLst>
        </pc:cxnChg>
        <pc:cxnChg chg="add mod">
          <ac:chgData name="Edens, Brooke" userId="a8f68e6f-8ff7-409b-9000-0ce617a98ea8" providerId="ADAL" clId="{F5DBADF9-1009-43F7-BCEC-ADD5CB0414DC}" dt="2023-08-14T17:21:58.041" v="488" actId="1036"/>
          <ac:cxnSpMkLst>
            <pc:docMk/>
            <pc:sldMk cId="2793796252" sldId="257"/>
            <ac:cxnSpMk id="36" creationId="{BA84EAC7-0EC8-04A8-702A-307B76213711}"/>
          </ac:cxnSpMkLst>
        </pc:cxnChg>
        <pc:cxnChg chg="add mod">
          <ac:chgData name="Edens, Brooke" userId="a8f68e6f-8ff7-409b-9000-0ce617a98ea8" providerId="ADAL" clId="{F5DBADF9-1009-43F7-BCEC-ADD5CB0414DC}" dt="2023-08-14T17:10:11.251" v="129" actId="1582"/>
          <ac:cxnSpMkLst>
            <pc:docMk/>
            <pc:sldMk cId="2793796252" sldId="257"/>
            <ac:cxnSpMk id="38" creationId="{FD270E6F-C98C-F442-FEC1-3470E0B29EBC}"/>
          </ac:cxnSpMkLst>
        </pc:cxnChg>
        <pc:cxnChg chg="add mod">
          <ac:chgData name="Edens, Brooke" userId="a8f68e6f-8ff7-409b-9000-0ce617a98ea8" providerId="ADAL" clId="{F5DBADF9-1009-43F7-BCEC-ADD5CB0414DC}" dt="2023-08-14T17:22:09.803" v="489" actId="1076"/>
          <ac:cxnSpMkLst>
            <pc:docMk/>
            <pc:sldMk cId="2793796252" sldId="257"/>
            <ac:cxnSpMk id="40" creationId="{2E4740CD-1B52-F244-D5EC-5789D6339117}"/>
          </ac:cxnSpMkLst>
        </pc:cxnChg>
        <pc:cxnChg chg="add mod">
          <ac:chgData name="Edens, Brooke" userId="a8f68e6f-8ff7-409b-9000-0ce617a98ea8" providerId="ADAL" clId="{F5DBADF9-1009-43F7-BCEC-ADD5CB0414DC}" dt="2023-08-14T17:21:55.276" v="486" actId="1036"/>
          <ac:cxnSpMkLst>
            <pc:docMk/>
            <pc:sldMk cId="2793796252" sldId="257"/>
            <ac:cxnSpMk id="41" creationId="{DB78CFE0-8C66-F0E2-71CE-421B46C4358E}"/>
          </ac:cxnSpMkLst>
        </pc:cxnChg>
      </pc:sldChg>
      <pc:sldChg chg="delSp modSp add del mod setBg delDesignElem">
        <pc:chgData name="Edens, Brooke" userId="a8f68e6f-8ff7-409b-9000-0ce617a98ea8" providerId="ADAL" clId="{F5DBADF9-1009-43F7-BCEC-ADD5CB0414DC}" dt="2023-08-15T00:31:12.287" v="1183" actId="47"/>
        <pc:sldMkLst>
          <pc:docMk/>
          <pc:sldMk cId="2546178010" sldId="258"/>
        </pc:sldMkLst>
        <pc:spChg chg="mod">
          <ac:chgData name="Edens, Brooke" userId="a8f68e6f-8ff7-409b-9000-0ce617a98ea8" providerId="ADAL" clId="{F5DBADF9-1009-43F7-BCEC-ADD5CB0414DC}" dt="2023-08-14T17:26:03.632" v="555" actId="207"/>
          <ac:spMkLst>
            <pc:docMk/>
            <pc:sldMk cId="2546178010" sldId="258"/>
            <ac:spMk id="5" creationId="{9D49E577-2FD7-03F9-B818-A4A4248C27AE}"/>
          </ac:spMkLst>
        </pc:spChg>
        <pc:spChg chg="mod">
          <ac:chgData name="Edens, Brooke" userId="a8f68e6f-8ff7-409b-9000-0ce617a98ea8" providerId="ADAL" clId="{F5DBADF9-1009-43F7-BCEC-ADD5CB0414DC}" dt="2023-08-14T17:29:38.700" v="717" actId="1076"/>
          <ac:spMkLst>
            <pc:docMk/>
            <pc:sldMk cId="2546178010" sldId="258"/>
            <ac:spMk id="7" creationId="{25D89AAB-4AB8-FBF1-F84E-6FFED17D7A0A}"/>
          </ac:spMkLst>
        </pc:spChg>
        <pc:spChg chg="del mod">
          <ac:chgData name="Edens, Brooke" userId="a8f68e6f-8ff7-409b-9000-0ce617a98ea8" providerId="ADAL" clId="{F5DBADF9-1009-43F7-BCEC-ADD5CB0414DC}" dt="2023-08-14T17:13:15.359" v="244" actId="478"/>
          <ac:spMkLst>
            <pc:docMk/>
            <pc:sldMk cId="2546178010" sldId="258"/>
            <ac:spMk id="8" creationId="{E3F2975A-B510-26EF-F80B-133845F95642}"/>
          </ac:spMkLst>
        </pc:spChg>
        <pc:spChg chg="del">
          <ac:chgData name="Edens, Brooke" userId="a8f68e6f-8ff7-409b-9000-0ce617a98ea8" providerId="ADAL" clId="{F5DBADF9-1009-43F7-BCEC-ADD5CB0414DC}" dt="2023-08-14T17:10:45.672" v="144"/>
          <ac:spMkLst>
            <pc:docMk/>
            <pc:sldMk cId="2546178010" sldId="258"/>
            <ac:spMk id="9" creationId="{66E48AFA-8884-4F68-A44F-D2C1E8609C5A}"/>
          </ac:spMkLst>
        </pc:spChg>
        <pc:spChg chg="mod">
          <ac:chgData name="Edens, Brooke" userId="a8f68e6f-8ff7-409b-9000-0ce617a98ea8" providerId="ADAL" clId="{F5DBADF9-1009-43F7-BCEC-ADD5CB0414DC}" dt="2023-08-14T17:29:42.702" v="718" actId="1076"/>
          <ac:spMkLst>
            <pc:docMk/>
            <pc:sldMk cId="2546178010" sldId="258"/>
            <ac:spMk id="10" creationId="{B7D90C05-1717-E44B-97BC-3B3533CA353B}"/>
          </ac:spMkLst>
        </pc:spChg>
        <pc:spChg chg="del">
          <ac:chgData name="Edens, Brooke" userId="a8f68e6f-8ff7-409b-9000-0ce617a98ea8" providerId="ADAL" clId="{F5DBADF9-1009-43F7-BCEC-ADD5CB0414DC}" dt="2023-08-14T17:10:45.672" v="144"/>
          <ac:spMkLst>
            <pc:docMk/>
            <pc:sldMk cId="2546178010" sldId="258"/>
            <ac:spMk id="11" creationId="{969D19A6-08CB-498C-93EC-3FFB021FC68A}"/>
          </ac:spMkLst>
        </pc:spChg>
        <pc:spChg chg="mod">
          <ac:chgData name="Edens, Brooke" userId="a8f68e6f-8ff7-409b-9000-0ce617a98ea8" providerId="ADAL" clId="{F5DBADF9-1009-43F7-BCEC-ADD5CB0414DC}" dt="2023-08-14T17:35:19.144" v="810" actId="255"/>
          <ac:spMkLst>
            <pc:docMk/>
            <pc:sldMk cId="2546178010" sldId="258"/>
            <ac:spMk id="13" creationId="{A41DE5B2-FB5D-D9F8-8035-F3CA7386455E}"/>
          </ac:spMkLst>
        </pc:spChg>
        <pc:spChg chg="mod">
          <ac:chgData name="Edens, Brooke" userId="a8f68e6f-8ff7-409b-9000-0ce617a98ea8" providerId="ADAL" clId="{F5DBADF9-1009-43F7-BCEC-ADD5CB0414DC}" dt="2023-08-14T17:35:23.377" v="811" actId="255"/>
          <ac:spMkLst>
            <pc:docMk/>
            <pc:sldMk cId="2546178010" sldId="258"/>
            <ac:spMk id="14" creationId="{3579901A-EFA4-3336-57C3-C7291CC51CEA}"/>
          </ac:spMkLst>
        </pc:spChg>
        <pc:spChg chg="del mod">
          <ac:chgData name="Edens, Brooke" userId="a8f68e6f-8ff7-409b-9000-0ce617a98ea8" providerId="ADAL" clId="{F5DBADF9-1009-43F7-BCEC-ADD5CB0414DC}" dt="2023-08-14T17:13:04.767" v="222" actId="478"/>
          <ac:spMkLst>
            <pc:docMk/>
            <pc:sldMk cId="2546178010" sldId="258"/>
            <ac:spMk id="15" creationId="{321795A8-C8FA-BF58-615C-075D7A6F696C}"/>
          </ac:spMkLst>
        </pc:spChg>
        <pc:cxnChg chg="del">
          <ac:chgData name="Edens, Brooke" userId="a8f68e6f-8ff7-409b-9000-0ce617a98ea8" providerId="ADAL" clId="{F5DBADF9-1009-43F7-BCEC-ADD5CB0414DC}" dt="2023-08-14T17:13:16.135" v="245" actId="478"/>
          <ac:cxnSpMkLst>
            <pc:docMk/>
            <pc:sldMk cId="2546178010" sldId="258"/>
            <ac:cxnSpMk id="36" creationId="{BA84EAC7-0EC8-04A8-702A-307B76213711}"/>
          </ac:cxnSpMkLst>
        </pc:cxnChg>
        <pc:cxnChg chg="mod">
          <ac:chgData name="Edens, Brooke" userId="a8f68e6f-8ff7-409b-9000-0ce617a98ea8" providerId="ADAL" clId="{F5DBADF9-1009-43F7-BCEC-ADD5CB0414DC}" dt="2023-08-14T17:28:52.581" v="704" actId="1036"/>
          <ac:cxnSpMkLst>
            <pc:docMk/>
            <pc:sldMk cId="2546178010" sldId="258"/>
            <ac:cxnSpMk id="38" creationId="{FD270E6F-C98C-F442-FEC1-3470E0B29EBC}"/>
          </ac:cxnSpMkLst>
        </pc:cxnChg>
        <pc:cxnChg chg="del">
          <ac:chgData name="Edens, Brooke" userId="a8f68e6f-8ff7-409b-9000-0ce617a98ea8" providerId="ADAL" clId="{F5DBADF9-1009-43F7-BCEC-ADD5CB0414DC}" dt="2023-08-14T17:13:16.758" v="246" actId="478"/>
          <ac:cxnSpMkLst>
            <pc:docMk/>
            <pc:sldMk cId="2546178010" sldId="258"/>
            <ac:cxnSpMk id="41" creationId="{DB78CFE0-8C66-F0E2-71CE-421B46C4358E}"/>
          </ac:cxnSpMkLst>
        </pc:cxnChg>
      </pc:sldChg>
      <pc:sldChg chg="addSp delSp modSp add del mod setBg delDesignElem">
        <pc:chgData name="Edens, Brooke" userId="a8f68e6f-8ff7-409b-9000-0ce617a98ea8" providerId="ADAL" clId="{F5DBADF9-1009-43F7-BCEC-ADD5CB0414DC}" dt="2023-08-15T00:33:09.171" v="1298" actId="47"/>
        <pc:sldMkLst>
          <pc:docMk/>
          <pc:sldMk cId="2347942820" sldId="259"/>
        </pc:sldMkLst>
        <pc:spChg chg="mod">
          <ac:chgData name="Edens, Brooke" userId="a8f68e6f-8ff7-409b-9000-0ce617a98ea8" providerId="ADAL" clId="{F5DBADF9-1009-43F7-BCEC-ADD5CB0414DC}" dt="2023-08-14T17:47:45.294" v="852" actId="207"/>
          <ac:spMkLst>
            <pc:docMk/>
            <pc:sldMk cId="2347942820" sldId="259"/>
            <ac:spMk id="5" creationId="{9D49E577-2FD7-03F9-B818-A4A4248C27AE}"/>
          </ac:spMkLst>
        </pc:spChg>
        <pc:spChg chg="mod">
          <ac:chgData name="Edens, Brooke" userId="a8f68e6f-8ff7-409b-9000-0ce617a98ea8" providerId="ADAL" clId="{F5DBADF9-1009-43F7-BCEC-ADD5CB0414DC}" dt="2023-08-14T17:47:52.683" v="854" actId="207"/>
          <ac:spMkLst>
            <pc:docMk/>
            <pc:sldMk cId="2347942820" sldId="259"/>
            <ac:spMk id="7" creationId="{25D89AAB-4AB8-FBF1-F84E-6FFED17D7A0A}"/>
          </ac:spMkLst>
        </pc:spChg>
        <pc:spChg chg="mod">
          <ac:chgData name="Edens, Brooke" userId="a8f68e6f-8ff7-409b-9000-0ce617a98ea8" providerId="ADAL" clId="{F5DBADF9-1009-43F7-BCEC-ADD5CB0414DC}" dt="2023-08-14T17:47:58.501" v="856" actId="207"/>
          <ac:spMkLst>
            <pc:docMk/>
            <pc:sldMk cId="2347942820" sldId="259"/>
            <ac:spMk id="8" creationId="{E3F2975A-B510-26EF-F80B-133845F95642}"/>
          </ac:spMkLst>
        </pc:spChg>
        <pc:spChg chg="del">
          <ac:chgData name="Edens, Brooke" userId="a8f68e6f-8ff7-409b-9000-0ce617a98ea8" providerId="ADAL" clId="{F5DBADF9-1009-43F7-BCEC-ADD5CB0414DC}" dt="2023-08-14T17:10:46.674" v="146"/>
          <ac:spMkLst>
            <pc:docMk/>
            <pc:sldMk cId="2347942820" sldId="259"/>
            <ac:spMk id="9" creationId="{66E48AFA-8884-4F68-A44F-D2C1E8609C5A}"/>
          </ac:spMkLst>
        </pc:spChg>
        <pc:spChg chg="mod">
          <ac:chgData name="Edens, Brooke" userId="a8f68e6f-8ff7-409b-9000-0ce617a98ea8" providerId="ADAL" clId="{F5DBADF9-1009-43F7-BCEC-ADD5CB0414DC}" dt="2023-08-14T17:48:04.239" v="858" actId="207"/>
          <ac:spMkLst>
            <pc:docMk/>
            <pc:sldMk cId="2347942820" sldId="259"/>
            <ac:spMk id="10" creationId="{B7D90C05-1717-E44B-97BC-3B3533CA353B}"/>
          </ac:spMkLst>
        </pc:spChg>
        <pc:spChg chg="del">
          <ac:chgData name="Edens, Brooke" userId="a8f68e6f-8ff7-409b-9000-0ce617a98ea8" providerId="ADAL" clId="{F5DBADF9-1009-43F7-BCEC-ADD5CB0414DC}" dt="2023-08-14T17:10:46.674" v="146"/>
          <ac:spMkLst>
            <pc:docMk/>
            <pc:sldMk cId="2347942820" sldId="259"/>
            <ac:spMk id="11" creationId="{969D19A6-08CB-498C-93EC-3FFB021FC68A}"/>
          </ac:spMkLst>
        </pc:spChg>
        <pc:spChg chg="mod">
          <ac:chgData name="Edens, Brooke" userId="a8f68e6f-8ff7-409b-9000-0ce617a98ea8" providerId="ADAL" clId="{F5DBADF9-1009-43F7-BCEC-ADD5CB0414DC}" dt="2023-08-14T17:35:29.008" v="812" actId="255"/>
          <ac:spMkLst>
            <pc:docMk/>
            <pc:sldMk cId="2347942820" sldId="259"/>
            <ac:spMk id="13" creationId="{A41DE5B2-FB5D-D9F8-8035-F3CA7386455E}"/>
          </ac:spMkLst>
        </pc:spChg>
        <pc:spChg chg="mod">
          <ac:chgData name="Edens, Brooke" userId="a8f68e6f-8ff7-409b-9000-0ce617a98ea8" providerId="ADAL" clId="{F5DBADF9-1009-43F7-BCEC-ADD5CB0414DC}" dt="2023-08-14T17:35:31.831" v="813" actId="255"/>
          <ac:spMkLst>
            <pc:docMk/>
            <pc:sldMk cId="2347942820" sldId="259"/>
            <ac:spMk id="14" creationId="{3579901A-EFA4-3336-57C3-C7291CC51CEA}"/>
          </ac:spMkLst>
        </pc:spChg>
        <pc:spChg chg="mod">
          <ac:chgData name="Edens, Brooke" userId="a8f68e6f-8ff7-409b-9000-0ce617a98ea8" providerId="ADAL" clId="{F5DBADF9-1009-43F7-BCEC-ADD5CB0414DC}" dt="2023-08-14T17:35:34.688" v="814" actId="255"/>
          <ac:spMkLst>
            <pc:docMk/>
            <pc:sldMk cId="2347942820" sldId="259"/>
            <ac:spMk id="15" creationId="{321795A8-C8FA-BF58-615C-075D7A6F696C}"/>
          </ac:spMkLst>
        </pc:spChg>
        <pc:picChg chg="add del mod">
          <ac:chgData name="Edens, Brooke" userId="a8f68e6f-8ff7-409b-9000-0ce617a98ea8" providerId="ADAL" clId="{F5DBADF9-1009-43F7-BCEC-ADD5CB0414DC}" dt="2023-08-14T17:23:46.947" v="534" actId="478"/>
          <ac:picMkLst>
            <pc:docMk/>
            <pc:sldMk cId="2347942820" sldId="259"/>
            <ac:picMk id="1026" creationId="{1D45BEE7-9A0E-5C1D-08C9-C85663BE6B71}"/>
          </ac:picMkLst>
        </pc:picChg>
        <pc:cxnChg chg="mod">
          <ac:chgData name="Edens, Brooke" userId="a8f68e6f-8ff7-409b-9000-0ce617a98ea8" providerId="ADAL" clId="{F5DBADF9-1009-43F7-BCEC-ADD5CB0414DC}" dt="2023-08-14T17:22:37.407" v="525" actId="1036"/>
          <ac:cxnSpMkLst>
            <pc:docMk/>
            <pc:sldMk cId="2347942820" sldId="259"/>
            <ac:cxnSpMk id="36" creationId="{BA84EAC7-0EC8-04A8-702A-307B76213711}"/>
          </ac:cxnSpMkLst>
        </pc:cxnChg>
        <pc:cxnChg chg="mod">
          <ac:chgData name="Edens, Brooke" userId="a8f68e6f-8ff7-409b-9000-0ce617a98ea8" providerId="ADAL" clId="{F5DBADF9-1009-43F7-BCEC-ADD5CB0414DC}" dt="2023-08-14T17:22:30.561" v="519" actId="1036"/>
          <ac:cxnSpMkLst>
            <pc:docMk/>
            <pc:sldMk cId="2347942820" sldId="259"/>
            <ac:cxnSpMk id="41" creationId="{DB78CFE0-8C66-F0E2-71CE-421B46C4358E}"/>
          </ac:cxnSpMkLst>
        </pc:cxnChg>
      </pc:sldChg>
      <pc:sldChg chg="addSp delSp modSp add del mod setBg delDesignElem">
        <pc:chgData name="Edens, Brooke" userId="a8f68e6f-8ff7-409b-9000-0ce617a98ea8" providerId="ADAL" clId="{F5DBADF9-1009-43F7-BCEC-ADD5CB0414DC}" dt="2023-08-15T00:34:36.558" v="1367" actId="47"/>
        <pc:sldMkLst>
          <pc:docMk/>
          <pc:sldMk cId="2535237959" sldId="260"/>
        </pc:sldMkLst>
        <pc:spChg chg="mod">
          <ac:chgData name="Edens, Brooke" userId="a8f68e6f-8ff7-409b-9000-0ce617a98ea8" providerId="ADAL" clId="{F5DBADF9-1009-43F7-BCEC-ADD5CB0414DC}" dt="2023-08-14T17:48:27.982" v="865" actId="207"/>
          <ac:spMkLst>
            <pc:docMk/>
            <pc:sldMk cId="2535237959" sldId="260"/>
            <ac:spMk id="5" creationId="{9D49E577-2FD7-03F9-B818-A4A4248C27AE}"/>
          </ac:spMkLst>
        </pc:spChg>
        <pc:spChg chg="mod">
          <ac:chgData name="Edens, Brooke" userId="a8f68e6f-8ff7-409b-9000-0ce617a98ea8" providerId="ADAL" clId="{F5DBADF9-1009-43F7-BCEC-ADD5CB0414DC}" dt="2023-08-14T17:48:31.024" v="866" actId="207"/>
          <ac:spMkLst>
            <pc:docMk/>
            <pc:sldMk cId="2535237959" sldId="260"/>
            <ac:spMk id="7" creationId="{25D89AAB-4AB8-FBF1-F84E-6FFED17D7A0A}"/>
          </ac:spMkLst>
        </pc:spChg>
        <pc:spChg chg="mod">
          <ac:chgData name="Edens, Brooke" userId="a8f68e6f-8ff7-409b-9000-0ce617a98ea8" providerId="ADAL" clId="{F5DBADF9-1009-43F7-BCEC-ADD5CB0414DC}" dt="2023-08-14T17:48:34.180" v="867" actId="207"/>
          <ac:spMkLst>
            <pc:docMk/>
            <pc:sldMk cId="2535237959" sldId="260"/>
            <ac:spMk id="8" creationId="{E3F2975A-B510-26EF-F80B-133845F95642}"/>
          </ac:spMkLst>
        </pc:spChg>
        <pc:spChg chg="del">
          <ac:chgData name="Edens, Brooke" userId="a8f68e6f-8ff7-409b-9000-0ce617a98ea8" providerId="ADAL" clId="{F5DBADF9-1009-43F7-BCEC-ADD5CB0414DC}" dt="2023-08-14T17:10:47.448" v="148"/>
          <ac:spMkLst>
            <pc:docMk/>
            <pc:sldMk cId="2535237959" sldId="260"/>
            <ac:spMk id="9" creationId="{66E48AFA-8884-4F68-A44F-D2C1E8609C5A}"/>
          </ac:spMkLst>
        </pc:spChg>
        <pc:spChg chg="mod">
          <ac:chgData name="Edens, Brooke" userId="a8f68e6f-8ff7-409b-9000-0ce617a98ea8" providerId="ADAL" clId="{F5DBADF9-1009-43F7-BCEC-ADD5CB0414DC}" dt="2023-08-14T17:48:37.705" v="868" actId="207"/>
          <ac:spMkLst>
            <pc:docMk/>
            <pc:sldMk cId="2535237959" sldId="260"/>
            <ac:spMk id="10" creationId="{B7D90C05-1717-E44B-97BC-3B3533CA353B}"/>
          </ac:spMkLst>
        </pc:spChg>
        <pc:spChg chg="del">
          <ac:chgData name="Edens, Brooke" userId="a8f68e6f-8ff7-409b-9000-0ce617a98ea8" providerId="ADAL" clId="{F5DBADF9-1009-43F7-BCEC-ADD5CB0414DC}" dt="2023-08-14T17:10:47.448" v="148"/>
          <ac:spMkLst>
            <pc:docMk/>
            <pc:sldMk cId="2535237959" sldId="260"/>
            <ac:spMk id="11" creationId="{969D19A6-08CB-498C-93EC-3FFB021FC68A}"/>
          </ac:spMkLst>
        </pc:spChg>
        <pc:spChg chg="mod">
          <ac:chgData name="Edens, Brooke" userId="a8f68e6f-8ff7-409b-9000-0ce617a98ea8" providerId="ADAL" clId="{F5DBADF9-1009-43F7-BCEC-ADD5CB0414DC}" dt="2023-08-14T17:35:38.751" v="815" actId="255"/>
          <ac:spMkLst>
            <pc:docMk/>
            <pc:sldMk cId="2535237959" sldId="260"/>
            <ac:spMk id="13" creationId="{A41DE5B2-FB5D-D9F8-8035-F3CA7386455E}"/>
          </ac:spMkLst>
        </pc:spChg>
        <pc:spChg chg="mod">
          <ac:chgData name="Edens, Brooke" userId="a8f68e6f-8ff7-409b-9000-0ce617a98ea8" providerId="ADAL" clId="{F5DBADF9-1009-43F7-BCEC-ADD5CB0414DC}" dt="2023-08-14T17:35:44.349" v="818" actId="255"/>
          <ac:spMkLst>
            <pc:docMk/>
            <pc:sldMk cId="2535237959" sldId="260"/>
            <ac:spMk id="14" creationId="{3579901A-EFA4-3336-57C3-C7291CC51CEA}"/>
          </ac:spMkLst>
        </pc:spChg>
        <pc:spChg chg="mod">
          <ac:chgData name="Edens, Brooke" userId="a8f68e6f-8ff7-409b-9000-0ce617a98ea8" providerId="ADAL" clId="{F5DBADF9-1009-43F7-BCEC-ADD5CB0414DC}" dt="2023-08-14T17:35:47.063" v="819" actId="255"/>
          <ac:spMkLst>
            <pc:docMk/>
            <pc:sldMk cId="2535237959" sldId="260"/>
            <ac:spMk id="15" creationId="{321795A8-C8FA-BF58-615C-075D7A6F696C}"/>
          </ac:spMkLst>
        </pc:spChg>
        <pc:picChg chg="add del">
          <ac:chgData name="Edens, Brooke" userId="a8f68e6f-8ff7-409b-9000-0ce617a98ea8" providerId="ADAL" clId="{F5DBADF9-1009-43F7-BCEC-ADD5CB0414DC}" dt="2023-08-14T17:24:20.304" v="542" actId="478"/>
          <ac:picMkLst>
            <pc:docMk/>
            <pc:sldMk cId="2535237959" sldId="260"/>
            <ac:picMk id="2050" creationId="{F967291A-8288-20BE-9E06-AF3E78CDE033}"/>
          </ac:picMkLst>
        </pc:picChg>
        <pc:cxnChg chg="mod">
          <ac:chgData name="Edens, Brooke" userId="a8f68e6f-8ff7-409b-9000-0ce617a98ea8" providerId="ADAL" clId="{F5DBADF9-1009-43F7-BCEC-ADD5CB0414DC}" dt="2023-08-14T17:21:24.984" v="452" actId="1036"/>
          <ac:cxnSpMkLst>
            <pc:docMk/>
            <pc:sldMk cId="2535237959" sldId="260"/>
            <ac:cxnSpMk id="41" creationId="{DB78CFE0-8C66-F0E2-71CE-421B46C4358E}"/>
          </ac:cxnSpMkLst>
        </pc:cxnChg>
      </pc:sldChg>
      <pc:sldChg chg="addSp delSp modSp new mod">
        <pc:chgData name="Edens, Brooke" userId="a8f68e6f-8ff7-409b-9000-0ce617a98ea8" providerId="ADAL" clId="{F5DBADF9-1009-43F7-BCEC-ADD5CB0414DC}" dt="2023-08-22T12:52:49.214" v="1974" actId="207"/>
        <pc:sldMkLst>
          <pc:docMk/>
          <pc:sldMk cId="3878481928" sldId="261"/>
        </pc:sldMkLst>
        <pc:spChg chg="del mod">
          <ac:chgData name="Edens, Brooke" userId="a8f68e6f-8ff7-409b-9000-0ce617a98ea8" providerId="ADAL" clId="{F5DBADF9-1009-43F7-BCEC-ADD5CB0414DC}" dt="2023-08-14T17:32:15.956" v="771" actId="478"/>
          <ac:spMkLst>
            <pc:docMk/>
            <pc:sldMk cId="3878481928" sldId="261"/>
            <ac:spMk id="2" creationId="{7D230D49-944A-58B2-6A2A-701D6B1A6234}"/>
          </ac:spMkLst>
        </pc:spChg>
        <pc:spChg chg="mod">
          <ac:chgData name="Edens, Brooke" userId="a8f68e6f-8ff7-409b-9000-0ce617a98ea8" providerId="ADAL" clId="{F5DBADF9-1009-43F7-BCEC-ADD5CB0414DC}" dt="2023-08-22T12:52:49.214" v="1974" actId="207"/>
          <ac:spMkLst>
            <pc:docMk/>
            <pc:sldMk cId="3878481928" sldId="261"/>
            <ac:spMk id="3" creationId="{70E55EE9-D207-5F71-1E82-E7D8370683F7}"/>
          </ac:spMkLst>
        </pc:spChg>
        <pc:spChg chg="add del mod">
          <ac:chgData name="Edens, Brooke" userId="a8f68e6f-8ff7-409b-9000-0ce617a98ea8" providerId="ADAL" clId="{F5DBADF9-1009-43F7-BCEC-ADD5CB0414DC}" dt="2023-08-14T17:33:01.234" v="792" actId="478"/>
          <ac:spMkLst>
            <pc:docMk/>
            <pc:sldMk cId="3878481928" sldId="261"/>
            <ac:spMk id="6" creationId="{6B17C87E-A5CB-54C9-7843-C589848DDBFA}"/>
          </ac:spMkLst>
        </pc:spChg>
        <pc:spChg chg="add mod">
          <ac:chgData name="Edens, Brooke" userId="a8f68e6f-8ff7-409b-9000-0ce617a98ea8" providerId="ADAL" clId="{F5DBADF9-1009-43F7-BCEC-ADD5CB0414DC}" dt="2023-08-16T15:06:02.060" v="1960" actId="20577"/>
          <ac:spMkLst>
            <pc:docMk/>
            <pc:sldMk cId="3878481928" sldId="261"/>
            <ac:spMk id="8" creationId="{72BC0E70-EFFD-17B7-C587-60BB9FCB228E}"/>
          </ac:spMkLst>
        </pc:spChg>
        <pc:picChg chg="add mod">
          <ac:chgData name="Edens, Brooke" userId="a8f68e6f-8ff7-409b-9000-0ce617a98ea8" providerId="ADAL" clId="{F5DBADF9-1009-43F7-BCEC-ADD5CB0414DC}" dt="2023-08-14T17:31:58.543" v="765" actId="14100"/>
          <ac:picMkLst>
            <pc:docMk/>
            <pc:sldMk cId="3878481928" sldId="261"/>
            <ac:picMk id="4" creationId="{CA349242-DE98-35E5-3D01-7CBF7DBFDD71}"/>
          </ac:picMkLst>
        </pc:picChg>
      </pc:sldChg>
      <pc:sldChg chg="new del">
        <pc:chgData name="Edens, Brooke" userId="a8f68e6f-8ff7-409b-9000-0ce617a98ea8" providerId="ADAL" clId="{F5DBADF9-1009-43F7-BCEC-ADD5CB0414DC}" dt="2023-08-15T00:15:07.099" v="873" actId="47"/>
        <pc:sldMkLst>
          <pc:docMk/>
          <pc:sldMk cId="429708204" sldId="262"/>
        </pc:sldMkLst>
      </pc:sldChg>
      <pc:sldChg chg="addSp delSp modSp add mod setBg delDesignElem">
        <pc:chgData name="Edens, Brooke" userId="a8f68e6f-8ff7-409b-9000-0ce617a98ea8" providerId="ADAL" clId="{F5DBADF9-1009-43F7-BCEC-ADD5CB0414DC}" dt="2023-08-22T12:52:15.086" v="1964" actId="207"/>
        <pc:sldMkLst>
          <pc:docMk/>
          <pc:sldMk cId="4170320053" sldId="263"/>
        </pc:sldMkLst>
        <pc:spChg chg="mod">
          <ac:chgData name="Edens, Brooke" userId="a8f68e6f-8ff7-409b-9000-0ce617a98ea8" providerId="ADAL" clId="{F5DBADF9-1009-43F7-BCEC-ADD5CB0414DC}" dt="2023-08-15T00:32:03.982" v="1246" actId="207"/>
          <ac:spMkLst>
            <pc:docMk/>
            <pc:sldMk cId="4170320053" sldId="263"/>
            <ac:spMk id="5" creationId="{9D49E577-2FD7-03F9-B818-A4A4248C27AE}"/>
          </ac:spMkLst>
        </pc:spChg>
        <pc:spChg chg="add mod">
          <ac:chgData name="Edens, Brooke" userId="a8f68e6f-8ff7-409b-9000-0ce617a98ea8" providerId="ADAL" clId="{F5DBADF9-1009-43F7-BCEC-ADD5CB0414DC}" dt="2023-08-15T00:29:27.397" v="1104" actId="207"/>
          <ac:spMkLst>
            <pc:docMk/>
            <pc:sldMk cId="4170320053" sldId="263"/>
            <ac:spMk id="6" creationId="{E0A761B8-15C3-2B7A-E28C-F7A28792EC28}"/>
          </ac:spMkLst>
        </pc:spChg>
        <pc:spChg chg="del mod">
          <ac:chgData name="Edens, Brooke" userId="a8f68e6f-8ff7-409b-9000-0ce617a98ea8" providerId="ADAL" clId="{F5DBADF9-1009-43F7-BCEC-ADD5CB0414DC}" dt="2023-08-15T00:25:11.999" v="1051" actId="478"/>
          <ac:spMkLst>
            <pc:docMk/>
            <pc:sldMk cId="4170320053" sldId="263"/>
            <ac:spMk id="7" creationId="{25D89AAB-4AB8-FBF1-F84E-6FFED17D7A0A}"/>
          </ac:spMkLst>
        </pc:spChg>
        <pc:spChg chg="del">
          <ac:chgData name="Edens, Brooke" userId="a8f68e6f-8ff7-409b-9000-0ce617a98ea8" providerId="ADAL" clId="{F5DBADF9-1009-43F7-BCEC-ADD5CB0414DC}" dt="2023-08-15T00:24:49.366" v="1034" actId="478"/>
          <ac:spMkLst>
            <pc:docMk/>
            <pc:sldMk cId="4170320053" sldId="263"/>
            <ac:spMk id="8" creationId="{E3F2975A-B510-26EF-F80B-133845F95642}"/>
          </ac:spMkLst>
        </pc:spChg>
        <pc:spChg chg="del">
          <ac:chgData name="Edens, Brooke" userId="a8f68e6f-8ff7-409b-9000-0ce617a98ea8" providerId="ADAL" clId="{F5DBADF9-1009-43F7-BCEC-ADD5CB0414DC}" dt="2023-08-15T00:15:03.665" v="871"/>
          <ac:spMkLst>
            <pc:docMk/>
            <pc:sldMk cId="4170320053" sldId="263"/>
            <ac:spMk id="9" creationId="{66E48AFA-8884-4F68-A44F-D2C1E8609C5A}"/>
          </ac:spMkLst>
        </pc:spChg>
        <pc:spChg chg="mod">
          <ac:chgData name="Edens, Brooke" userId="a8f68e6f-8ff7-409b-9000-0ce617a98ea8" providerId="ADAL" clId="{F5DBADF9-1009-43F7-BCEC-ADD5CB0414DC}" dt="2023-08-15T00:29:32.772" v="1106" actId="207"/>
          <ac:spMkLst>
            <pc:docMk/>
            <pc:sldMk cId="4170320053" sldId="263"/>
            <ac:spMk id="10" creationId="{B7D90C05-1717-E44B-97BC-3B3533CA353B}"/>
          </ac:spMkLst>
        </pc:spChg>
        <pc:spChg chg="del">
          <ac:chgData name="Edens, Brooke" userId="a8f68e6f-8ff7-409b-9000-0ce617a98ea8" providerId="ADAL" clId="{F5DBADF9-1009-43F7-BCEC-ADD5CB0414DC}" dt="2023-08-15T00:15:03.665" v="871"/>
          <ac:spMkLst>
            <pc:docMk/>
            <pc:sldMk cId="4170320053" sldId="263"/>
            <ac:spMk id="11" creationId="{969D19A6-08CB-498C-93EC-3FFB021FC68A}"/>
          </ac:spMkLst>
        </pc:spChg>
        <pc:spChg chg="add mod">
          <ac:chgData name="Edens, Brooke" userId="a8f68e6f-8ff7-409b-9000-0ce617a98ea8" providerId="ADAL" clId="{F5DBADF9-1009-43F7-BCEC-ADD5CB0414DC}" dt="2023-08-15T00:29:29.996" v="1105" actId="207"/>
          <ac:spMkLst>
            <pc:docMk/>
            <pc:sldMk cId="4170320053" sldId="263"/>
            <ac:spMk id="12" creationId="{D19FD3B4-ABA6-939D-8489-6C372EB3A7EC}"/>
          </ac:spMkLst>
        </pc:spChg>
        <pc:spChg chg="mod">
          <ac:chgData name="Edens, Brooke" userId="a8f68e6f-8ff7-409b-9000-0ce617a98ea8" providerId="ADAL" clId="{F5DBADF9-1009-43F7-BCEC-ADD5CB0414DC}" dt="2023-08-21T16:21:39.066" v="1961" actId="207"/>
          <ac:spMkLst>
            <pc:docMk/>
            <pc:sldMk cId="4170320053" sldId="263"/>
            <ac:spMk id="13" creationId="{A41DE5B2-FB5D-D9F8-8035-F3CA7386455E}"/>
          </ac:spMkLst>
        </pc:spChg>
        <pc:spChg chg="mod">
          <ac:chgData name="Edens, Brooke" userId="a8f68e6f-8ff7-409b-9000-0ce617a98ea8" providerId="ADAL" clId="{F5DBADF9-1009-43F7-BCEC-ADD5CB0414DC}" dt="2023-08-21T16:21:43.087" v="1962" actId="207"/>
          <ac:spMkLst>
            <pc:docMk/>
            <pc:sldMk cId="4170320053" sldId="263"/>
            <ac:spMk id="14" creationId="{3579901A-EFA4-3336-57C3-C7291CC51CEA}"/>
          </ac:spMkLst>
        </pc:spChg>
        <pc:spChg chg="mod">
          <ac:chgData name="Edens, Brooke" userId="a8f68e6f-8ff7-409b-9000-0ce617a98ea8" providerId="ADAL" clId="{F5DBADF9-1009-43F7-BCEC-ADD5CB0414DC}" dt="2023-08-22T12:52:15.086" v="1964" actId="207"/>
          <ac:spMkLst>
            <pc:docMk/>
            <pc:sldMk cId="4170320053" sldId="263"/>
            <ac:spMk id="15" creationId="{321795A8-C8FA-BF58-615C-075D7A6F696C}"/>
          </ac:spMkLst>
        </pc:spChg>
        <pc:spChg chg="add del">
          <ac:chgData name="Edens, Brooke" userId="a8f68e6f-8ff7-409b-9000-0ce617a98ea8" providerId="ADAL" clId="{F5DBADF9-1009-43F7-BCEC-ADD5CB0414DC}" dt="2023-08-15T00:25:51.368" v="1057" actId="478"/>
          <ac:spMkLst>
            <pc:docMk/>
            <pc:sldMk cId="4170320053" sldId="263"/>
            <ac:spMk id="16" creationId="{C6E40086-6680-9880-BEB7-DCAB7E8F43A2}"/>
          </ac:spMkLst>
        </pc:spChg>
        <pc:spChg chg="add del">
          <ac:chgData name="Edens, Brooke" userId="a8f68e6f-8ff7-409b-9000-0ce617a98ea8" providerId="ADAL" clId="{F5DBADF9-1009-43F7-BCEC-ADD5CB0414DC}" dt="2023-08-15T00:26:41.163" v="1067" actId="478"/>
          <ac:spMkLst>
            <pc:docMk/>
            <pc:sldMk cId="4170320053" sldId="263"/>
            <ac:spMk id="17" creationId="{EA995019-3152-2295-5C8F-298F20BCB018}"/>
          </ac:spMkLst>
        </pc:spChg>
        <pc:picChg chg="add del mod">
          <ac:chgData name="Edens, Brooke" userId="a8f68e6f-8ff7-409b-9000-0ce617a98ea8" providerId="ADAL" clId="{F5DBADF9-1009-43F7-BCEC-ADD5CB0414DC}" dt="2023-08-15T00:24:32.632" v="1020" actId="478"/>
          <ac:picMkLst>
            <pc:docMk/>
            <pc:sldMk cId="4170320053" sldId="263"/>
            <ac:picMk id="3" creationId="{C095DF9F-82D6-3C87-EB90-54E7E0E13570}"/>
          </ac:picMkLst>
        </pc:picChg>
        <pc:picChg chg="del mod">
          <ac:chgData name="Edens, Brooke" userId="a8f68e6f-8ff7-409b-9000-0ce617a98ea8" providerId="ADAL" clId="{F5DBADF9-1009-43F7-BCEC-ADD5CB0414DC}" dt="2023-08-15T00:23:55.686" v="1013" actId="478"/>
          <ac:picMkLst>
            <pc:docMk/>
            <pc:sldMk cId="4170320053" sldId="263"/>
            <ac:picMk id="4" creationId="{0AE09DBB-1B65-62DA-03C1-14C874224944}"/>
          </ac:picMkLst>
        </pc:picChg>
        <pc:cxnChg chg="add mod">
          <ac:chgData name="Edens, Brooke" userId="a8f68e6f-8ff7-409b-9000-0ce617a98ea8" providerId="ADAL" clId="{F5DBADF9-1009-43F7-BCEC-ADD5CB0414DC}" dt="2023-08-15T00:27:53.237" v="1081" actId="1037"/>
          <ac:cxnSpMkLst>
            <pc:docMk/>
            <pc:sldMk cId="4170320053" sldId="263"/>
            <ac:cxnSpMk id="19" creationId="{D760F6E3-A5EE-C72E-FB40-D85A9DA6B4D5}"/>
          </ac:cxnSpMkLst>
        </pc:cxnChg>
        <pc:cxnChg chg="add del mod">
          <ac:chgData name="Edens, Brooke" userId="a8f68e6f-8ff7-409b-9000-0ce617a98ea8" providerId="ADAL" clId="{F5DBADF9-1009-43F7-BCEC-ADD5CB0414DC}" dt="2023-08-15T00:27:22.939" v="1075" actId="478"/>
          <ac:cxnSpMkLst>
            <pc:docMk/>
            <pc:sldMk cId="4170320053" sldId="263"/>
            <ac:cxnSpMk id="20" creationId="{7B162F36-9C41-B10B-ED6D-FE17C5009412}"/>
          </ac:cxnSpMkLst>
        </pc:cxnChg>
        <pc:cxnChg chg="add mod">
          <ac:chgData name="Edens, Brooke" userId="a8f68e6f-8ff7-409b-9000-0ce617a98ea8" providerId="ADAL" clId="{F5DBADF9-1009-43F7-BCEC-ADD5CB0414DC}" dt="2023-08-15T00:27:56.028" v="1084" actId="1038"/>
          <ac:cxnSpMkLst>
            <pc:docMk/>
            <pc:sldMk cId="4170320053" sldId="263"/>
            <ac:cxnSpMk id="24" creationId="{29F46276-5253-9A6A-E5FE-5DF38D6F144B}"/>
          </ac:cxnSpMkLst>
        </pc:cxnChg>
        <pc:cxnChg chg="add mod">
          <ac:chgData name="Edens, Brooke" userId="a8f68e6f-8ff7-409b-9000-0ce617a98ea8" providerId="ADAL" clId="{F5DBADF9-1009-43F7-BCEC-ADD5CB0414DC}" dt="2023-08-15T00:28:21.181" v="1087" actId="1582"/>
          <ac:cxnSpMkLst>
            <pc:docMk/>
            <pc:sldMk cId="4170320053" sldId="263"/>
            <ac:cxnSpMk id="26" creationId="{A23A8EC1-9B15-5CC6-A446-8EF63227E1E2}"/>
          </ac:cxnSpMkLst>
        </pc:cxnChg>
        <pc:cxnChg chg="add mod">
          <ac:chgData name="Edens, Brooke" userId="a8f68e6f-8ff7-409b-9000-0ce617a98ea8" providerId="ADAL" clId="{F5DBADF9-1009-43F7-BCEC-ADD5CB0414DC}" dt="2023-08-15T00:28:27.725" v="1089" actId="1076"/>
          <ac:cxnSpMkLst>
            <pc:docMk/>
            <pc:sldMk cId="4170320053" sldId="263"/>
            <ac:cxnSpMk id="27" creationId="{D5320DE3-2BD1-02E4-436D-D2CC1F800567}"/>
          </ac:cxnSpMkLst>
        </pc:cxnChg>
        <pc:cxnChg chg="add mod">
          <ac:chgData name="Edens, Brooke" userId="a8f68e6f-8ff7-409b-9000-0ce617a98ea8" providerId="ADAL" clId="{F5DBADF9-1009-43F7-BCEC-ADD5CB0414DC}" dt="2023-08-15T00:28:38.681" v="1092" actId="14100"/>
          <ac:cxnSpMkLst>
            <pc:docMk/>
            <pc:sldMk cId="4170320053" sldId="263"/>
            <ac:cxnSpMk id="28" creationId="{F986B341-DBA4-8456-C382-9668B349CF9F}"/>
          </ac:cxnSpMkLst>
        </pc:cxnChg>
        <pc:cxnChg chg="del">
          <ac:chgData name="Edens, Brooke" userId="a8f68e6f-8ff7-409b-9000-0ce617a98ea8" providerId="ADAL" clId="{F5DBADF9-1009-43F7-BCEC-ADD5CB0414DC}" dt="2023-08-15T00:25:00.960" v="1047" actId="478"/>
          <ac:cxnSpMkLst>
            <pc:docMk/>
            <pc:sldMk cId="4170320053" sldId="263"/>
            <ac:cxnSpMk id="30" creationId="{A33EBFA4-35C8-FF98-D613-C4F8AEB51444}"/>
          </ac:cxnSpMkLst>
        </pc:cxnChg>
        <pc:cxnChg chg="add mod">
          <ac:chgData name="Edens, Brooke" userId="a8f68e6f-8ff7-409b-9000-0ce617a98ea8" providerId="ADAL" clId="{F5DBADF9-1009-43F7-BCEC-ADD5CB0414DC}" dt="2023-08-15T00:28:53.609" v="1099" actId="1036"/>
          <ac:cxnSpMkLst>
            <pc:docMk/>
            <pc:sldMk cId="4170320053" sldId="263"/>
            <ac:cxnSpMk id="31" creationId="{87FFA2B8-1B52-AB26-8A3C-6D2816FFD37B}"/>
          </ac:cxnSpMkLst>
        </pc:cxnChg>
        <pc:cxnChg chg="del">
          <ac:chgData name="Edens, Brooke" userId="a8f68e6f-8ff7-409b-9000-0ce617a98ea8" providerId="ADAL" clId="{F5DBADF9-1009-43F7-BCEC-ADD5CB0414DC}" dt="2023-08-15T00:24:59.520" v="1046" actId="478"/>
          <ac:cxnSpMkLst>
            <pc:docMk/>
            <pc:sldMk cId="4170320053" sldId="263"/>
            <ac:cxnSpMk id="34" creationId="{0F46470F-F370-9468-A379-407E0F3C8B66}"/>
          </ac:cxnSpMkLst>
        </pc:cxnChg>
        <pc:cxnChg chg="del">
          <ac:chgData name="Edens, Brooke" userId="a8f68e6f-8ff7-409b-9000-0ce617a98ea8" providerId="ADAL" clId="{F5DBADF9-1009-43F7-BCEC-ADD5CB0414DC}" dt="2023-08-15T00:24:56.572" v="1044" actId="478"/>
          <ac:cxnSpMkLst>
            <pc:docMk/>
            <pc:sldMk cId="4170320053" sldId="263"/>
            <ac:cxnSpMk id="36" creationId="{BA84EAC7-0EC8-04A8-702A-307B76213711}"/>
          </ac:cxnSpMkLst>
        </pc:cxnChg>
        <pc:cxnChg chg="del">
          <ac:chgData name="Edens, Brooke" userId="a8f68e6f-8ff7-409b-9000-0ce617a98ea8" providerId="ADAL" clId="{F5DBADF9-1009-43F7-BCEC-ADD5CB0414DC}" dt="2023-08-15T00:25:02.722" v="1048" actId="478"/>
          <ac:cxnSpMkLst>
            <pc:docMk/>
            <pc:sldMk cId="4170320053" sldId="263"/>
            <ac:cxnSpMk id="38" creationId="{FD270E6F-C98C-F442-FEC1-3470E0B29EBC}"/>
          </ac:cxnSpMkLst>
        </pc:cxnChg>
        <pc:cxnChg chg="del">
          <ac:chgData name="Edens, Brooke" userId="a8f68e6f-8ff7-409b-9000-0ce617a98ea8" providerId="ADAL" clId="{F5DBADF9-1009-43F7-BCEC-ADD5CB0414DC}" dt="2023-08-15T00:25:04.651" v="1049" actId="478"/>
          <ac:cxnSpMkLst>
            <pc:docMk/>
            <pc:sldMk cId="4170320053" sldId="263"/>
            <ac:cxnSpMk id="40" creationId="{2E4740CD-1B52-F244-D5EC-5789D6339117}"/>
          </ac:cxnSpMkLst>
        </pc:cxnChg>
        <pc:cxnChg chg="del mod">
          <ac:chgData name="Edens, Brooke" userId="a8f68e6f-8ff7-409b-9000-0ce617a98ea8" providerId="ADAL" clId="{F5DBADF9-1009-43F7-BCEC-ADD5CB0414DC}" dt="2023-08-15T00:24:58.159" v="1045" actId="478"/>
          <ac:cxnSpMkLst>
            <pc:docMk/>
            <pc:sldMk cId="4170320053" sldId="263"/>
            <ac:cxnSpMk id="41" creationId="{DB78CFE0-8C66-F0E2-71CE-421B46C4358E}"/>
          </ac:cxnSpMkLst>
        </pc:cxnChg>
      </pc:sldChg>
      <pc:sldChg chg="addSp delSp modSp new del mod setBg">
        <pc:chgData name="Edens, Brooke" userId="a8f68e6f-8ff7-409b-9000-0ce617a98ea8" providerId="ADAL" clId="{F5DBADF9-1009-43F7-BCEC-ADD5CB0414DC}" dt="2023-08-15T00:23:51.943" v="1012" actId="2696"/>
        <pc:sldMkLst>
          <pc:docMk/>
          <pc:sldMk cId="455473696" sldId="264"/>
        </pc:sldMkLst>
        <pc:spChg chg="add mod">
          <ac:chgData name="Edens, Brooke" userId="a8f68e6f-8ff7-409b-9000-0ce617a98ea8" providerId="ADAL" clId="{F5DBADF9-1009-43F7-BCEC-ADD5CB0414DC}" dt="2023-08-15T00:23:17.372" v="1005" actId="1076"/>
          <ac:spMkLst>
            <pc:docMk/>
            <pc:sldMk cId="455473696" sldId="264"/>
            <ac:spMk id="3" creationId="{CFC1919B-575E-6FA1-5DA7-E1283ACBAE94}"/>
          </ac:spMkLst>
        </pc:spChg>
        <pc:spChg chg="add mod">
          <ac:chgData name="Edens, Brooke" userId="a8f68e6f-8ff7-409b-9000-0ce617a98ea8" providerId="ADAL" clId="{F5DBADF9-1009-43F7-BCEC-ADD5CB0414DC}" dt="2023-08-15T00:23:41.270" v="1009" actId="1076"/>
          <ac:spMkLst>
            <pc:docMk/>
            <pc:sldMk cId="455473696" sldId="264"/>
            <ac:spMk id="4" creationId="{93B08AE3-46FA-E48D-95EB-40FCDC7A8AB4}"/>
          </ac:spMkLst>
        </pc:spChg>
        <pc:spChg chg="add mod">
          <ac:chgData name="Edens, Brooke" userId="a8f68e6f-8ff7-409b-9000-0ce617a98ea8" providerId="ADAL" clId="{F5DBADF9-1009-43F7-BCEC-ADD5CB0414DC}" dt="2023-08-15T00:23:44.065" v="1010" actId="1076"/>
          <ac:spMkLst>
            <pc:docMk/>
            <pc:sldMk cId="455473696" sldId="264"/>
            <ac:spMk id="5" creationId="{5D0666CF-DB81-CD28-34E3-2DEE972BC181}"/>
          </ac:spMkLst>
        </pc:spChg>
        <pc:spChg chg="add mod">
          <ac:chgData name="Edens, Brooke" userId="a8f68e6f-8ff7-409b-9000-0ce617a98ea8" providerId="ADAL" clId="{F5DBADF9-1009-43F7-BCEC-ADD5CB0414DC}" dt="2023-08-15T00:23:46.985" v="1011" actId="1076"/>
          <ac:spMkLst>
            <pc:docMk/>
            <pc:sldMk cId="455473696" sldId="264"/>
            <ac:spMk id="6" creationId="{74D8F36C-D351-08EC-2DC6-E242EED3E2CC}"/>
          </ac:spMkLst>
        </pc:spChg>
        <pc:spChg chg="add del">
          <ac:chgData name="Edens, Brooke" userId="a8f68e6f-8ff7-409b-9000-0ce617a98ea8" providerId="ADAL" clId="{F5DBADF9-1009-43F7-BCEC-ADD5CB0414DC}" dt="2023-08-15T00:22:30.089" v="994" actId="26606"/>
          <ac:spMkLst>
            <pc:docMk/>
            <pc:sldMk cId="455473696" sldId="264"/>
            <ac:spMk id="7" creationId="{51935DB0-36D0-5C2E-7342-262D35382F26}"/>
          </ac:spMkLst>
        </pc:spChg>
        <pc:spChg chg="add del">
          <ac:chgData name="Edens, Brooke" userId="a8f68e6f-8ff7-409b-9000-0ce617a98ea8" providerId="ADAL" clId="{F5DBADF9-1009-43F7-BCEC-ADD5CB0414DC}" dt="2023-08-15T00:22:30.089" v="994" actId="26606"/>
          <ac:spMkLst>
            <pc:docMk/>
            <pc:sldMk cId="455473696" sldId="264"/>
            <ac:spMk id="9" creationId="{53D31893-BB06-4F90-7CCA-0A7A2694FA80}"/>
          </ac:spMkLst>
        </pc:spChg>
        <pc:spChg chg="add del">
          <ac:chgData name="Edens, Brooke" userId="a8f68e6f-8ff7-409b-9000-0ce617a98ea8" providerId="ADAL" clId="{F5DBADF9-1009-43F7-BCEC-ADD5CB0414DC}" dt="2023-08-15T00:22:30.089" v="994" actId="26606"/>
          <ac:spMkLst>
            <pc:docMk/>
            <pc:sldMk cId="455473696" sldId="264"/>
            <ac:spMk id="11" creationId="{3F8ABF93-7FE7-6D3B-6AD7-C3921745C20D}"/>
          </ac:spMkLst>
        </pc:spChg>
        <pc:spChg chg="add del">
          <ac:chgData name="Edens, Brooke" userId="a8f68e6f-8ff7-409b-9000-0ce617a98ea8" providerId="ADAL" clId="{F5DBADF9-1009-43F7-BCEC-ADD5CB0414DC}" dt="2023-08-15T00:22:30.089" v="994" actId="26606"/>
          <ac:spMkLst>
            <pc:docMk/>
            <pc:sldMk cId="455473696" sldId="264"/>
            <ac:spMk id="13" creationId="{D3C4FB21-0C2C-3F62-3EC5-DD378DBD37B2}"/>
          </ac:spMkLst>
        </pc:spChg>
        <pc:spChg chg="add del">
          <ac:chgData name="Edens, Brooke" userId="a8f68e6f-8ff7-409b-9000-0ce617a98ea8" providerId="ADAL" clId="{F5DBADF9-1009-43F7-BCEC-ADD5CB0414DC}" dt="2023-08-15T00:22:31.967" v="996" actId="26606"/>
          <ac:spMkLst>
            <pc:docMk/>
            <pc:sldMk cId="455473696" sldId="264"/>
            <ac:spMk id="15" creationId="{D153EDB2-4AAD-43F4-AE78-4D326C813369}"/>
          </ac:spMkLst>
        </pc:spChg>
        <pc:spChg chg="add">
          <ac:chgData name="Edens, Brooke" userId="a8f68e6f-8ff7-409b-9000-0ce617a98ea8" providerId="ADAL" clId="{F5DBADF9-1009-43F7-BCEC-ADD5CB0414DC}" dt="2023-08-15T00:22:40.462" v="1001" actId="26606"/>
          <ac:spMkLst>
            <pc:docMk/>
            <pc:sldMk cId="455473696" sldId="264"/>
            <ac:spMk id="27" creationId="{83C98ABE-055B-441F-B07E-44F97F083C39}"/>
          </ac:spMkLst>
        </pc:spChg>
        <pc:spChg chg="add">
          <ac:chgData name="Edens, Brooke" userId="a8f68e6f-8ff7-409b-9000-0ce617a98ea8" providerId="ADAL" clId="{F5DBADF9-1009-43F7-BCEC-ADD5CB0414DC}" dt="2023-08-15T00:22:40.462" v="1001" actId="26606"/>
          <ac:spMkLst>
            <pc:docMk/>
            <pc:sldMk cId="455473696" sldId="264"/>
            <ac:spMk id="28" creationId="{F3060C83-F051-4F0E-ABAD-AA0DFC48B218}"/>
          </ac:spMkLst>
        </pc:spChg>
        <pc:spChg chg="add">
          <ac:chgData name="Edens, Brooke" userId="a8f68e6f-8ff7-409b-9000-0ce617a98ea8" providerId="ADAL" clId="{F5DBADF9-1009-43F7-BCEC-ADD5CB0414DC}" dt="2023-08-15T00:22:40.462" v="1001" actId="26606"/>
          <ac:spMkLst>
            <pc:docMk/>
            <pc:sldMk cId="455473696" sldId="264"/>
            <ac:spMk id="29" creationId="{29FDB030-9B49-4CED-8CCD-4D99382388AC}"/>
          </ac:spMkLst>
        </pc:spChg>
        <pc:spChg chg="add">
          <ac:chgData name="Edens, Brooke" userId="a8f68e6f-8ff7-409b-9000-0ce617a98ea8" providerId="ADAL" clId="{F5DBADF9-1009-43F7-BCEC-ADD5CB0414DC}" dt="2023-08-15T00:22:40.462" v="1001" actId="26606"/>
          <ac:spMkLst>
            <pc:docMk/>
            <pc:sldMk cId="455473696" sldId="264"/>
            <ac:spMk id="31" creationId="{3783CA14-24A1-485C-8B30-D6A5D87987AD}"/>
          </ac:spMkLst>
        </pc:spChg>
        <pc:spChg chg="add">
          <ac:chgData name="Edens, Brooke" userId="a8f68e6f-8ff7-409b-9000-0ce617a98ea8" providerId="ADAL" clId="{F5DBADF9-1009-43F7-BCEC-ADD5CB0414DC}" dt="2023-08-15T00:22:40.462" v="1001" actId="26606"/>
          <ac:spMkLst>
            <pc:docMk/>
            <pc:sldMk cId="455473696" sldId="264"/>
            <ac:spMk id="33" creationId="{9A97C86A-04D6-40F7-AE84-31AB43E6A846}"/>
          </ac:spMkLst>
        </pc:spChg>
        <pc:spChg chg="add">
          <ac:chgData name="Edens, Brooke" userId="a8f68e6f-8ff7-409b-9000-0ce617a98ea8" providerId="ADAL" clId="{F5DBADF9-1009-43F7-BCEC-ADD5CB0414DC}" dt="2023-08-15T00:22:40.462" v="1001" actId="26606"/>
          <ac:spMkLst>
            <pc:docMk/>
            <pc:sldMk cId="455473696" sldId="264"/>
            <ac:spMk id="35" creationId="{FF9F2414-84E8-453E-B1F3-389FDE8192D9}"/>
          </ac:spMkLst>
        </pc:spChg>
        <pc:spChg chg="add">
          <ac:chgData name="Edens, Brooke" userId="a8f68e6f-8ff7-409b-9000-0ce617a98ea8" providerId="ADAL" clId="{F5DBADF9-1009-43F7-BCEC-ADD5CB0414DC}" dt="2023-08-15T00:22:40.462" v="1001" actId="26606"/>
          <ac:spMkLst>
            <pc:docMk/>
            <pc:sldMk cId="455473696" sldId="264"/>
            <ac:spMk id="37" creationId="{3ECA69A1-7536-43AC-85EF-C7106179F5ED}"/>
          </ac:spMkLst>
        </pc:spChg>
        <pc:grpChg chg="add del">
          <ac:chgData name="Edens, Brooke" userId="a8f68e6f-8ff7-409b-9000-0ce617a98ea8" providerId="ADAL" clId="{F5DBADF9-1009-43F7-BCEC-ADD5CB0414DC}" dt="2023-08-15T00:22:31.967" v="996" actId="26606"/>
          <ac:grpSpMkLst>
            <pc:docMk/>
            <pc:sldMk cId="455473696" sldId="264"/>
            <ac:grpSpMk id="16" creationId="{A3CB7779-72E2-4E92-AE18-6BBC335DD881}"/>
          </ac:grpSpMkLst>
        </pc:grpChg>
        <pc:picChg chg="add mod">
          <ac:chgData name="Edens, Brooke" userId="a8f68e6f-8ff7-409b-9000-0ce617a98ea8" providerId="ADAL" clId="{F5DBADF9-1009-43F7-BCEC-ADD5CB0414DC}" dt="2023-08-15T00:22:48.999" v="1003" actId="1076"/>
          <ac:picMkLst>
            <pc:docMk/>
            <pc:sldMk cId="455473696" sldId="264"/>
            <ac:picMk id="2" creationId="{E105113B-4D70-C3E0-083D-7F3290F60AE5}"/>
          </ac:picMkLst>
        </pc:picChg>
        <pc:cxnChg chg="add del">
          <ac:chgData name="Edens, Brooke" userId="a8f68e6f-8ff7-409b-9000-0ce617a98ea8" providerId="ADAL" clId="{F5DBADF9-1009-43F7-BCEC-ADD5CB0414DC}" dt="2023-08-15T00:22:40.462" v="1001" actId="26606"/>
          <ac:cxnSpMkLst>
            <pc:docMk/>
            <pc:sldMk cId="455473696" sldId="264"/>
            <ac:cxnSpMk id="20" creationId="{22F6364A-B358-4BEE-B158-0734D2C938D4}"/>
          </ac:cxnSpMkLst>
        </pc:cxnChg>
        <pc:cxnChg chg="add del">
          <ac:chgData name="Edens, Brooke" userId="a8f68e6f-8ff7-409b-9000-0ce617a98ea8" providerId="ADAL" clId="{F5DBADF9-1009-43F7-BCEC-ADD5CB0414DC}" dt="2023-08-15T00:22:40.452" v="1000" actId="26606"/>
          <ac:cxnSpMkLst>
            <pc:docMk/>
            <pc:sldMk cId="455473696" sldId="264"/>
            <ac:cxnSpMk id="25" creationId="{22F6364A-B358-4BEE-B158-0734D2C938D4}"/>
          </ac:cxnSpMkLst>
        </pc:cxnChg>
      </pc:sldChg>
      <pc:sldChg chg="addSp delSp modSp add mod">
        <pc:chgData name="Edens, Brooke" userId="a8f68e6f-8ff7-409b-9000-0ce617a98ea8" providerId="ADAL" clId="{F5DBADF9-1009-43F7-BCEC-ADD5CB0414DC}" dt="2023-08-22T12:52:24.785" v="1967" actId="207"/>
        <pc:sldMkLst>
          <pc:docMk/>
          <pc:sldMk cId="1855823080" sldId="264"/>
        </pc:sldMkLst>
        <pc:spChg chg="add del">
          <ac:chgData name="Edens, Brooke" userId="a8f68e6f-8ff7-409b-9000-0ce617a98ea8" providerId="ADAL" clId="{F5DBADF9-1009-43F7-BCEC-ADD5CB0414DC}" dt="2023-08-15T00:31:06.778" v="1181" actId="22"/>
          <ac:spMkLst>
            <pc:docMk/>
            <pc:sldMk cId="1855823080" sldId="264"/>
            <ac:spMk id="3" creationId="{FB08840F-DE43-472E-2E0F-4FFAD5011CDE}"/>
          </ac:spMkLst>
        </pc:spChg>
        <pc:spChg chg="mod">
          <ac:chgData name="Edens, Brooke" userId="a8f68e6f-8ff7-409b-9000-0ce617a98ea8" providerId="ADAL" clId="{F5DBADF9-1009-43F7-BCEC-ADD5CB0414DC}" dt="2023-08-15T00:30:50.137" v="1176" actId="207"/>
          <ac:spMkLst>
            <pc:docMk/>
            <pc:sldMk cId="1855823080" sldId="264"/>
            <ac:spMk id="5" creationId="{9D49E577-2FD7-03F9-B818-A4A4248C27AE}"/>
          </ac:spMkLst>
        </pc:spChg>
        <pc:spChg chg="mod">
          <ac:chgData name="Edens, Brooke" userId="a8f68e6f-8ff7-409b-9000-0ce617a98ea8" providerId="ADAL" clId="{F5DBADF9-1009-43F7-BCEC-ADD5CB0414DC}" dt="2023-08-15T00:30:52.886" v="1177" actId="207"/>
          <ac:spMkLst>
            <pc:docMk/>
            <pc:sldMk cId="1855823080" sldId="264"/>
            <ac:spMk id="6" creationId="{E0A761B8-15C3-2B7A-E28C-F7A28792EC28}"/>
          </ac:spMkLst>
        </pc:spChg>
        <pc:spChg chg="mod">
          <ac:chgData name="Edens, Brooke" userId="a8f68e6f-8ff7-409b-9000-0ce617a98ea8" providerId="ADAL" clId="{F5DBADF9-1009-43F7-BCEC-ADD5CB0414DC}" dt="2023-08-15T00:30:58.859" v="1179" actId="207"/>
          <ac:spMkLst>
            <pc:docMk/>
            <pc:sldMk cId="1855823080" sldId="264"/>
            <ac:spMk id="10" creationId="{B7D90C05-1717-E44B-97BC-3B3533CA353B}"/>
          </ac:spMkLst>
        </pc:spChg>
        <pc:spChg chg="mod">
          <ac:chgData name="Edens, Brooke" userId="a8f68e6f-8ff7-409b-9000-0ce617a98ea8" providerId="ADAL" clId="{F5DBADF9-1009-43F7-BCEC-ADD5CB0414DC}" dt="2023-08-15T17:36:00.470" v="1452" actId="20577"/>
          <ac:spMkLst>
            <pc:docMk/>
            <pc:sldMk cId="1855823080" sldId="264"/>
            <ac:spMk id="12" creationId="{D19FD3B4-ABA6-939D-8489-6C372EB3A7EC}"/>
          </ac:spMkLst>
        </pc:spChg>
        <pc:spChg chg="mod">
          <ac:chgData name="Edens, Brooke" userId="a8f68e6f-8ff7-409b-9000-0ce617a98ea8" providerId="ADAL" clId="{F5DBADF9-1009-43F7-BCEC-ADD5CB0414DC}" dt="2023-08-22T12:52:19.348" v="1965" actId="207"/>
          <ac:spMkLst>
            <pc:docMk/>
            <pc:sldMk cId="1855823080" sldId="264"/>
            <ac:spMk id="13" creationId="{A41DE5B2-FB5D-D9F8-8035-F3CA7386455E}"/>
          </ac:spMkLst>
        </pc:spChg>
        <pc:spChg chg="mod">
          <ac:chgData name="Edens, Brooke" userId="a8f68e6f-8ff7-409b-9000-0ce617a98ea8" providerId="ADAL" clId="{F5DBADF9-1009-43F7-BCEC-ADD5CB0414DC}" dt="2023-08-22T12:52:22.129" v="1966" actId="207"/>
          <ac:spMkLst>
            <pc:docMk/>
            <pc:sldMk cId="1855823080" sldId="264"/>
            <ac:spMk id="14" creationId="{3579901A-EFA4-3336-57C3-C7291CC51CEA}"/>
          </ac:spMkLst>
        </pc:spChg>
        <pc:spChg chg="mod">
          <ac:chgData name="Edens, Brooke" userId="a8f68e6f-8ff7-409b-9000-0ce617a98ea8" providerId="ADAL" clId="{F5DBADF9-1009-43F7-BCEC-ADD5CB0414DC}" dt="2023-08-22T12:52:24.785" v="1967" actId="207"/>
          <ac:spMkLst>
            <pc:docMk/>
            <pc:sldMk cId="1855823080" sldId="264"/>
            <ac:spMk id="15" creationId="{321795A8-C8FA-BF58-615C-075D7A6F696C}"/>
          </ac:spMkLst>
        </pc:spChg>
      </pc:sldChg>
      <pc:sldChg chg="addSp delSp modSp new del mod setBg">
        <pc:chgData name="Edens, Brooke" userId="a8f68e6f-8ff7-409b-9000-0ce617a98ea8" providerId="ADAL" clId="{F5DBADF9-1009-43F7-BCEC-ADD5CB0414DC}" dt="2023-08-15T00:21:52.745" v="990" actId="47"/>
        <pc:sldMkLst>
          <pc:docMk/>
          <pc:sldMk cId="1995536943" sldId="264"/>
        </pc:sldMkLst>
        <pc:spChg chg="del">
          <ac:chgData name="Edens, Brooke" userId="a8f68e6f-8ff7-409b-9000-0ce617a98ea8" providerId="ADAL" clId="{F5DBADF9-1009-43F7-BCEC-ADD5CB0414DC}" dt="2023-08-15T00:17:58.221" v="952" actId="26606"/>
          <ac:spMkLst>
            <pc:docMk/>
            <pc:sldMk cId="1995536943" sldId="264"/>
            <ac:spMk id="2" creationId="{7A86D7F4-C386-9296-CB8C-9066930A87F0}"/>
          </ac:spMkLst>
        </pc:spChg>
        <pc:spChg chg="del">
          <ac:chgData name="Edens, Brooke" userId="a8f68e6f-8ff7-409b-9000-0ce617a98ea8" providerId="ADAL" clId="{F5DBADF9-1009-43F7-BCEC-ADD5CB0414DC}" dt="2023-08-15T00:17:58.221" v="952" actId="26606"/>
          <ac:spMkLst>
            <pc:docMk/>
            <pc:sldMk cId="1995536943" sldId="264"/>
            <ac:spMk id="3" creationId="{C342D1ED-A0D5-B213-75AE-EB44CCEB5A6A}"/>
          </ac:spMkLst>
        </pc:spChg>
        <pc:spChg chg="add mod">
          <ac:chgData name="Edens, Brooke" userId="a8f68e6f-8ff7-409b-9000-0ce617a98ea8" providerId="ADAL" clId="{F5DBADF9-1009-43F7-BCEC-ADD5CB0414DC}" dt="2023-08-15T00:21:41.761" v="989" actId="1076"/>
          <ac:spMkLst>
            <pc:docMk/>
            <pc:sldMk cId="1995536943" sldId="264"/>
            <ac:spMk id="5" creationId="{4EEFFF02-26B1-FED4-6955-AB55FB45BBD9}"/>
          </ac:spMkLst>
        </pc:spChg>
        <pc:spChg chg="add mod">
          <ac:chgData name="Edens, Brooke" userId="a8f68e6f-8ff7-409b-9000-0ce617a98ea8" providerId="ADAL" clId="{F5DBADF9-1009-43F7-BCEC-ADD5CB0414DC}" dt="2023-08-15T00:21:05.772" v="984" actId="26606"/>
          <ac:spMkLst>
            <pc:docMk/>
            <pc:sldMk cId="1995536943" sldId="264"/>
            <ac:spMk id="6" creationId="{B6740D6A-5504-FB78-F96B-5862A6FD9937}"/>
          </ac:spMkLst>
        </pc:spChg>
        <pc:spChg chg="add mod">
          <ac:chgData name="Edens, Brooke" userId="a8f68e6f-8ff7-409b-9000-0ce617a98ea8" providerId="ADAL" clId="{F5DBADF9-1009-43F7-BCEC-ADD5CB0414DC}" dt="2023-08-15T00:21:05.772" v="984" actId="26606"/>
          <ac:spMkLst>
            <pc:docMk/>
            <pc:sldMk cId="1995536943" sldId="264"/>
            <ac:spMk id="7" creationId="{D8783F72-B400-6CE9-6B38-BE9C7CADCB51}"/>
          </ac:spMkLst>
        </pc:spChg>
        <pc:spChg chg="add mod">
          <ac:chgData name="Edens, Brooke" userId="a8f68e6f-8ff7-409b-9000-0ce617a98ea8" providerId="ADAL" clId="{F5DBADF9-1009-43F7-BCEC-ADD5CB0414DC}" dt="2023-08-15T00:21:05.772" v="984" actId="26606"/>
          <ac:spMkLst>
            <pc:docMk/>
            <pc:sldMk cId="1995536943" sldId="264"/>
            <ac:spMk id="8" creationId="{3FA556D3-D6D2-0F4D-4048-91969E8F86E3}"/>
          </ac:spMkLst>
        </pc:spChg>
        <pc:spChg chg="add del mod">
          <ac:chgData name="Edens, Brooke" userId="a8f68e6f-8ff7-409b-9000-0ce617a98ea8" providerId="ADAL" clId="{F5DBADF9-1009-43F7-BCEC-ADD5CB0414DC}" dt="2023-08-15T00:19:28.517" v="970" actId="478"/>
          <ac:spMkLst>
            <pc:docMk/>
            <pc:sldMk cId="1995536943" sldId="264"/>
            <ac:spMk id="9" creationId="{C9718AE0-EBCC-1E1F-B380-F09CABE9E30A}"/>
          </ac:spMkLst>
        </pc:spChg>
        <pc:spChg chg="add mod">
          <ac:chgData name="Edens, Brooke" userId="a8f68e6f-8ff7-409b-9000-0ce617a98ea8" providerId="ADAL" clId="{F5DBADF9-1009-43F7-BCEC-ADD5CB0414DC}" dt="2023-08-15T00:21:05.772" v="984" actId="26606"/>
          <ac:spMkLst>
            <pc:docMk/>
            <pc:sldMk cId="1995536943" sldId="264"/>
            <ac:spMk id="10" creationId="{42D7600C-08F5-AE15-1011-A908D4D8D92F}"/>
          </ac:spMkLst>
        </pc:spChg>
        <pc:spChg chg="add mod">
          <ac:chgData name="Edens, Brooke" userId="a8f68e6f-8ff7-409b-9000-0ce617a98ea8" providerId="ADAL" clId="{F5DBADF9-1009-43F7-BCEC-ADD5CB0414DC}" dt="2023-08-15T00:21:05.772" v="984" actId="26606"/>
          <ac:spMkLst>
            <pc:docMk/>
            <pc:sldMk cId="1995536943" sldId="264"/>
            <ac:spMk id="11" creationId="{E6E417D5-8670-248E-0BDE-79EFD3A6973F}"/>
          </ac:spMkLst>
        </pc:spChg>
        <pc:spChg chg="add mod">
          <ac:chgData name="Edens, Brooke" userId="a8f68e6f-8ff7-409b-9000-0ce617a98ea8" providerId="ADAL" clId="{F5DBADF9-1009-43F7-BCEC-ADD5CB0414DC}" dt="2023-08-15T00:21:05.772" v="984" actId="26606"/>
          <ac:spMkLst>
            <pc:docMk/>
            <pc:sldMk cId="1995536943" sldId="264"/>
            <ac:spMk id="12" creationId="{395D4E53-22F7-DD7C-B6AF-4892194C5ABF}"/>
          </ac:spMkLst>
        </pc:spChg>
        <pc:spChg chg="add del mod">
          <ac:chgData name="Edens, Brooke" userId="a8f68e6f-8ff7-409b-9000-0ce617a98ea8" providerId="ADAL" clId="{F5DBADF9-1009-43F7-BCEC-ADD5CB0414DC}" dt="2023-08-15T00:21:20.648" v="988" actId="478"/>
          <ac:spMkLst>
            <pc:docMk/>
            <pc:sldMk cId="1995536943" sldId="264"/>
            <ac:spMk id="14" creationId="{AA5A7367-8BC1-4D59-8C90-9EF28CFDFF62}"/>
          </ac:spMkLst>
        </pc:spChg>
        <pc:picChg chg="add del mod">
          <ac:chgData name="Edens, Brooke" userId="a8f68e6f-8ff7-409b-9000-0ce617a98ea8" providerId="ADAL" clId="{F5DBADF9-1009-43F7-BCEC-ADD5CB0414DC}" dt="2023-08-15T00:21:15.964" v="985" actId="478"/>
          <ac:picMkLst>
            <pc:docMk/>
            <pc:sldMk cId="1995536943" sldId="264"/>
            <ac:picMk id="4" creationId="{72AD0CB3-8D6D-9680-776E-1AA5789E17B3}"/>
          </ac:picMkLst>
        </pc:picChg>
      </pc:sldChg>
      <pc:sldChg chg="modSp add mod">
        <pc:chgData name="Edens, Brooke" userId="a8f68e6f-8ff7-409b-9000-0ce617a98ea8" providerId="ADAL" clId="{F5DBADF9-1009-43F7-BCEC-ADD5CB0414DC}" dt="2023-08-22T12:52:34.220" v="1970" actId="207"/>
        <pc:sldMkLst>
          <pc:docMk/>
          <pc:sldMk cId="2042942292" sldId="265"/>
        </pc:sldMkLst>
        <pc:spChg chg="mod">
          <ac:chgData name="Edens, Brooke" userId="a8f68e6f-8ff7-409b-9000-0ce617a98ea8" providerId="ADAL" clId="{F5DBADF9-1009-43F7-BCEC-ADD5CB0414DC}" dt="2023-08-15T00:34:50.906" v="1369" actId="207"/>
          <ac:spMkLst>
            <pc:docMk/>
            <pc:sldMk cId="2042942292" sldId="265"/>
            <ac:spMk id="5" creationId="{9D49E577-2FD7-03F9-B818-A4A4248C27AE}"/>
          </ac:spMkLst>
        </pc:spChg>
        <pc:spChg chg="mod">
          <ac:chgData name="Edens, Brooke" userId="a8f68e6f-8ff7-409b-9000-0ce617a98ea8" providerId="ADAL" clId="{F5DBADF9-1009-43F7-BCEC-ADD5CB0414DC}" dt="2023-08-15T00:34:47.726" v="1368" actId="207"/>
          <ac:spMkLst>
            <pc:docMk/>
            <pc:sldMk cId="2042942292" sldId="265"/>
            <ac:spMk id="6" creationId="{E0A761B8-15C3-2B7A-E28C-F7A28792EC28}"/>
          </ac:spMkLst>
        </pc:spChg>
        <pc:spChg chg="mod">
          <ac:chgData name="Edens, Brooke" userId="a8f68e6f-8ff7-409b-9000-0ce617a98ea8" providerId="ADAL" clId="{F5DBADF9-1009-43F7-BCEC-ADD5CB0414DC}" dt="2023-08-15T00:34:56.475" v="1371" actId="207"/>
          <ac:spMkLst>
            <pc:docMk/>
            <pc:sldMk cId="2042942292" sldId="265"/>
            <ac:spMk id="10" creationId="{B7D90C05-1717-E44B-97BC-3B3533CA353B}"/>
          </ac:spMkLst>
        </pc:spChg>
        <pc:spChg chg="mod">
          <ac:chgData name="Edens, Brooke" userId="a8f68e6f-8ff7-409b-9000-0ce617a98ea8" providerId="ADAL" clId="{F5DBADF9-1009-43F7-BCEC-ADD5CB0414DC}" dt="2023-08-15T00:34:53.884" v="1370" actId="207"/>
          <ac:spMkLst>
            <pc:docMk/>
            <pc:sldMk cId="2042942292" sldId="265"/>
            <ac:spMk id="12" creationId="{D19FD3B4-ABA6-939D-8489-6C372EB3A7EC}"/>
          </ac:spMkLst>
        </pc:spChg>
        <pc:spChg chg="mod">
          <ac:chgData name="Edens, Brooke" userId="a8f68e6f-8ff7-409b-9000-0ce617a98ea8" providerId="ADAL" clId="{F5DBADF9-1009-43F7-BCEC-ADD5CB0414DC}" dt="2023-08-22T12:52:28.887" v="1968" actId="207"/>
          <ac:spMkLst>
            <pc:docMk/>
            <pc:sldMk cId="2042942292" sldId="265"/>
            <ac:spMk id="13" creationId="{A41DE5B2-FB5D-D9F8-8035-F3CA7386455E}"/>
          </ac:spMkLst>
        </pc:spChg>
        <pc:spChg chg="mod">
          <ac:chgData name="Edens, Brooke" userId="a8f68e6f-8ff7-409b-9000-0ce617a98ea8" providerId="ADAL" clId="{F5DBADF9-1009-43F7-BCEC-ADD5CB0414DC}" dt="2023-08-22T12:52:31.737" v="1969" actId="207"/>
          <ac:spMkLst>
            <pc:docMk/>
            <pc:sldMk cId="2042942292" sldId="265"/>
            <ac:spMk id="14" creationId="{3579901A-EFA4-3336-57C3-C7291CC51CEA}"/>
          </ac:spMkLst>
        </pc:spChg>
        <pc:spChg chg="mod">
          <ac:chgData name="Edens, Brooke" userId="a8f68e6f-8ff7-409b-9000-0ce617a98ea8" providerId="ADAL" clId="{F5DBADF9-1009-43F7-BCEC-ADD5CB0414DC}" dt="2023-08-22T12:52:34.220" v="1970" actId="207"/>
          <ac:spMkLst>
            <pc:docMk/>
            <pc:sldMk cId="2042942292" sldId="265"/>
            <ac:spMk id="15" creationId="{321795A8-C8FA-BF58-615C-075D7A6F696C}"/>
          </ac:spMkLst>
        </pc:spChg>
      </pc:sldChg>
      <pc:sldChg chg="modSp add mod">
        <pc:chgData name="Edens, Brooke" userId="a8f68e6f-8ff7-409b-9000-0ce617a98ea8" providerId="ADAL" clId="{F5DBADF9-1009-43F7-BCEC-ADD5CB0414DC}" dt="2023-08-22T12:52:42.553" v="1973" actId="207"/>
        <pc:sldMkLst>
          <pc:docMk/>
          <pc:sldMk cId="1470022835" sldId="266"/>
        </pc:sldMkLst>
        <pc:spChg chg="mod">
          <ac:chgData name="Edens, Brooke" userId="a8f68e6f-8ff7-409b-9000-0ce617a98ea8" providerId="ADAL" clId="{F5DBADF9-1009-43F7-BCEC-ADD5CB0414DC}" dt="2023-08-15T00:33:39.041" v="1319" actId="20577"/>
          <ac:spMkLst>
            <pc:docMk/>
            <pc:sldMk cId="1470022835" sldId="266"/>
            <ac:spMk id="5" creationId="{9D49E577-2FD7-03F9-B818-A4A4248C27AE}"/>
          </ac:spMkLst>
        </pc:spChg>
        <pc:spChg chg="mod">
          <ac:chgData name="Edens, Brooke" userId="a8f68e6f-8ff7-409b-9000-0ce617a98ea8" providerId="ADAL" clId="{F5DBADF9-1009-43F7-BCEC-ADD5CB0414DC}" dt="2023-08-15T00:33:51.363" v="1332" actId="20577"/>
          <ac:spMkLst>
            <pc:docMk/>
            <pc:sldMk cId="1470022835" sldId="266"/>
            <ac:spMk id="6" creationId="{E0A761B8-15C3-2B7A-E28C-F7A28792EC28}"/>
          </ac:spMkLst>
        </pc:spChg>
        <pc:spChg chg="mod">
          <ac:chgData name="Edens, Brooke" userId="a8f68e6f-8ff7-409b-9000-0ce617a98ea8" providerId="ADAL" clId="{F5DBADF9-1009-43F7-BCEC-ADD5CB0414DC}" dt="2023-08-15T00:34:29.165" v="1366" actId="20577"/>
          <ac:spMkLst>
            <pc:docMk/>
            <pc:sldMk cId="1470022835" sldId="266"/>
            <ac:spMk id="10" creationId="{B7D90C05-1717-E44B-97BC-3B3533CA353B}"/>
          </ac:spMkLst>
        </pc:spChg>
        <pc:spChg chg="mod">
          <ac:chgData name="Edens, Brooke" userId="a8f68e6f-8ff7-409b-9000-0ce617a98ea8" providerId="ADAL" clId="{F5DBADF9-1009-43F7-BCEC-ADD5CB0414DC}" dt="2023-08-15T00:34:09.199" v="1353" actId="20577"/>
          <ac:spMkLst>
            <pc:docMk/>
            <pc:sldMk cId="1470022835" sldId="266"/>
            <ac:spMk id="12" creationId="{D19FD3B4-ABA6-939D-8489-6C372EB3A7EC}"/>
          </ac:spMkLst>
        </pc:spChg>
        <pc:spChg chg="mod">
          <ac:chgData name="Edens, Brooke" userId="a8f68e6f-8ff7-409b-9000-0ce617a98ea8" providerId="ADAL" clId="{F5DBADF9-1009-43F7-BCEC-ADD5CB0414DC}" dt="2023-08-22T12:52:37.751" v="1971" actId="207"/>
          <ac:spMkLst>
            <pc:docMk/>
            <pc:sldMk cId="1470022835" sldId="266"/>
            <ac:spMk id="13" creationId="{A41DE5B2-FB5D-D9F8-8035-F3CA7386455E}"/>
          </ac:spMkLst>
        </pc:spChg>
        <pc:spChg chg="mod">
          <ac:chgData name="Edens, Brooke" userId="a8f68e6f-8ff7-409b-9000-0ce617a98ea8" providerId="ADAL" clId="{F5DBADF9-1009-43F7-BCEC-ADD5CB0414DC}" dt="2023-08-22T12:52:39.808" v="1972" actId="207"/>
          <ac:spMkLst>
            <pc:docMk/>
            <pc:sldMk cId="1470022835" sldId="266"/>
            <ac:spMk id="14" creationId="{3579901A-EFA4-3336-57C3-C7291CC51CEA}"/>
          </ac:spMkLst>
        </pc:spChg>
        <pc:spChg chg="mod">
          <ac:chgData name="Edens, Brooke" userId="a8f68e6f-8ff7-409b-9000-0ce617a98ea8" providerId="ADAL" clId="{F5DBADF9-1009-43F7-BCEC-ADD5CB0414DC}" dt="2023-08-22T12:52:42.553" v="1973" actId="207"/>
          <ac:spMkLst>
            <pc:docMk/>
            <pc:sldMk cId="1470022835" sldId="266"/>
            <ac:spMk id="15" creationId="{321795A8-C8FA-BF58-615C-075D7A6F696C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E5C88A-6821-4768-602F-2082EB7C7E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9F372CA-F08F-179F-4639-9985932995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FEB32C-7CC0-F4AE-3D05-882C9E5FA4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D657A-8BE4-4324-9F12-AE40660B9292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B0FD7E-BBD2-671C-E278-F6B4997D49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4948C2-5840-6CF7-40C0-8352D51D84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934E9-ED43-4E1B-9C85-1631D39F32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8068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13D966-6F8E-6852-2C52-EB8D2F0A9A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ACCA98-29A9-CD02-00BA-4CA55F001F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8ABE78-6B24-1CFD-F3AA-5AB99AE94A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D657A-8BE4-4324-9F12-AE40660B9292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21A4EF-89CD-21A4-BB04-926F06859B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7E673B-BF6A-CAE0-AADB-A549FE0AA1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934E9-ED43-4E1B-9C85-1631D39F32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5783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7A786DA-2454-84A2-7EE4-E76DA8D866C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C006E91-D48E-211F-D4D6-73120A38EE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7AF3F8-DE63-4798-188E-02A3CFA1B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D657A-8BE4-4324-9F12-AE40660B9292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99A98F-F1C5-286D-A58B-3CA4C4D4CC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7555CC-D711-1B5E-97E4-F0B2766A4B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934E9-ED43-4E1B-9C85-1631D39F32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8409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88FBED-C1E0-35C5-6A72-C67E402723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5ACDB3-C008-0E31-E5DC-27A563DB2D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1EF926-0163-73C8-7960-13E643B875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D657A-8BE4-4324-9F12-AE40660B9292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C36507-2FB8-5375-F6FA-242E335E0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8C8199-B443-B23B-10A7-AF5F684484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934E9-ED43-4E1B-9C85-1631D39F32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4617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4D504D-2052-DAF6-0E77-6666568182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B9850E-76B4-7857-5090-04C36A237E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139988-164E-BF9D-4CFA-80312304E0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D657A-8BE4-4324-9F12-AE40660B9292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BF5FBE-9865-9297-4022-7A283449C0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891825-9647-2694-6AA2-11FA129931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934E9-ED43-4E1B-9C85-1631D39F32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2990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B36B28-1649-1321-8B47-55E18B8755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49F62B-EBF6-0826-FFB7-B166F1A1CFB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19889E4-71B4-7383-0EE4-27B3F5B72F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E3F6A2-F967-24BA-FABF-812261BBDB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D657A-8BE4-4324-9F12-AE40660B9292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9C440F-A6FE-E46E-CE38-97508B04FD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DF644C-ADBB-FFBA-C807-01CC6D5C2B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934E9-ED43-4E1B-9C85-1631D39F32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4822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739780-A3FF-197A-7197-7209CB2DD5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2F1656-B41A-EFC8-B771-C3DD5C280A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BF6C9DB-B6B7-CB5A-4BB5-7AEE739075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8842A56-4E55-AAB0-765E-DFD179660EA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DA5FD03-64BE-04A7-ACAD-71C3D8AEE6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1676AD0-63FF-A506-3ED1-1208634B4E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D657A-8BE4-4324-9F12-AE40660B9292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62954F6-F81A-2CA3-EC9C-95CF18C17D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97BFB1B-3188-C5B8-BEA3-A3BCF56C95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934E9-ED43-4E1B-9C85-1631D39F32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2985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958A5B-7956-B47E-52A8-A053341CAC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E04B99C-C2A9-3DFE-A78D-F7BC605C01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D657A-8BE4-4324-9F12-AE40660B9292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507FBE8-8795-A247-D9BF-D679EC546E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DF3738-D92D-CA76-5EED-DCB0F26D9F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934E9-ED43-4E1B-9C85-1631D39F32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45311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17B148C-4412-3EF3-18C6-0C8C13497D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D657A-8BE4-4324-9F12-AE40660B9292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64BF1F1-4001-E4B8-09DA-F55EE9DE67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B2B088-7BAD-F845-B094-1C26C02DE0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934E9-ED43-4E1B-9C85-1631D39F32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972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030489-1C63-EC87-1A07-C7E843CFFA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388C8F-2D6E-0B3A-27AF-2A4D414152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13E8F2B-6311-FCB6-CCD7-68EA664DD3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BF5265-3E57-5B80-D7DC-48E9C09D42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D657A-8BE4-4324-9F12-AE40660B9292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4B43E9-457B-415F-223F-003F725FD6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81F4BB-5A5C-7DE0-4922-723601A0A6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934E9-ED43-4E1B-9C85-1631D39F32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8609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23A165-6768-ECCF-3B70-6446844013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D3F3D84-BF87-9857-A4A1-644BD48A79E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CA106C3-E34B-F39F-12B0-72043D142B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0CAB1A-E4CE-541E-B7C9-099AEB3229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D657A-8BE4-4324-9F12-AE40660B9292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94C2FF-F7F0-A8DC-B59C-F338B2D75D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F3B14B7-FD89-16B6-F5F1-D148708829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934E9-ED43-4E1B-9C85-1631D39F32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7008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66E3698-E4D0-0FF9-F955-97C9E6AE5A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6479EE-8579-611C-137C-9707C69360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82FBC9-11BF-81A9-7A9E-E1252682104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8D657A-8BE4-4324-9F12-AE40660B9292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C11389-752E-1518-2048-92AF7B2A86E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FF925E-A306-6F9B-0DDB-EA7CEFCCA5E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F934E9-ED43-4E1B-9C85-1631D39F32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98617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9D32F93-50AC-4C46-A5DB-291C60DDB7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Chamberlain University">
            <a:extLst>
              <a:ext uri="{FF2B5EF4-FFF2-40B4-BE49-F238E27FC236}">
                <a16:creationId xmlns:a16="http://schemas.microsoft.com/office/drawing/2014/main" id="{0226BFA7-E875-292A-1FAE-134F687BCC7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7601" y="777193"/>
            <a:ext cx="9613397" cy="1898642"/>
          </a:xfrm>
          <a:prstGeom prst="rect">
            <a:avLst/>
          </a:prstGeom>
        </p:spPr>
      </p:pic>
      <p:sp>
        <p:nvSpPr>
          <p:cNvPr id="11" name="Right Triangle 10">
            <a:extLst>
              <a:ext uri="{FF2B5EF4-FFF2-40B4-BE49-F238E27FC236}">
                <a16:creationId xmlns:a16="http://schemas.microsoft.com/office/drawing/2014/main" id="{827DC2C4-B485-428A-BF4A-472D2967F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E04B5EB-F158-4507-90DD-BD23620C7C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7D4F66A-4959-7E86-212A-DA9BC87612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79326" y="2153890"/>
            <a:ext cx="8921672" cy="1713305"/>
          </a:xfrm>
        </p:spPr>
        <p:txBody>
          <a:bodyPr anchor="b">
            <a:normAutofit fontScale="90000"/>
          </a:bodyPr>
          <a:lstStyle/>
          <a:p>
            <a:pPr marL="457200" marR="0" algn="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b="1" kern="0" dirty="0">
                <a:solidFill>
                  <a:srgbClr val="002060"/>
                </a:solidFill>
                <a:effectLst/>
                <a:latin typeface="Garamond" panose="02020404030301010803" pitchFamily="18" charset="0"/>
                <a:ea typeface="MS Mincho" panose="02020609040205080304" pitchFamily="49" charset="-128"/>
                <a:cs typeface="Arial" panose="020B0604020202020204" pitchFamily="34" charset="0"/>
              </a:rPr>
              <a:t>Week 5 Assignment</a:t>
            </a:r>
            <a:br>
              <a:rPr lang="en-US" sz="1800" b="1" kern="0" dirty="0">
                <a:solidFill>
                  <a:srgbClr val="002060"/>
                </a:solidFill>
                <a:effectLst/>
                <a:latin typeface="Garamond" panose="02020404030301010803" pitchFamily="18" charset="0"/>
                <a:ea typeface="MS Mincho" panose="02020609040205080304" pitchFamily="49" charset="-128"/>
                <a:cs typeface="Arial" panose="020B0604020202020204" pitchFamily="34" charset="0"/>
              </a:rPr>
            </a:br>
            <a:r>
              <a:rPr lang="en-US" sz="1800" b="1" kern="0" dirty="0">
                <a:solidFill>
                  <a:srgbClr val="002060"/>
                </a:solidFill>
                <a:effectLst/>
                <a:latin typeface="Garamond" panose="02020404030301010803" pitchFamily="18" charset="0"/>
                <a:ea typeface="MS Mincho" panose="02020609040205080304" pitchFamily="49" charset="-128"/>
                <a:cs typeface="Arial" panose="020B0604020202020204" pitchFamily="34" charset="0"/>
              </a:rPr>
              <a:t>Part 2: Ethical Issues with Wearable Technologies Template</a:t>
            </a:r>
            <a:br>
              <a:rPr lang="en-US" sz="1800" b="1" kern="0" dirty="0">
                <a:solidFill>
                  <a:srgbClr val="002060"/>
                </a:solidFill>
                <a:effectLst/>
                <a:latin typeface="Garamond" panose="02020404030301010803" pitchFamily="18" charset="0"/>
                <a:ea typeface="MS Mincho" panose="02020609040205080304" pitchFamily="49" charset="-128"/>
                <a:cs typeface="Arial" panose="020B0604020202020204" pitchFamily="34" charset="0"/>
              </a:rPr>
            </a:br>
            <a:endParaRPr lang="en-US" sz="8000" dirty="0"/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DD82D100-F6E5-46E7-1C5D-963A225FEFD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06554" y="2871465"/>
            <a:ext cx="9144000" cy="1898642"/>
          </a:xfrm>
        </p:spPr>
        <p:txBody>
          <a:bodyPr>
            <a:normAutofit fontScale="92500" lnSpcReduction="20000"/>
          </a:bodyPr>
          <a:lstStyle/>
          <a:p>
            <a:pPr marL="0" marR="0" algn="l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300" b="1" dirty="0">
                <a:effectLst/>
                <a:latin typeface="Arial" panose="020B0604020202020204" pitchFamily="34" charset="0"/>
                <a:ea typeface="MS Mincho" panose="02020609040205080304" pitchFamily="49" charset="-128"/>
              </a:rPr>
              <a:t>Directions:</a:t>
            </a:r>
            <a:r>
              <a:rPr lang="en-US" sz="1300" dirty="0">
                <a:effectLst/>
                <a:latin typeface="Arial" panose="020B0604020202020204" pitchFamily="34" charset="0"/>
                <a:ea typeface="MS Mincho" panose="02020609040205080304" pitchFamily="49" charset="-128"/>
              </a:rPr>
              <a:t> Use the wearable technology selected in the Week 3 Part 1: Examining Wearable Technologies assignment. Use this template to complete the Part 2: Ethical Issues with Wearable Technologies assignment.</a:t>
            </a:r>
          </a:p>
          <a:p>
            <a:pPr marL="342900" marR="0" lvl="0" indent="-34290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300" dirty="0">
                <a:effectLst/>
                <a:latin typeface="Arial" panose="020B0604020202020204" pitchFamily="34" charset="0"/>
                <a:ea typeface="MS Mincho" panose="02020609040205080304" pitchFamily="49" charset="-128"/>
              </a:rPr>
              <a:t>Click into the box below to add your name and date. </a:t>
            </a:r>
          </a:p>
          <a:p>
            <a:pPr marL="342900" marR="0" lvl="0" indent="-34290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300" dirty="0">
                <a:effectLst/>
                <a:latin typeface="Arial" panose="020B0604020202020204" pitchFamily="34" charset="0"/>
                <a:ea typeface="MS Mincho" panose="02020609040205080304" pitchFamily="49" charset="-128"/>
              </a:rPr>
              <a:t>Click into each box where it says </a:t>
            </a:r>
            <a:r>
              <a:rPr lang="en-US" sz="13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MS Mincho" panose="02020609040205080304" pitchFamily="49" charset="-128"/>
              </a:rPr>
              <a:t>[TYPE HERE] </a:t>
            </a:r>
            <a:r>
              <a:rPr lang="en-US" sz="1300" dirty="0">
                <a:effectLst/>
                <a:latin typeface="Arial" panose="020B0604020202020204" pitchFamily="34" charset="0"/>
                <a:ea typeface="MS Mincho" panose="02020609040205080304" pitchFamily="49" charset="-128"/>
              </a:rPr>
              <a:t>on the following concept map slides. </a:t>
            </a:r>
          </a:p>
          <a:p>
            <a:pPr marL="342900" marR="0" lvl="0" indent="-34290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300" dirty="0">
                <a:latin typeface="Arial" panose="020B0604020202020204" pitchFamily="34" charset="0"/>
                <a:ea typeface="MS Mincho" panose="02020609040205080304" pitchFamily="49" charset="-128"/>
              </a:rPr>
              <a:t>Remove the words </a:t>
            </a:r>
            <a:r>
              <a:rPr lang="en-US" sz="13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MS Mincho" panose="02020609040205080304" pitchFamily="49" charset="-128"/>
              </a:rPr>
              <a:t>[TYPE HERE] </a:t>
            </a:r>
            <a:r>
              <a:rPr lang="en-US" sz="1300" dirty="0">
                <a:effectLst/>
                <a:latin typeface="Arial" panose="020B0604020202020204" pitchFamily="34" charset="0"/>
                <a:ea typeface="MS Mincho" panose="02020609040205080304" pitchFamily="49" charset="-128"/>
              </a:rPr>
              <a:t>and answer the questions. </a:t>
            </a:r>
          </a:p>
          <a:p>
            <a:pPr marL="342900" marR="0" lvl="0" indent="-34290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300" dirty="0">
                <a:effectLst/>
                <a:latin typeface="Arial" panose="020B0604020202020204" pitchFamily="34" charset="0"/>
                <a:ea typeface="MS Mincho" panose="02020609040205080304" pitchFamily="49" charset="-128"/>
              </a:rPr>
              <a:t>Do not change the font size. </a:t>
            </a:r>
            <a:r>
              <a:rPr lang="en-US" sz="1300" dirty="0">
                <a:latin typeface="Arial" panose="020B0604020202020204" pitchFamily="34" charset="0"/>
                <a:ea typeface="MS Mincho" panose="02020609040205080304" pitchFamily="49" charset="-128"/>
              </a:rPr>
              <a:t>Ensure t</a:t>
            </a:r>
            <a:r>
              <a:rPr lang="en-US" sz="1300" dirty="0">
                <a:effectLst/>
                <a:latin typeface="Arial" panose="020B0604020202020204" pitchFamily="34" charset="0"/>
                <a:ea typeface="MS Mincho" panose="02020609040205080304" pitchFamily="49" charset="-128"/>
              </a:rPr>
              <a:t>he font color is black and that your answer fits within the box.</a:t>
            </a:r>
          </a:p>
          <a:p>
            <a:pPr marL="342900" marR="0" lvl="0" indent="-34290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300" dirty="0">
                <a:effectLst/>
                <a:latin typeface="Arial" panose="020B0604020202020204" pitchFamily="34" charset="0"/>
                <a:ea typeface="MS Mincho" panose="02020609040205080304" pitchFamily="49" charset="-128"/>
              </a:rPr>
              <a:t>Answer the questions under each section on all slides with explanation and detail.</a:t>
            </a:r>
          </a:p>
          <a:p>
            <a:pPr marL="342900" marR="0" lvl="0" indent="-34290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300" dirty="0">
                <a:effectLst/>
                <a:latin typeface="Arial" panose="020B0604020202020204" pitchFamily="34" charset="0"/>
                <a:ea typeface="MS Mincho" panose="02020609040205080304" pitchFamily="49" charset="-128"/>
              </a:rPr>
              <a:t>Provide at least two scholarly sources from the Chamberlain </a:t>
            </a:r>
            <a:r>
              <a:rPr lang="en-US" sz="1300" dirty="0">
                <a:latin typeface="Arial" panose="020B0604020202020204" pitchFamily="34" charset="0"/>
                <a:ea typeface="MS Mincho" panose="02020609040205080304" pitchFamily="49" charset="-128"/>
              </a:rPr>
              <a:t>Library to answer the questions. Provide an APA in-text citation and complete APA reference for each scholarly source (2 required). Include the Chamberlain Library permalink after the URL in the reference. </a:t>
            </a:r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FAF9DA4-24B7-FFFE-21ED-72C1C94F4000}"/>
              </a:ext>
            </a:extLst>
          </p:cNvPr>
          <p:cNvSpPr txBox="1"/>
          <p:nvPr/>
        </p:nvSpPr>
        <p:spPr>
          <a:xfrm>
            <a:off x="1287601" y="5027961"/>
            <a:ext cx="4618249" cy="89255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300" b="1">
                <a:effectLst/>
                <a:latin typeface="Arial" panose="020B0604020202020204" pitchFamily="34" charset="0"/>
                <a:ea typeface="MS Mincho" panose="02020609040205080304" pitchFamily="49" charset="-128"/>
              </a:rPr>
              <a:t>Name:   </a:t>
            </a:r>
          </a:p>
          <a:p>
            <a:endParaRPr lang="en-US" sz="1300" b="1">
              <a:effectLst/>
              <a:latin typeface="Arial" panose="020B0604020202020204" pitchFamily="34" charset="0"/>
              <a:ea typeface="MS Mincho" panose="02020609040205080304" pitchFamily="49" charset="-128"/>
            </a:endParaRPr>
          </a:p>
          <a:p>
            <a:r>
              <a:rPr lang="en-US" sz="1300" b="1">
                <a:latin typeface="Arial" panose="020B0604020202020204" pitchFamily="34" charset="0"/>
                <a:ea typeface="MS Mincho" panose="02020609040205080304" pitchFamily="49" charset="-128"/>
              </a:rPr>
              <a:t>Date:    </a:t>
            </a:r>
          </a:p>
          <a:p>
            <a:endParaRPr lang="en-US" sz="1300"/>
          </a:p>
        </p:txBody>
      </p:sp>
    </p:spTree>
    <p:extLst>
      <p:ext uri="{BB962C8B-B14F-4D97-AF65-F5344CB8AC3E}">
        <p14:creationId xmlns:p14="http://schemas.microsoft.com/office/powerpoint/2010/main" val="15288900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6">
            <a:extLst>
              <a:ext uri="{FF2B5EF4-FFF2-40B4-BE49-F238E27FC236}">
                <a16:creationId xmlns:a16="http://schemas.microsoft.com/office/drawing/2014/main" id="{9D49E577-2FD7-03F9-B818-A4A4248C27AE}"/>
              </a:ext>
            </a:extLst>
          </p:cNvPr>
          <p:cNvSpPr txBox="1"/>
          <p:nvPr/>
        </p:nvSpPr>
        <p:spPr>
          <a:xfrm>
            <a:off x="5372960" y="257175"/>
            <a:ext cx="1238025" cy="857250"/>
          </a:xfrm>
          <a:prstGeom prst="rect">
            <a:avLst/>
          </a:prstGeom>
          <a:solidFill>
            <a:srgbClr val="FFC000"/>
          </a:solidFill>
          <a:ln w="6350">
            <a:solidFill>
              <a:schemeClr val="tx1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100" b="1">
                <a:effectLst/>
                <a:latin typeface="Arial" panose="020B0604020202020204" pitchFamily="34" charset="0"/>
                <a:ea typeface="MS Mincho" panose="02020609040205080304" pitchFamily="49" charset="-128"/>
              </a:rPr>
              <a:t> </a:t>
            </a:r>
            <a:endParaRPr lang="en-US" sz="1100">
              <a:effectLst/>
              <a:latin typeface="Arial" panose="020B0604020202020204" pitchFamily="34" charset="0"/>
              <a:ea typeface="MS Mincho" panose="02020609040205080304" pitchFamily="49" charset="-128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endParaRPr lang="en-US" sz="1100" b="1">
              <a:effectLst/>
              <a:latin typeface="Arial" panose="020B0604020202020204" pitchFamily="34" charset="0"/>
              <a:ea typeface="MS Mincho" panose="02020609040205080304" pitchFamily="49" charset="-128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100" b="1">
                <a:effectLst/>
                <a:latin typeface="Arial" panose="020B0604020202020204" pitchFamily="34" charset="0"/>
                <a:ea typeface="MS Mincho" panose="02020609040205080304" pitchFamily="49" charset="-128"/>
              </a:rPr>
              <a:t>PRIVACY</a:t>
            </a:r>
            <a:endParaRPr lang="en-US" sz="1100">
              <a:effectLst/>
              <a:latin typeface="Arial" panose="020B0604020202020204" pitchFamily="34" charset="0"/>
              <a:ea typeface="MS Mincho" panose="02020609040205080304" pitchFamily="49" charset="-128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7D90C05-1717-E44B-97BC-3B3533CA353B}"/>
              </a:ext>
            </a:extLst>
          </p:cNvPr>
          <p:cNvSpPr/>
          <p:nvPr/>
        </p:nvSpPr>
        <p:spPr>
          <a:xfrm>
            <a:off x="9528176" y="999967"/>
            <a:ext cx="1228104" cy="812425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000">
                <a:solidFill>
                  <a:srgbClr val="000000"/>
                </a:solidFill>
                <a:effectLst/>
                <a:latin typeface="Arial" panose="020B0604020202020204" pitchFamily="34" charset="0"/>
                <a:ea typeface="MS Mincho" panose="02020609040205080304" pitchFamily="49" charset="-128"/>
              </a:rPr>
              <a:t>Data Storage</a:t>
            </a:r>
            <a:endParaRPr lang="en-US" sz="1100">
              <a:effectLst/>
              <a:latin typeface="Arial" panose="020B0604020202020204" pitchFamily="34" charset="0"/>
              <a:ea typeface="MS Mincho" panose="02020609040205080304" pitchFamily="49" charset="-128"/>
            </a:endParaRPr>
          </a:p>
        </p:txBody>
      </p:sp>
      <p:sp>
        <p:nvSpPr>
          <p:cNvPr id="13" name="Text Box 24">
            <a:extLst>
              <a:ext uri="{FF2B5EF4-FFF2-40B4-BE49-F238E27FC236}">
                <a16:creationId xmlns:a16="http://schemas.microsoft.com/office/drawing/2014/main" id="{A41DE5B2-FB5D-D9F8-8035-F3CA7386455E}"/>
              </a:ext>
            </a:extLst>
          </p:cNvPr>
          <p:cNvSpPr txBox="1"/>
          <p:nvPr/>
        </p:nvSpPr>
        <p:spPr>
          <a:xfrm>
            <a:off x="236888" y="2871910"/>
            <a:ext cx="3659090" cy="3800121"/>
          </a:xfrm>
          <a:prstGeom prst="rect">
            <a:avLst/>
          </a:prstGeom>
          <a:solidFill>
            <a:schemeClr val="lt1"/>
          </a:solidFill>
          <a:ln w="3810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800">
                <a:solidFill>
                  <a:srgbClr val="000000"/>
                </a:solidFill>
                <a:effectLst/>
                <a:latin typeface="Arial" panose="020B0604020202020204" pitchFamily="34" charset="0"/>
                <a:ea typeface="MS Mincho" panose="02020609040205080304" pitchFamily="49" charset="-128"/>
              </a:rPr>
              <a:t>What are privacy concerns related to what personal data is collected?</a:t>
            </a:r>
            <a:endParaRPr lang="en-US" sz="800">
              <a:effectLst/>
              <a:latin typeface="Arial" panose="020B0604020202020204" pitchFamily="34" charset="0"/>
              <a:ea typeface="MS Mincho" panose="02020609040205080304" pitchFamily="49" charset="-128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800">
                <a:solidFill>
                  <a:srgbClr val="FF0000"/>
                </a:solidFill>
                <a:effectLst/>
                <a:latin typeface="Arial" panose="020B0604020202020204" pitchFamily="34" charset="0"/>
                <a:ea typeface="MS Mincho" panose="02020609040205080304" pitchFamily="49" charset="-128"/>
              </a:rPr>
              <a:t>[TYPE HERE]</a:t>
            </a:r>
          </a:p>
        </p:txBody>
      </p:sp>
      <p:sp>
        <p:nvSpPr>
          <p:cNvPr id="14" name="Text Box 24">
            <a:extLst>
              <a:ext uri="{FF2B5EF4-FFF2-40B4-BE49-F238E27FC236}">
                <a16:creationId xmlns:a16="http://schemas.microsoft.com/office/drawing/2014/main" id="{3579901A-EFA4-3336-57C3-C7291CC51CEA}"/>
              </a:ext>
            </a:extLst>
          </p:cNvPr>
          <p:cNvSpPr txBox="1"/>
          <p:nvPr/>
        </p:nvSpPr>
        <p:spPr>
          <a:xfrm>
            <a:off x="4246259" y="3277992"/>
            <a:ext cx="3699482" cy="3394039"/>
          </a:xfrm>
          <a:prstGeom prst="rect">
            <a:avLst/>
          </a:prstGeom>
          <a:solidFill>
            <a:schemeClr val="lt1"/>
          </a:solidFill>
          <a:ln w="3810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800">
                <a:solidFill>
                  <a:srgbClr val="000000"/>
                </a:solidFill>
                <a:effectLst/>
                <a:latin typeface="Arial" panose="020B0604020202020204" pitchFamily="34" charset="0"/>
                <a:ea typeface="MS Mincho" panose="02020609040205080304" pitchFamily="49" charset="-128"/>
              </a:rPr>
              <a:t>What are th</a:t>
            </a:r>
            <a:r>
              <a:rPr lang="en-US" sz="800">
                <a:solidFill>
                  <a:srgbClr val="000000"/>
                </a:solidFill>
                <a:latin typeface="Arial" panose="020B0604020202020204" pitchFamily="34" charset="0"/>
                <a:ea typeface="MS Mincho" panose="02020609040205080304" pitchFamily="49" charset="-128"/>
              </a:rPr>
              <a:t>e concerns surrounding who has access</a:t>
            </a:r>
            <a:r>
              <a:rPr lang="en-US" sz="800">
                <a:solidFill>
                  <a:srgbClr val="000000"/>
                </a:solidFill>
                <a:effectLst/>
                <a:latin typeface="Arial" panose="020B0604020202020204" pitchFamily="34" charset="0"/>
                <a:ea typeface="MS Mincho" panose="02020609040205080304" pitchFamily="49" charset="-128"/>
              </a:rPr>
              <a:t>?</a:t>
            </a:r>
            <a:endParaRPr lang="en-US" sz="800">
              <a:effectLst/>
              <a:latin typeface="Arial" panose="020B0604020202020204" pitchFamily="34" charset="0"/>
              <a:ea typeface="MS Mincho" panose="02020609040205080304" pitchFamily="49" charset="-128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800">
                <a:solidFill>
                  <a:srgbClr val="FF0000"/>
                </a:solidFill>
                <a:effectLst/>
                <a:latin typeface="Arial" panose="020B0604020202020204" pitchFamily="34" charset="0"/>
                <a:ea typeface="MS Mincho" panose="02020609040205080304" pitchFamily="49" charset="-128"/>
              </a:rPr>
              <a:t>[TYPE HERE]</a:t>
            </a:r>
          </a:p>
        </p:txBody>
      </p:sp>
      <p:sp>
        <p:nvSpPr>
          <p:cNvPr id="15" name="Text Box 26">
            <a:extLst>
              <a:ext uri="{FF2B5EF4-FFF2-40B4-BE49-F238E27FC236}">
                <a16:creationId xmlns:a16="http://schemas.microsoft.com/office/drawing/2014/main" id="{321795A8-C8FA-BF58-615C-075D7A6F696C}"/>
              </a:ext>
            </a:extLst>
          </p:cNvPr>
          <p:cNvSpPr txBox="1"/>
          <p:nvPr/>
        </p:nvSpPr>
        <p:spPr>
          <a:xfrm>
            <a:off x="8292488" y="2871910"/>
            <a:ext cx="3699481" cy="3800121"/>
          </a:xfrm>
          <a:prstGeom prst="rect">
            <a:avLst/>
          </a:prstGeom>
          <a:solidFill>
            <a:schemeClr val="lt1"/>
          </a:solidFill>
          <a:ln w="3810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800">
                <a:solidFill>
                  <a:srgbClr val="000000"/>
                </a:solidFill>
                <a:effectLst/>
                <a:latin typeface="Arial" panose="020B0604020202020204" pitchFamily="34" charset="0"/>
                <a:ea typeface="MS Mincho" panose="02020609040205080304" pitchFamily="49" charset="-128"/>
              </a:rPr>
              <a:t>What are the security concerns surrounding data storage?</a:t>
            </a:r>
            <a:endParaRPr lang="en-US" sz="800">
              <a:effectLst/>
              <a:latin typeface="Arial" panose="020B0604020202020204" pitchFamily="34" charset="0"/>
              <a:ea typeface="MS Mincho" panose="02020609040205080304" pitchFamily="49" charset="-128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800">
                <a:solidFill>
                  <a:srgbClr val="FF0000"/>
                </a:solidFill>
                <a:effectLst/>
                <a:latin typeface="Arial" panose="020B0604020202020204" pitchFamily="34" charset="0"/>
                <a:ea typeface="MS Mincho" panose="02020609040205080304" pitchFamily="49" charset="-128"/>
              </a:rPr>
              <a:t>[TYPE HERE]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700">
                <a:solidFill>
                  <a:srgbClr val="FF0000"/>
                </a:solidFill>
                <a:effectLst/>
                <a:latin typeface="Arial" panose="020B0604020202020204" pitchFamily="34" charset="0"/>
                <a:ea typeface="MS Mincho" panose="02020609040205080304" pitchFamily="49" charset="-128"/>
              </a:rPr>
              <a:t> </a:t>
            </a:r>
            <a:endParaRPr lang="en-US" sz="1100">
              <a:solidFill>
                <a:srgbClr val="FF0000"/>
              </a:solidFill>
              <a:effectLst/>
              <a:latin typeface="Arial" panose="020B0604020202020204" pitchFamily="34" charset="0"/>
              <a:ea typeface="MS Mincho" panose="02020609040205080304" pitchFamily="49" charset="-128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0A761B8-15C3-2B7A-E28C-F7A28792EC28}"/>
              </a:ext>
            </a:extLst>
          </p:cNvPr>
          <p:cNvSpPr/>
          <p:nvPr/>
        </p:nvSpPr>
        <p:spPr>
          <a:xfrm>
            <a:off x="1452381" y="999967"/>
            <a:ext cx="1228104" cy="812425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000">
                <a:solidFill>
                  <a:srgbClr val="000000"/>
                </a:solidFill>
                <a:effectLst/>
                <a:latin typeface="Arial" panose="020B0604020202020204" pitchFamily="34" charset="0"/>
                <a:ea typeface="MS Mincho" panose="02020609040205080304" pitchFamily="49" charset="-128"/>
              </a:rPr>
              <a:t>Data Collection</a:t>
            </a:r>
            <a:endParaRPr lang="en-US" sz="1100">
              <a:effectLst/>
              <a:latin typeface="Arial" panose="020B0604020202020204" pitchFamily="34" charset="0"/>
              <a:ea typeface="MS Mincho" panose="02020609040205080304" pitchFamily="49" charset="-128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19FD3B4-ABA6-939D-8489-6C372EB3A7EC}"/>
              </a:ext>
            </a:extLst>
          </p:cNvPr>
          <p:cNvSpPr/>
          <p:nvPr/>
        </p:nvSpPr>
        <p:spPr>
          <a:xfrm>
            <a:off x="5377920" y="1719897"/>
            <a:ext cx="1228104" cy="812425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000">
                <a:solidFill>
                  <a:srgbClr val="000000"/>
                </a:solidFill>
                <a:effectLst/>
                <a:latin typeface="Arial" panose="020B0604020202020204" pitchFamily="34" charset="0"/>
                <a:ea typeface="MS Mincho" panose="02020609040205080304" pitchFamily="49" charset="-128"/>
              </a:rPr>
              <a:t>Data Access</a:t>
            </a:r>
            <a:endParaRPr lang="en-US" sz="1100">
              <a:effectLst/>
              <a:latin typeface="Arial" panose="020B0604020202020204" pitchFamily="34" charset="0"/>
              <a:ea typeface="MS Mincho" panose="02020609040205080304" pitchFamily="49" charset="-128"/>
            </a:endParaRP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D760F6E3-A5EE-C72E-FB40-D85A9DA6B4D5}"/>
              </a:ext>
            </a:extLst>
          </p:cNvPr>
          <p:cNvCxnSpPr>
            <a:cxnSpLocks/>
          </p:cNvCxnSpPr>
          <p:nvPr/>
        </p:nvCxnSpPr>
        <p:spPr>
          <a:xfrm flipH="1">
            <a:off x="2838450" y="685800"/>
            <a:ext cx="2515460" cy="428625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29F46276-5253-9A6A-E5FE-5DF38D6F144B}"/>
              </a:ext>
            </a:extLst>
          </p:cNvPr>
          <p:cNvCxnSpPr>
            <a:cxnSpLocks/>
          </p:cNvCxnSpPr>
          <p:nvPr/>
        </p:nvCxnSpPr>
        <p:spPr>
          <a:xfrm>
            <a:off x="6639560" y="685800"/>
            <a:ext cx="2752090" cy="428625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A23A8EC1-9B15-5CC6-A446-8EF63227E1E2}"/>
              </a:ext>
            </a:extLst>
          </p:cNvPr>
          <p:cNvCxnSpPr/>
          <p:nvPr/>
        </p:nvCxnSpPr>
        <p:spPr>
          <a:xfrm>
            <a:off x="2066433" y="1895475"/>
            <a:ext cx="0" cy="828675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D5320DE3-2BD1-02E4-436D-D2CC1F800567}"/>
              </a:ext>
            </a:extLst>
          </p:cNvPr>
          <p:cNvCxnSpPr/>
          <p:nvPr/>
        </p:nvCxnSpPr>
        <p:spPr>
          <a:xfrm>
            <a:off x="10142228" y="1895475"/>
            <a:ext cx="0" cy="828675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F986B341-DBA4-8456-C382-9668B349CF9F}"/>
              </a:ext>
            </a:extLst>
          </p:cNvPr>
          <p:cNvCxnSpPr>
            <a:cxnSpLocks/>
          </p:cNvCxnSpPr>
          <p:nvPr/>
        </p:nvCxnSpPr>
        <p:spPr>
          <a:xfrm>
            <a:off x="5991972" y="2624260"/>
            <a:ext cx="0" cy="57614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87FFA2B8-1B52-AB26-8A3C-6D2816FFD37B}"/>
              </a:ext>
            </a:extLst>
          </p:cNvPr>
          <p:cNvCxnSpPr>
            <a:cxnSpLocks/>
          </p:cNvCxnSpPr>
          <p:nvPr/>
        </p:nvCxnSpPr>
        <p:spPr>
          <a:xfrm>
            <a:off x="5991972" y="1162807"/>
            <a:ext cx="0" cy="504068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703200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6">
            <a:extLst>
              <a:ext uri="{FF2B5EF4-FFF2-40B4-BE49-F238E27FC236}">
                <a16:creationId xmlns:a16="http://schemas.microsoft.com/office/drawing/2014/main" id="{9D49E577-2FD7-03F9-B818-A4A4248C27AE}"/>
              </a:ext>
            </a:extLst>
          </p:cNvPr>
          <p:cNvSpPr txBox="1"/>
          <p:nvPr/>
        </p:nvSpPr>
        <p:spPr>
          <a:xfrm>
            <a:off x="5372960" y="257175"/>
            <a:ext cx="1238025" cy="857250"/>
          </a:xfrm>
          <a:prstGeom prst="rect">
            <a:avLst/>
          </a:prstGeom>
          <a:solidFill>
            <a:srgbClr val="2C9CA0"/>
          </a:solidFill>
          <a:ln w="6350">
            <a:solidFill>
              <a:schemeClr val="tx1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100" b="1">
                <a:effectLst/>
                <a:latin typeface="Arial" panose="020B0604020202020204" pitchFamily="34" charset="0"/>
                <a:ea typeface="MS Mincho" panose="02020609040205080304" pitchFamily="49" charset="-128"/>
              </a:rPr>
              <a:t> </a:t>
            </a:r>
            <a:endParaRPr lang="en-US" sz="1100">
              <a:effectLst/>
              <a:latin typeface="Arial" panose="020B0604020202020204" pitchFamily="34" charset="0"/>
              <a:ea typeface="MS Mincho" panose="02020609040205080304" pitchFamily="49" charset="-128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endParaRPr lang="en-US" sz="1100" b="1">
              <a:effectLst/>
              <a:latin typeface="Arial" panose="020B0604020202020204" pitchFamily="34" charset="0"/>
              <a:ea typeface="MS Mincho" panose="02020609040205080304" pitchFamily="49" charset="-128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100" b="1">
                <a:latin typeface="Arial" panose="020B0604020202020204" pitchFamily="34" charset="0"/>
                <a:ea typeface="MS Mincho" panose="02020609040205080304" pitchFamily="49" charset="-128"/>
              </a:rPr>
              <a:t>Equity</a:t>
            </a:r>
            <a:endParaRPr lang="en-US" sz="1100">
              <a:effectLst/>
              <a:latin typeface="Arial" panose="020B0604020202020204" pitchFamily="34" charset="0"/>
              <a:ea typeface="MS Mincho" panose="02020609040205080304" pitchFamily="49" charset="-128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7D90C05-1717-E44B-97BC-3B3533CA353B}"/>
              </a:ext>
            </a:extLst>
          </p:cNvPr>
          <p:cNvSpPr/>
          <p:nvPr/>
        </p:nvSpPr>
        <p:spPr>
          <a:xfrm>
            <a:off x="9528176" y="999967"/>
            <a:ext cx="1228104" cy="812425"/>
          </a:xfrm>
          <a:prstGeom prst="rect">
            <a:avLst/>
          </a:prstGeom>
          <a:solidFill>
            <a:srgbClr val="2C9CA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000">
                <a:solidFill>
                  <a:srgbClr val="000000"/>
                </a:solidFill>
                <a:effectLst/>
                <a:latin typeface="Arial" panose="020B0604020202020204" pitchFamily="34" charset="0"/>
                <a:ea typeface="MS Mincho" panose="02020609040205080304" pitchFamily="49" charset="-128"/>
              </a:rPr>
              <a:t>Cultural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000">
                <a:solidFill>
                  <a:srgbClr val="000000"/>
                </a:solidFill>
                <a:effectLst/>
                <a:latin typeface="Arial" panose="020B0604020202020204" pitchFamily="34" charset="0"/>
                <a:ea typeface="MS Mincho" panose="02020609040205080304" pitchFamily="49" charset="-128"/>
              </a:rPr>
              <a:t>Sensitivity</a:t>
            </a:r>
            <a:endParaRPr lang="en-US" sz="1100">
              <a:effectLst/>
              <a:latin typeface="Arial" panose="020B0604020202020204" pitchFamily="34" charset="0"/>
              <a:ea typeface="MS Mincho" panose="02020609040205080304" pitchFamily="49" charset="-128"/>
            </a:endParaRPr>
          </a:p>
        </p:txBody>
      </p:sp>
      <p:sp>
        <p:nvSpPr>
          <p:cNvPr id="13" name="Text Box 24">
            <a:extLst>
              <a:ext uri="{FF2B5EF4-FFF2-40B4-BE49-F238E27FC236}">
                <a16:creationId xmlns:a16="http://schemas.microsoft.com/office/drawing/2014/main" id="{A41DE5B2-FB5D-D9F8-8035-F3CA7386455E}"/>
              </a:ext>
            </a:extLst>
          </p:cNvPr>
          <p:cNvSpPr txBox="1"/>
          <p:nvPr/>
        </p:nvSpPr>
        <p:spPr>
          <a:xfrm>
            <a:off x="236888" y="2871910"/>
            <a:ext cx="3659090" cy="3800121"/>
          </a:xfrm>
          <a:prstGeom prst="rect">
            <a:avLst/>
          </a:prstGeom>
          <a:solidFill>
            <a:schemeClr val="lt1"/>
          </a:solidFill>
          <a:ln w="3810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800">
                <a:effectLst/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What are the special considerations for using the wearable technology by minors or individuals with specific vulnerabilities?</a:t>
            </a:r>
            <a:r>
              <a:rPr lang="en-US" sz="800">
                <a:solidFill>
                  <a:srgbClr val="374151"/>
                </a:solidFill>
                <a:effectLst/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 </a:t>
            </a:r>
            <a:r>
              <a:rPr lang="en-US" sz="800">
                <a:effectLst/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What steps are taken to prevent misuse or harm in these cases?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800">
                <a:solidFill>
                  <a:srgbClr val="FF0000"/>
                </a:solidFill>
                <a:effectLst/>
                <a:latin typeface="Arial" panose="020B0604020202020204" pitchFamily="34" charset="0"/>
                <a:ea typeface="MS Mincho" panose="02020609040205080304" pitchFamily="49" charset="-128"/>
              </a:rPr>
              <a:t>[TYPE HERE]</a:t>
            </a:r>
          </a:p>
        </p:txBody>
      </p:sp>
      <p:sp>
        <p:nvSpPr>
          <p:cNvPr id="14" name="Text Box 24">
            <a:extLst>
              <a:ext uri="{FF2B5EF4-FFF2-40B4-BE49-F238E27FC236}">
                <a16:creationId xmlns:a16="http://schemas.microsoft.com/office/drawing/2014/main" id="{3579901A-EFA4-3336-57C3-C7291CC51CEA}"/>
              </a:ext>
            </a:extLst>
          </p:cNvPr>
          <p:cNvSpPr txBox="1"/>
          <p:nvPr/>
        </p:nvSpPr>
        <p:spPr>
          <a:xfrm>
            <a:off x="4246259" y="3277992"/>
            <a:ext cx="3699482" cy="3394039"/>
          </a:xfrm>
          <a:prstGeom prst="rect">
            <a:avLst/>
          </a:prstGeom>
          <a:solidFill>
            <a:schemeClr val="lt1"/>
          </a:solidFill>
          <a:ln w="3810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800" b="0" i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What strategies can be implemented to ensure equitable access and benefits in the use of wearable technologies across different socioeconomic groups? </a:t>
            </a:r>
            <a:r>
              <a:rPr lang="en-US" sz="800">
                <a:solidFill>
                  <a:srgbClr val="FF0000"/>
                </a:solidFill>
                <a:effectLst/>
                <a:latin typeface="Arial" panose="020B0604020202020204" pitchFamily="34" charset="0"/>
                <a:ea typeface="MS Mincho" panose="02020609040205080304" pitchFamily="49" charset="-128"/>
              </a:rPr>
              <a:t>[TYPE HERE]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800">
              <a:effectLst/>
              <a:latin typeface="Arial" panose="020B0604020202020204" pitchFamily="34" charset="0"/>
              <a:ea typeface="MS Mincho" panose="02020609040205080304" pitchFamily="49" charset="-128"/>
              <a:cs typeface="Arial" panose="020B0604020202020204" pitchFamily="34" charset="0"/>
            </a:endParaRPr>
          </a:p>
        </p:txBody>
      </p:sp>
      <p:sp>
        <p:nvSpPr>
          <p:cNvPr id="15" name="Text Box 26">
            <a:extLst>
              <a:ext uri="{FF2B5EF4-FFF2-40B4-BE49-F238E27FC236}">
                <a16:creationId xmlns:a16="http://schemas.microsoft.com/office/drawing/2014/main" id="{321795A8-C8FA-BF58-615C-075D7A6F696C}"/>
              </a:ext>
            </a:extLst>
          </p:cNvPr>
          <p:cNvSpPr txBox="1"/>
          <p:nvPr/>
        </p:nvSpPr>
        <p:spPr>
          <a:xfrm>
            <a:off x="8292488" y="2871910"/>
            <a:ext cx="3699481" cy="3800121"/>
          </a:xfrm>
          <a:prstGeom prst="rect">
            <a:avLst/>
          </a:prstGeom>
          <a:solidFill>
            <a:schemeClr val="lt1"/>
          </a:solidFill>
          <a:ln w="3810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800">
                <a:effectLst/>
                <a:latin typeface="Arial" panose="020B0604020202020204" pitchFamily="34" charset="0"/>
                <a:ea typeface="MS Mincho" panose="02020609040205080304" pitchFamily="49" charset="-128"/>
              </a:rPr>
              <a:t>Does the manufacturer provide sufficient training or educational resources to users to ensure the safe and appropriate use of the wearable technology</a:t>
            </a:r>
            <a:r>
              <a:rPr lang="en-US" sz="800">
                <a:latin typeface="Arial" panose="020B0604020202020204" pitchFamily="34" charset="0"/>
                <a:ea typeface="MS Mincho" panose="02020609040205080304" pitchFamily="49" charset="-128"/>
              </a:rPr>
              <a:t>? Are the resources culturally sensitive and suitable for diverse users?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800">
                <a:solidFill>
                  <a:srgbClr val="FF0000"/>
                </a:solidFill>
                <a:effectLst/>
                <a:latin typeface="Arial" panose="020B0604020202020204" pitchFamily="34" charset="0"/>
                <a:ea typeface="MS Mincho" panose="02020609040205080304" pitchFamily="49" charset="-128"/>
              </a:rPr>
              <a:t>[TYPE HERE]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0A761B8-15C3-2B7A-E28C-F7A28792EC28}"/>
              </a:ext>
            </a:extLst>
          </p:cNvPr>
          <p:cNvSpPr/>
          <p:nvPr/>
        </p:nvSpPr>
        <p:spPr>
          <a:xfrm>
            <a:off x="1452381" y="999967"/>
            <a:ext cx="1228104" cy="812425"/>
          </a:xfrm>
          <a:prstGeom prst="rect">
            <a:avLst/>
          </a:prstGeom>
          <a:solidFill>
            <a:srgbClr val="2C9CA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000">
                <a:solidFill>
                  <a:srgbClr val="000000"/>
                </a:solidFill>
                <a:effectLst/>
                <a:latin typeface="Arial" panose="020B0604020202020204" pitchFamily="34" charset="0"/>
                <a:ea typeface="MS Mincho" panose="02020609040205080304" pitchFamily="49" charset="-128"/>
              </a:rPr>
              <a:t>Vulnerable Populations</a:t>
            </a:r>
            <a:endParaRPr lang="en-US" sz="1100">
              <a:effectLst/>
              <a:latin typeface="Arial" panose="020B0604020202020204" pitchFamily="34" charset="0"/>
              <a:ea typeface="MS Mincho" panose="02020609040205080304" pitchFamily="49" charset="-128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19FD3B4-ABA6-939D-8489-6C372EB3A7EC}"/>
              </a:ext>
            </a:extLst>
          </p:cNvPr>
          <p:cNvSpPr/>
          <p:nvPr/>
        </p:nvSpPr>
        <p:spPr>
          <a:xfrm>
            <a:off x="5377920" y="1719897"/>
            <a:ext cx="1228104" cy="812425"/>
          </a:xfrm>
          <a:prstGeom prst="rect">
            <a:avLst/>
          </a:prstGeom>
          <a:solidFill>
            <a:srgbClr val="2C9CA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100">
                <a:solidFill>
                  <a:schemeClr val="tx1"/>
                </a:solidFill>
                <a:latin typeface="Arial" panose="020B0604020202020204" pitchFamily="34" charset="0"/>
                <a:ea typeface="MS Mincho" panose="02020609040205080304" pitchFamily="49" charset="-128"/>
              </a:rPr>
              <a:t>Access across Socioeconomic Groups</a:t>
            </a:r>
            <a:endParaRPr lang="en-US" sz="1100">
              <a:solidFill>
                <a:schemeClr val="tx1"/>
              </a:solidFill>
              <a:effectLst/>
              <a:latin typeface="Arial" panose="020B0604020202020204" pitchFamily="34" charset="0"/>
              <a:ea typeface="MS Mincho" panose="02020609040205080304" pitchFamily="49" charset="-128"/>
            </a:endParaRP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D760F6E3-A5EE-C72E-FB40-D85A9DA6B4D5}"/>
              </a:ext>
            </a:extLst>
          </p:cNvPr>
          <p:cNvCxnSpPr>
            <a:cxnSpLocks/>
          </p:cNvCxnSpPr>
          <p:nvPr/>
        </p:nvCxnSpPr>
        <p:spPr>
          <a:xfrm flipH="1">
            <a:off x="2838450" y="685800"/>
            <a:ext cx="2515460" cy="428625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29F46276-5253-9A6A-E5FE-5DF38D6F144B}"/>
              </a:ext>
            </a:extLst>
          </p:cNvPr>
          <p:cNvCxnSpPr>
            <a:cxnSpLocks/>
          </p:cNvCxnSpPr>
          <p:nvPr/>
        </p:nvCxnSpPr>
        <p:spPr>
          <a:xfrm>
            <a:off x="6639560" y="685800"/>
            <a:ext cx="2752090" cy="428625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A23A8EC1-9B15-5CC6-A446-8EF63227E1E2}"/>
              </a:ext>
            </a:extLst>
          </p:cNvPr>
          <p:cNvCxnSpPr/>
          <p:nvPr/>
        </p:nvCxnSpPr>
        <p:spPr>
          <a:xfrm>
            <a:off x="2066433" y="1895475"/>
            <a:ext cx="0" cy="828675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D5320DE3-2BD1-02E4-436D-D2CC1F800567}"/>
              </a:ext>
            </a:extLst>
          </p:cNvPr>
          <p:cNvCxnSpPr/>
          <p:nvPr/>
        </p:nvCxnSpPr>
        <p:spPr>
          <a:xfrm>
            <a:off x="10142228" y="1895475"/>
            <a:ext cx="0" cy="828675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F986B341-DBA4-8456-C382-9668B349CF9F}"/>
              </a:ext>
            </a:extLst>
          </p:cNvPr>
          <p:cNvCxnSpPr>
            <a:cxnSpLocks/>
          </p:cNvCxnSpPr>
          <p:nvPr/>
        </p:nvCxnSpPr>
        <p:spPr>
          <a:xfrm>
            <a:off x="5991972" y="2624260"/>
            <a:ext cx="0" cy="57614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87FFA2B8-1B52-AB26-8A3C-6D2816FFD37B}"/>
              </a:ext>
            </a:extLst>
          </p:cNvPr>
          <p:cNvCxnSpPr>
            <a:cxnSpLocks/>
          </p:cNvCxnSpPr>
          <p:nvPr/>
        </p:nvCxnSpPr>
        <p:spPr>
          <a:xfrm>
            <a:off x="5991972" y="1162807"/>
            <a:ext cx="0" cy="504068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558230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6">
            <a:extLst>
              <a:ext uri="{FF2B5EF4-FFF2-40B4-BE49-F238E27FC236}">
                <a16:creationId xmlns:a16="http://schemas.microsoft.com/office/drawing/2014/main" id="{9D49E577-2FD7-03F9-B818-A4A4248C27AE}"/>
              </a:ext>
            </a:extLst>
          </p:cNvPr>
          <p:cNvSpPr txBox="1"/>
          <p:nvPr/>
        </p:nvSpPr>
        <p:spPr>
          <a:xfrm>
            <a:off x="5372960" y="257175"/>
            <a:ext cx="1238025" cy="857250"/>
          </a:xfrm>
          <a:prstGeom prst="rect">
            <a:avLst/>
          </a:prstGeom>
          <a:solidFill>
            <a:srgbClr val="FFC000"/>
          </a:solidFill>
          <a:ln w="6350">
            <a:solidFill>
              <a:schemeClr val="tx1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100" b="1">
                <a:effectLst/>
                <a:latin typeface="Arial" panose="020B0604020202020204" pitchFamily="34" charset="0"/>
                <a:ea typeface="MS Mincho" panose="02020609040205080304" pitchFamily="49" charset="-128"/>
              </a:rPr>
              <a:t> </a:t>
            </a:r>
            <a:endParaRPr lang="en-US" sz="1100">
              <a:effectLst/>
              <a:latin typeface="Arial" panose="020B0604020202020204" pitchFamily="34" charset="0"/>
              <a:ea typeface="MS Mincho" panose="02020609040205080304" pitchFamily="49" charset="-128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endParaRPr lang="en-US" sz="1100" b="1">
              <a:effectLst/>
              <a:latin typeface="Arial" panose="020B0604020202020204" pitchFamily="34" charset="0"/>
              <a:ea typeface="MS Mincho" panose="02020609040205080304" pitchFamily="49" charset="-128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100" b="1">
                <a:latin typeface="Arial" panose="020B0604020202020204" pitchFamily="34" charset="0"/>
                <a:ea typeface="MS Mincho" panose="02020609040205080304" pitchFamily="49" charset="-128"/>
              </a:rPr>
              <a:t>Liability</a:t>
            </a:r>
            <a:endParaRPr lang="en-US" sz="1100">
              <a:effectLst/>
              <a:latin typeface="Arial" panose="020B0604020202020204" pitchFamily="34" charset="0"/>
              <a:ea typeface="MS Mincho" panose="02020609040205080304" pitchFamily="49" charset="-128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7D90C05-1717-E44B-97BC-3B3533CA353B}"/>
              </a:ext>
            </a:extLst>
          </p:cNvPr>
          <p:cNvSpPr/>
          <p:nvPr/>
        </p:nvSpPr>
        <p:spPr>
          <a:xfrm>
            <a:off x="9528176" y="999967"/>
            <a:ext cx="1228104" cy="812425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000">
                <a:solidFill>
                  <a:srgbClr val="000000"/>
                </a:solidFill>
                <a:latin typeface="Arial" panose="020B0604020202020204" pitchFamily="34" charset="0"/>
                <a:ea typeface="MS Mincho" panose="02020609040205080304" pitchFamily="49" charset="-128"/>
              </a:rPr>
              <a:t>Data Breach or Unauthorized Access</a:t>
            </a:r>
            <a:endParaRPr lang="en-US" sz="1000">
              <a:solidFill>
                <a:srgbClr val="000000"/>
              </a:solidFill>
              <a:effectLst/>
              <a:latin typeface="Arial" panose="020B0604020202020204" pitchFamily="34" charset="0"/>
              <a:ea typeface="MS Mincho" panose="02020609040205080304" pitchFamily="49" charset="-128"/>
            </a:endParaRPr>
          </a:p>
        </p:txBody>
      </p:sp>
      <p:sp>
        <p:nvSpPr>
          <p:cNvPr id="13" name="Text Box 24">
            <a:extLst>
              <a:ext uri="{FF2B5EF4-FFF2-40B4-BE49-F238E27FC236}">
                <a16:creationId xmlns:a16="http://schemas.microsoft.com/office/drawing/2014/main" id="{A41DE5B2-FB5D-D9F8-8035-F3CA7386455E}"/>
              </a:ext>
            </a:extLst>
          </p:cNvPr>
          <p:cNvSpPr txBox="1"/>
          <p:nvPr/>
        </p:nvSpPr>
        <p:spPr>
          <a:xfrm>
            <a:off x="236888" y="2871910"/>
            <a:ext cx="3659090" cy="3800121"/>
          </a:xfrm>
          <a:prstGeom prst="rect">
            <a:avLst/>
          </a:prstGeom>
          <a:solidFill>
            <a:schemeClr val="lt1"/>
          </a:solidFill>
          <a:ln w="3810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800">
                <a:effectLst/>
                <a:latin typeface="Arial" panose="020B0604020202020204" pitchFamily="34" charset="0"/>
                <a:ea typeface="MS Mincho" panose="02020609040205080304" pitchFamily="49" charset="-128"/>
              </a:rPr>
              <a:t>What are the potential risks associated with the use of this wearable technology?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800">
                <a:solidFill>
                  <a:srgbClr val="FF0000"/>
                </a:solidFill>
                <a:effectLst/>
                <a:latin typeface="Arial" panose="020B0604020202020204" pitchFamily="34" charset="0"/>
                <a:ea typeface="MS Mincho" panose="02020609040205080304" pitchFamily="49" charset="-128"/>
              </a:rPr>
              <a:t>[TYPE HERE]</a:t>
            </a:r>
          </a:p>
        </p:txBody>
      </p:sp>
      <p:sp>
        <p:nvSpPr>
          <p:cNvPr id="14" name="Text Box 24">
            <a:extLst>
              <a:ext uri="{FF2B5EF4-FFF2-40B4-BE49-F238E27FC236}">
                <a16:creationId xmlns:a16="http://schemas.microsoft.com/office/drawing/2014/main" id="{3579901A-EFA4-3336-57C3-C7291CC51CEA}"/>
              </a:ext>
            </a:extLst>
          </p:cNvPr>
          <p:cNvSpPr txBox="1"/>
          <p:nvPr/>
        </p:nvSpPr>
        <p:spPr>
          <a:xfrm>
            <a:off x="4246259" y="3277992"/>
            <a:ext cx="3699482" cy="3394039"/>
          </a:xfrm>
          <a:prstGeom prst="rect">
            <a:avLst/>
          </a:prstGeom>
          <a:solidFill>
            <a:schemeClr val="lt1"/>
          </a:solidFill>
          <a:ln w="3810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800">
                <a:solidFill>
                  <a:srgbClr val="374151"/>
                </a:solidFill>
                <a:effectLst/>
                <a:latin typeface="Arial" panose="020B0604020202020204" pitchFamily="34" charset="0"/>
                <a:ea typeface="MS Mincho" panose="02020609040205080304" pitchFamily="49" charset="-128"/>
              </a:rPr>
              <a:t>I</a:t>
            </a:r>
            <a:r>
              <a:rPr lang="en-US" sz="800">
                <a:effectLst/>
                <a:latin typeface="Arial" panose="020B0604020202020204" pitchFamily="34" charset="0"/>
                <a:ea typeface="MS Mincho" panose="02020609040205080304" pitchFamily="49" charset="-128"/>
              </a:rPr>
              <a:t>n cases where the wearable technology malfunctions and causes harm, who should be held liable: the manufacturer, the software developer, the provider, or the user? Why?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800">
                <a:solidFill>
                  <a:srgbClr val="FF0000"/>
                </a:solidFill>
                <a:effectLst/>
                <a:latin typeface="Arial" panose="020B0604020202020204" pitchFamily="34" charset="0"/>
                <a:ea typeface="MS Mincho" panose="02020609040205080304" pitchFamily="49" charset="-128"/>
              </a:rPr>
              <a:t>[TYPE HERE]</a:t>
            </a:r>
          </a:p>
        </p:txBody>
      </p:sp>
      <p:sp>
        <p:nvSpPr>
          <p:cNvPr id="15" name="Text Box 26">
            <a:extLst>
              <a:ext uri="{FF2B5EF4-FFF2-40B4-BE49-F238E27FC236}">
                <a16:creationId xmlns:a16="http://schemas.microsoft.com/office/drawing/2014/main" id="{321795A8-C8FA-BF58-615C-075D7A6F696C}"/>
              </a:ext>
            </a:extLst>
          </p:cNvPr>
          <p:cNvSpPr txBox="1"/>
          <p:nvPr/>
        </p:nvSpPr>
        <p:spPr>
          <a:xfrm>
            <a:off x="8292488" y="2871910"/>
            <a:ext cx="3699481" cy="3800121"/>
          </a:xfrm>
          <a:prstGeom prst="rect">
            <a:avLst/>
          </a:prstGeom>
          <a:solidFill>
            <a:schemeClr val="lt1"/>
          </a:solidFill>
          <a:ln w="3810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800">
                <a:effectLst/>
                <a:latin typeface="Arial" panose="020B0604020202020204" pitchFamily="34" charset="0"/>
                <a:ea typeface="MS Mincho" panose="02020609040205080304" pitchFamily="49" charset="-128"/>
              </a:rPr>
              <a:t>Who should bear responsibility if a data breach or unauthorized access leads to identity theft or other harm?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800">
                <a:solidFill>
                  <a:srgbClr val="FF0000"/>
                </a:solidFill>
                <a:effectLst/>
                <a:latin typeface="Arial" panose="020B0604020202020204" pitchFamily="34" charset="0"/>
                <a:ea typeface="MS Mincho" panose="02020609040205080304" pitchFamily="49" charset="-128"/>
              </a:rPr>
              <a:t>[TYPE HERE]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0A761B8-15C3-2B7A-E28C-F7A28792EC28}"/>
              </a:ext>
            </a:extLst>
          </p:cNvPr>
          <p:cNvSpPr/>
          <p:nvPr/>
        </p:nvSpPr>
        <p:spPr>
          <a:xfrm>
            <a:off x="1452381" y="999967"/>
            <a:ext cx="1228104" cy="812425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000">
                <a:solidFill>
                  <a:srgbClr val="000000"/>
                </a:solidFill>
                <a:effectLst/>
                <a:latin typeface="Arial" panose="020B0604020202020204" pitchFamily="34" charset="0"/>
                <a:ea typeface="MS Mincho" panose="02020609040205080304" pitchFamily="49" charset="-128"/>
              </a:rPr>
              <a:t>Risks</a:t>
            </a:r>
            <a:endParaRPr lang="en-US" sz="1100">
              <a:effectLst/>
              <a:latin typeface="Arial" panose="020B0604020202020204" pitchFamily="34" charset="0"/>
              <a:ea typeface="MS Mincho" panose="02020609040205080304" pitchFamily="49" charset="-128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19FD3B4-ABA6-939D-8489-6C372EB3A7EC}"/>
              </a:ext>
            </a:extLst>
          </p:cNvPr>
          <p:cNvSpPr/>
          <p:nvPr/>
        </p:nvSpPr>
        <p:spPr>
          <a:xfrm>
            <a:off x="5377920" y="1719897"/>
            <a:ext cx="1228104" cy="812425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100">
                <a:solidFill>
                  <a:schemeClr val="tx1"/>
                </a:solidFill>
                <a:effectLst/>
                <a:latin typeface="Arial" panose="020B0604020202020204" pitchFamily="34" charset="0"/>
                <a:ea typeface="MS Mincho" panose="02020609040205080304" pitchFamily="49" charset="-128"/>
              </a:rPr>
              <a:t>Malfunctions or Causes Harm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D760F6E3-A5EE-C72E-FB40-D85A9DA6B4D5}"/>
              </a:ext>
            </a:extLst>
          </p:cNvPr>
          <p:cNvCxnSpPr>
            <a:cxnSpLocks/>
          </p:cNvCxnSpPr>
          <p:nvPr/>
        </p:nvCxnSpPr>
        <p:spPr>
          <a:xfrm flipH="1">
            <a:off x="2838450" y="685800"/>
            <a:ext cx="2515460" cy="428625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29F46276-5253-9A6A-E5FE-5DF38D6F144B}"/>
              </a:ext>
            </a:extLst>
          </p:cNvPr>
          <p:cNvCxnSpPr>
            <a:cxnSpLocks/>
          </p:cNvCxnSpPr>
          <p:nvPr/>
        </p:nvCxnSpPr>
        <p:spPr>
          <a:xfrm>
            <a:off x="6639560" y="685800"/>
            <a:ext cx="2752090" cy="428625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A23A8EC1-9B15-5CC6-A446-8EF63227E1E2}"/>
              </a:ext>
            </a:extLst>
          </p:cNvPr>
          <p:cNvCxnSpPr/>
          <p:nvPr/>
        </p:nvCxnSpPr>
        <p:spPr>
          <a:xfrm>
            <a:off x="2066433" y="1895475"/>
            <a:ext cx="0" cy="828675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D5320DE3-2BD1-02E4-436D-D2CC1F800567}"/>
              </a:ext>
            </a:extLst>
          </p:cNvPr>
          <p:cNvCxnSpPr/>
          <p:nvPr/>
        </p:nvCxnSpPr>
        <p:spPr>
          <a:xfrm>
            <a:off x="10142228" y="1895475"/>
            <a:ext cx="0" cy="828675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F986B341-DBA4-8456-C382-9668B349CF9F}"/>
              </a:ext>
            </a:extLst>
          </p:cNvPr>
          <p:cNvCxnSpPr>
            <a:cxnSpLocks/>
          </p:cNvCxnSpPr>
          <p:nvPr/>
        </p:nvCxnSpPr>
        <p:spPr>
          <a:xfrm>
            <a:off x="5991972" y="2624260"/>
            <a:ext cx="0" cy="57614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87FFA2B8-1B52-AB26-8A3C-6D2816FFD37B}"/>
              </a:ext>
            </a:extLst>
          </p:cNvPr>
          <p:cNvCxnSpPr>
            <a:cxnSpLocks/>
          </p:cNvCxnSpPr>
          <p:nvPr/>
        </p:nvCxnSpPr>
        <p:spPr>
          <a:xfrm>
            <a:off x="5991972" y="1162807"/>
            <a:ext cx="0" cy="504068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429422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6">
            <a:extLst>
              <a:ext uri="{FF2B5EF4-FFF2-40B4-BE49-F238E27FC236}">
                <a16:creationId xmlns:a16="http://schemas.microsoft.com/office/drawing/2014/main" id="{9D49E577-2FD7-03F9-B818-A4A4248C27AE}"/>
              </a:ext>
            </a:extLst>
          </p:cNvPr>
          <p:cNvSpPr txBox="1"/>
          <p:nvPr/>
        </p:nvSpPr>
        <p:spPr>
          <a:xfrm>
            <a:off x="5372960" y="257175"/>
            <a:ext cx="1238025" cy="857250"/>
          </a:xfrm>
          <a:prstGeom prst="rect">
            <a:avLst/>
          </a:prstGeom>
          <a:solidFill>
            <a:srgbClr val="2C9CA0"/>
          </a:solidFill>
          <a:ln w="6350">
            <a:solidFill>
              <a:schemeClr val="tx1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100" b="1">
                <a:effectLst/>
                <a:latin typeface="Arial" panose="020B0604020202020204" pitchFamily="34" charset="0"/>
                <a:ea typeface="MS Mincho" panose="02020609040205080304" pitchFamily="49" charset="-128"/>
              </a:rPr>
              <a:t> </a:t>
            </a:r>
            <a:endParaRPr lang="en-US" sz="1100">
              <a:effectLst/>
              <a:latin typeface="Arial" panose="020B0604020202020204" pitchFamily="34" charset="0"/>
              <a:ea typeface="MS Mincho" panose="02020609040205080304" pitchFamily="49" charset="-128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endParaRPr lang="en-US" sz="1100" b="1">
              <a:effectLst/>
              <a:latin typeface="Arial" panose="020B0604020202020204" pitchFamily="34" charset="0"/>
              <a:ea typeface="MS Mincho" panose="02020609040205080304" pitchFamily="49" charset="-128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100" b="1">
                <a:latin typeface="Arial" panose="020B0604020202020204" pitchFamily="34" charset="0"/>
                <a:ea typeface="MS Mincho" panose="02020609040205080304" pitchFamily="49" charset="-128"/>
              </a:rPr>
              <a:t>Informed Consent</a:t>
            </a:r>
            <a:endParaRPr lang="en-US" sz="1100">
              <a:effectLst/>
              <a:latin typeface="Arial" panose="020B0604020202020204" pitchFamily="34" charset="0"/>
              <a:ea typeface="MS Mincho" panose="02020609040205080304" pitchFamily="49" charset="-128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7D90C05-1717-E44B-97BC-3B3533CA353B}"/>
              </a:ext>
            </a:extLst>
          </p:cNvPr>
          <p:cNvSpPr/>
          <p:nvPr/>
        </p:nvSpPr>
        <p:spPr>
          <a:xfrm>
            <a:off x="9528176" y="999967"/>
            <a:ext cx="1228104" cy="812425"/>
          </a:xfrm>
          <a:prstGeom prst="rect">
            <a:avLst/>
          </a:prstGeom>
          <a:solidFill>
            <a:srgbClr val="2C9CA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000">
                <a:solidFill>
                  <a:srgbClr val="000000"/>
                </a:solidFill>
                <a:latin typeface="Arial" panose="020B0604020202020204" pitchFamily="34" charset="0"/>
                <a:ea typeface="MS Mincho" panose="02020609040205080304" pitchFamily="49" charset="-128"/>
              </a:rPr>
              <a:t>User Consent</a:t>
            </a:r>
            <a:endParaRPr lang="en-US" sz="1000">
              <a:solidFill>
                <a:srgbClr val="000000"/>
              </a:solidFill>
              <a:effectLst/>
              <a:latin typeface="Arial" panose="020B0604020202020204" pitchFamily="34" charset="0"/>
              <a:ea typeface="MS Mincho" panose="02020609040205080304" pitchFamily="49" charset="-128"/>
            </a:endParaRPr>
          </a:p>
        </p:txBody>
      </p:sp>
      <p:sp>
        <p:nvSpPr>
          <p:cNvPr id="13" name="Text Box 24">
            <a:extLst>
              <a:ext uri="{FF2B5EF4-FFF2-40B4-BE49-F238E27FC236}">
                <a16:creationId xmlns:a16="http://schemas.microsoft.com/office/drawing/2014/main" id="{A41DE5B2-FB5D-D9F8-8035-F3CA7386455E}"/>
              </a:ext>
            </a:extLst>
          </p:cNvPr>
          <p:cNvSpPr txBox="1"/>
          <p:nvPr/>
        </p:nvSpPr>
        <p:spPr>
          <a:xfrm>
            <a:off x="236888" y="2871910"/>
            <a:ext cx="3659090" cy="3800121"/>
          </a:xfrm>
          <a:prstGeom prst="rect">
            <a:avLst/>
          </a:prstGeom>
          <a:solidFill>
            <a:schemeClr val="lt1"/>
          </a:solidFill>
          <a:ln w="3810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800">
                <a:solidFill>
                  <a:srgbClr val="000000"/>
                </a:solidFill>
                <a:effectLst/>
                <a:latin typeface="Arial" panose="020B0604020202020204" pitchFamily="34" charset="0"/>
                <a:ea typeface="MS Mincho" panose="02020609040205080304" pitchFamily="49" charset="-128"/>
              </a:rPr>
              <a:t>Explain how users receive instructions about the potential risks associated with using the wearable technology. Are these instructions written in clear and simple language?</a:t>
            </a:r>
            <a:endParaRPr lang="en-US" sz="800">
              <a:effectLst/>
              <a:latin typeface="Arial" panose="020B0604020202020204" pitchFamily="34" charset="0"/>
              <a:ea typeface="MS Mincho" panose="02020609040205080304" pitchFamily="49" charset="-128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800">
                <a:solidFill>
                  <a:srgbClr val="FF0000"/>
                </a:solidFill>
                <a:effectLst/>
                <a:latin typeface="Arial" panose="020B0604020202020204" pitchFamily="34" charset="0"/>
                <a:ea typeface="MS Mincho" panose="02020609040205080304" pitchFamily="49" charset="-128"/>
              </a:rPr>
              <a:t>[TYPE HERE]</a:t>
            </a:r>
          </a:p>
        </p:txBody>
      </p:sp>
      <p:sp>
        <p:nvSpPr>
          <p:cNvPr id="14" name="Text Box 24">
            <a:extLst>
              <a:ext uri="{FF2B5EF4-FFF2-40B4-BE49-F238E27FC236}">
                <a16:creationId xmlns:a16="http://schemas.microsoft.com/office/drawing/2014/main" id="{3579901A-EFA4-3336-57C3-C7291CC51CEA}"/>
              </a:ext>
            </a:extLst>
          </p:cNvPr>
          <p:cNvSpPr txBox="1"/>
          <p:nvPr/>
        </p:nvSpPr>
        <p:spPr>
          <a:xfrm>
            <a:off x="4246259" y="3286381"/>
            <a:ext cx="3699482" cy="3394039"/>
          </a:xfrm>
          <a:prstGeom prst="rect">
            <a:avLst/>
          </a:prstGeom>
          <a:solidFill>
            <a:schemeClr val="lt1"/>
          </a:solidFill>
          <a:ln w="3810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800">
                <a:effectLst/>
                <a:latin typeface="Arial" panose="020B0604020202020204" pitchFamily="34" charset="0"/>
                <a:ea typeface="MS Mincho" panose="02020609040205080304" pitchFamily="49" charset="-128"/>
              </a:rPr>
              <a:t>Explain how the informed consent agreement specifies the data collection and usage purpose. Can the data be used for secondary purposes? </a:t>
            </a:r>
            <a:r>
              <a:rPr lang="en-US" sz="800">
                <a:latin typeface="Arial" panose="020B0604020202020204" pitchFamily="34" charset="0"/>
                <a:ea typeface="MS Mincho" panose="02020609040205080304" pitchFamily="49" charset="-128"/>
              </a:rPr>
              <a:t>Is</a:t>
            </a:r>
            <a:r>
              <a:rPr lang="en-US" sz="800">
                <a:effectLst/>
                <a:latin typeface="Arial" panose="020B0604020202020204" pitchFamily="34" charset="0"/>
                <a:ea typeface="MS Mincho" panose="02020609040205080304" pitchFamily="49" charset="-128"/>
              </a:rPr>
              <a:t> this information clearly disclosed, and do users have the option to consent or decline?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800">
                <a:solidFill>
                  <a:srgbClr val="FF0000"/>
                </a:solidFill>
                <a:effectLst/>
                <a:latin typeface="Arial" panose="020B0604020202020204" pitchFamily="34" charset="0"/>
                <a:ea typeface="MS Mincho" panose="02020609040205080304" pitchFamily="49" charset="-128"/>
              </a:rPr>
              <a:t>[TYPE HERE]</a:t>
            </a:r>
          </a:p>
        </p:txBody>
      </p:sp>
      <p:sp>
        <p:nvSpPr>
          <p:cNvPr id="15" name="Text Box 26">
            <a:extLst>
              <a:ext uri="{FF2B5EF4-FFF2-40B4-BE49-F238E27FC236}">
                <a16:creationId xmlns:a16="http://schemas.microsoft.com/office/drawing/2014/main" id="{321795A8-C8FA-BF58-615C-075D7A6F696C}"/>
              </a:ext>
            </a:extLst>
          </p:cNvPr>
          <p:cNvSpPr txBox="1"/>
          <p:nvPr/>
        </p:nvSpPr>
        <p:spPr>
          <a:xfrm>
            <a:off x="8292488" y="2871910"/>
            <a:ext cx="3699481" cy="3800121"/>
          </a:xfrm>
          <a:prstGeom prst="rect">
            <a:avLst/>
          </a:prstGeom>
          <a:solidFill>
            <a:schemeClr val="lt1"/>
          </a:solidFill>
          <a:ln w="3810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800">
                <a:solidFill>
                  <a:srgbClr val="000000"/>
                </a:solidFill>
                <a:effectLst/>
                <a:latin typeface="Arial" panose="020B0604020202020204" pitchFamily="34" charset="0"/>
                <a:ea typeface="MS Mincho" panose="02020609040205080304" pitchFamily="49" charset="-128"/>
              </a:rPr>
              <a:t>Explain the process in place to obtain the users’ informed consent regarding these risks.</a:t>
            </a:r>
            <a:endParaRPr lang="en-US" sz="800">
              <a:effectLst/>
              <a:latin typeface="Arial" panose="020B0604020202020204" pitchFamily="34" charset="0"/>
              <a:ea typeface="MS Mincho" panose="02020609040205080304" pitchFamily="49" charset="-128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800">
                <a:solidFill>
                  <a:srgbClr val="FF0000"/>
                </a:solidFill>
                <a:effectLst/>
                <a:latin typeface="Arial" panose="020B0604020202020204" pitchFamily="34" charset="0"/>
                <a:ea typeface="MS Mincho" panose="02020609040205080304" pitchFamily="49" charset="-128"/>
              </a:rPr>
              <a:t>[TYPE HERE]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0A761B8-15C3-2B7A-E28C-F7A28792EC28}"/>
              </a:ext>
            </a:extLst>
          </p:cNvPr>
          <p:cNvSpPr/>
          <p:nvPr/>
        </p:nvSpPr>
        <p:spPr>
          <a:xfrm>
            <a:off x="1452381" y="999967"/>
            <a:ext cx="1228104" cy="812425"/>
          </a:xfrm>
          <a:prstGeom prst="rect">
            <a:avLst/>
          </a:prstGeom>
          <a:solidFill>
            <a:srgbClr val="2C9CA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000">
                <a:solidFill>
                  <a:srgbClr val="000000"/>
                </a:solidFill>
                <a:effectLst/>
                <a:latin typeface="Arial" panose="020B0604020202020204" pitchFamily="34" charset="0"/>
                <a:ea typeface="MS Mincho" panose="02020609040205080304" pitchFamily="49" charset="-128"/>
              </a:rPr>
              <a:t>Instructions</a:t>
            </a:r>
            <a:endParaRPr lang="en-US" sz="1100">
              <a:effectLst/>
              <a:latin typeface="Arial" panose="020B0604020202020204" pitchFamily="34" charset="0"/>
              <a:ea typeface="MS Mincho" panose="02020609040205080304" pitchFamily="49" charset="-128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19FD3B4-ABA6-939D-8489-6C372EB3A7EC}"/>
              </a:ext>
            </a:extLst>
          </p:cNvPr>
          <p:cNvSpPr/>
          <p:nvPr/>
        </p:nvSpPr>
        <p:spPr>
          <a:xfrm>
            <a:off x="5377920" y="1719897"/>
            <a:ext cx="1228104" cy="812425"/>
          </a:xfrm>
          <a:prstGeom prst="rect">
            <a:avLst/>
          </a:prstGeom>
          <a:solidFill>
            <a:srgbClr val="2C9CA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100">
                <a:solidFill>
                  <a:schemeClr val="tx1"/>
                </a:solidFill>
                <a:effectLst/>
                <a:latin typeface="Arial" panose="020B0604020202020204" pitchFamily="34" charset="0"/>
                <a:ea typeface="MS Mincho" panose="02020609040205080304" pitchFamily="49" charset="-128"/>
              </a:rPr>
              <a:t>Purpose Limitation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D760F6E3-A5EE-C72E-FB40-D85A9DA6B4D5}"/>
              </a:ext>
            </a:extLst>
          </p:cNvPr>
          <p:cNvCxnSpPr>
            <a:cxnSpLocks/>
          </p:cNvCxnSpPr>
          <p:nvPr/>
        </p:nvCxnSpPr>
        <p:spPr>
          <a:xfrm flipH="1">
            <a:off x="2838450" y="685800"/>
            <a:ext cx="2515460" cy="428625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29F46276-5253-9A6A-E5FE-5DF38D6F144B}"/>
              </a:ext>
            </a:extLst>
          </p:cNvPr>
          <p:cNvCxnSpPr>
            <a:cxnSpLocks/>
          </p:cNvCxnSpPr>
          <p:nvPr/>
        </p:nvCxnSpPr>
        <p:spPr>
          <a:xfrm>
            <a:off x="6639560" y="685800"/>
            <a:ext cx="2752090" cy="428625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A23A8EC1-9B15-5CC6-A446-8EF63227E1E2}"/>
              </a:ext>
            </a:extLst>
          </p:cNvPr>
          <p:cNvCxnSpPr/>
          <p:nvPr/>
        </p:nvCxnSpPr>
        <p:spPr>
          <a:xfrm>
            <a:off x="2066433" y="1895475"/>
            <a:ext cx="0" cy="828675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D5320DE3-2BD1-02E4-436D-D2CC1F800567}"/>
              </a:ext>
            </a:extLst>
          </p:cNvPr>
          <p:cNvCxnSpPr/>
          <p:nvPr/>
        </p:nvCxnSpPr>
        <p:spPr>
          <a:xfrm>
            <a:off x="10142228" y="1895475"/>
            <a:ext cx="0" cy="828675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F986B341-DBA4-8456-C382-9668B349CF9F}"/>
              </a:ext>
            </a:extLst>
          </p:cNvPr>
          <p:cNvCxnSpPr>
            <a:cxnSpLocks/>
          </p:cNvCxnSpPr>
          <p:nvPr/>
        </p:nvCxnSpPr>
        <p:spPr>
          <a:xfrm>
            <a:off x="5991972" y="2624260"/>
            <a:ext cx="0" cy="57614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87FFA2B8-1B52-AB26-8A3C-6D2816FFD37B}"/>
              </a:ext>
            </a:extLst>
          </p:cNvPr>
          <p:cNvCxnSpPr>
            <a:cxnSpLocks/>
          </p:cNvCxnSpPr>
          <p:nvPr/>
        </p:nvCxnSpPr>
        <p:spPr>
          <a:xfrm>
            <a:off x="5991972" y="1162807"/>
            <a:ext cx="0" cy="504068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700228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70E55EE9-D207-5F71-1E82-E7D8370683F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567293"/>
            <a:ext cx="9144000" cy="3286125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US" sz="1100">
                <a:solidFill>
                  <a:srgbClr val="FF0000"/>
                </a:solidFill>
                <a:latin typeface="Arial "/>
              </a:rPr>
              <a:t>[TYPE HERE]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US" sz="1100">
                <a:solidFill>
                  <a:srgbClr val="FF0000"/>
                </a:solidFill>
                <a:latin typeface="Arial "/>
              </a:rPr>
              <a:t>[TYPE HERE]</a:t>
            </a:r>
          </a:p>
        </p:txBody>
      </p:sp>
      <p:pic>
        <p:nvPicPr>
          <p:cNvPr id="4" name="Picture 3" descr="Chamberlain University">
            <a:extLst>
              <a:ext uri="{FF2B5EF4-FFF2-40B4-BE49-F238E27FC236}">
                <a16:creationId xmlns:a16="http://schemas.microsoft.com/office/drawing/2014/main" id="{CA349242-DE98-35E5-3D01-7CBF7DBFDD7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-146732"/>
            <a:ext cx="9613397" cy="1823132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72BC0E70-EFFD-17B7-C587-60BB9FCB228E}"/>
              </a:ext>
            </a:extLst>
          </p:cNvPr>
          <p:cNvSpPr txBox="1"/>
          <p:nvPr/>
        </p:nvSpPr>
        <p:spPr>
          <a:xfrm>
            <a:off x="3048000" y="1352629"/>
            <a:ext cx="762000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800" b="1">
                <a:effectLst/>
                <a:latin typeface="Arial" panose="020B0604020202020204" pitchFamily="34" charset="0"/>
                <a:ea typeface="MS Mincho" panose="02020609040205080304" pitchFamily="49" charset="-128"/>
              </a:rPr>
              <a:t>References 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800">
                <a:effectLst/>
                <a:latin typeface="Arial" panose="020B0604020202020204" pitchFamily="34" charset="0"/>
                <a:ea typeface="MS Mincho" panose="02020609040205080304" pitchFamily="49" charset="-128"/>
              </a:rPr>
              <a:t>Provide the full APA reference for all citations. Include the permalink after the references from the Chamberlain Library.</a:t>
            </a:r>
          </a:p>
        </p:txBody>
      </p:sp>
    </p:spTree>
    <p:extLst>
      <p:ext uri="{BB962C8B-B14F-4D97-AF65-F5344CB8AC3E}">
        <p14:creationId xmlns:p14="http://schemas.microsoft.com/office/powerpoint/2010/main" val="38784819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08E04B5DC1EFB468F9DD49C6F2A64B5" ma:contentTypeVersion="6" ma:contentTypeDescription="Create a new document." ma:contentTypeScope="" ma:versionID="c8dd7e1efea77f8af03730f1b621f1f3">
  <xsd:schema xmlns:xsd="http://www.w3.org/2001/XMLSchema" xmlns:xs="http://www.w3.org/2001/XMLSchema" xmlns:p="http://schemas.microsoft.com/office/2006/metadata/properties" xmlns:ns2="6d8a32c3-a8d8-4390-913e-2e4ea2836bb3" xmlns:ns3="42d3929a-9ee3-4297-b311-2d122ded5116" targetNamespace="http://schemas.microsoft.com/office/2006/metadata/properties" ma:root="true" ma:fieldsID="b9dfe800670df951edd7cc2996b4dd46" ns2:_="" ns3:_="">
    <xsd:import namespace="6d8a32c3-a8d8-4390-913e-2e4ea2836bb3"/>
    <xsd:import namespace="42d3929a-9ee3-4297-b311-2d122ded511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8a32c3-a8d8-4390-913e-2e4ea2836bb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2d3929a-9ee3-4297-b311-2d122ded5116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09105B4-CC85-4440-B3C6-9712D7E9080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d8a32c3-a8d8-4390-913e-2e4ea2836bb3"/>
    <ds:schemaRef ds:uri="42d3929a-9ee3-4297-b311-2d122ded511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9371FF8-F1E3-4664-8A51-B5F2CD2022D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63FF7DA-6122-487C-B2FC-A1864186A640}">
  <ds:schemaRefs>
    <ds:schemaRef ds:uri="http://schemas.microsoft.com/office/2006/documentManagement/types"/>
    <ds:schemaRef ds:uri="http://schemas.microsoft.com/office/infopath/2007/PartnerControls"/>
    <ds:schemaRef ds:uri="http://schemas.microsoft.com/office/2006/metadata/properties"/>
    <ds:schemaRef ds:uri="http://www.w3.org/XML/1998/namespace"/>
    <ds:schemaRef ds:uri="http://purl.org/dc/elements/1.1/"/>
    <ds:schemaRef ds:uri="6d8a32c3-a8d8-4390-913e-2e4ea2836bb3"/>
    <ds:schemaRef ds:uri="http://schemas.openxmlformats.org/package/2006/metadata/core-properties"/>
    <ds:schemaRef ds:uri="http://purl.org/dc/terms/"/>
    <ds:schemaRef ds:uri="42d3929a-9ee3-4297-b311-2d122ded5116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556</Words>
  <Application>Microsoft Office PowerPoint</Application>
  <PresentationFormat>Widescreen</PresentationFormat>
  <Paragraphs>64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Arial </vt:lpstr>
      <vt:lpstr>Calibri</vt:lpstr>
      <vt:lpstr>Calibri Light</vt:lpstr>
      <vt:lpstr>Garamond</vt:lpstr>
      <vt:lpstr>Symbol</vt:lpstr>
      <vt:lpstr>Office Theme</vt:lpstr>
      <vt:lpstr>Week 5 Assignment Part 2: Ethical Issues with Wearable Technologies Template 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Week 5 Assignment Part 2: Ethical Issues with Wearable Technologies </dc:title>
  <dc:creator>Edens, Brooke</dc:creator>
  <cp:lastModifiedBy>Latimer, Katie</cp:lastModifiedBy>
  <cp:revision>2</cp:revision>
  <dcterms:created xsi:type="dcterms:W3CDTF">2023-08-14T16:56:04Z</dcterms:created>
  <dcterms:modified xsi:type="dcterms:W3CDTF">2024-11-13T20:13:43Z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0x010100908E04B5DC1EFB468F9DD49C6F2A64B5</vt:lpwstr>
  </property>
  <property fmtid="{D5CDD505-2E9C-101B-9397-08002B2CF9AE}" pid="3" name="MediaServiceImageTags">
    <vt:lpwstr/>
  </property>
  <property fmtid="{D5CDD505-2E9C-101B-9397-08002B2CF9AE}" pid="4" name="Order">
    <vt:r8>243100</vt:r8>
  </property>
  <property fmtid="{D5CDD505-2E9C-101B-9397-08002B2CF9AE}" pid="5" name="xd_Signature">
    <vt:bool>false</vt:bool>
  </property>
  <property fmtid="{D5CDD505-2E9C-101B-9397-08002B2CF9AE}" pid="6" name="xd_ProgID">
    <vt:lpwstr/>
  </property>
  <property fmtid="{D5CDD505-2E9C-101B-9397-08002B2CF9AE}" pid="7" name="ComplianceAssetId">
    <vt:lpwstr/>
  </property>
  <property fmtid="{D5CDD505-2E9C-101B-9397-08002B2CF9AE}" pid="8" name="TemplateUrl">
    <vt:lpwstr/>
  </property>
  <property fmtid="{D5CDD505-2E9C-101B-9397-08002B2CF9AE}" pid="9" name="_ExtendedDescription">
    <vt:lpwstr/>
  </property>
  <property fmtid="{D5CDD505-2E9C-101B-9397-08002B2CF9AE}" pid="10" name="TriggerFlowInfo">
    <vt:lpwstr/>
  </property>
</Properties>
</file>