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8" r:id="rId5"/>
    <p:sldId id="263" r:id="rId6"/>
    <p:sldId id="265" r:id="rId7"/>
    <p:sldId id="282" r:id="rId8"/>
    <p:sldId id="288" r:id="rId9"/>
    <p:sldId id="278" r:id="rId10"/>
    <p:sldId id="283" r:id="rId11"/>
    <p:sldId id="266" r:id="rId12"/>
    <p:sldId id="279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C12728-C56F-6EEC-7C47-D347BDEFAE06}" name="DeVaughn, Valerie K" initials="DK" userId="S::vdevaughn@chamberlain.edu::ded4e530-aec7-4562-8df8-4694663246c0" providerId="AD"/>
  <p188:author id="{EDF59D59-6564-F0BF-7758-A059374F0850}" name="Latimer, Katie" initials="" userId="S::KLatimer@chamberlain.edu::5b96d902-6679-4c30-aace-c595bee59b6a" providerId="AD"/>
  <p188:author id="{95C13E97-47AD-1ADA-CB26-89BECC6B58E4}" name="Cody, Randa" initials="" userId="S::RandaCody@chamberlain.edu::a6bb33a2-5ab0-4947-bcc6-3e25f25c3036" providerId="AD"/>
  <p188:author id="{295C21A1-4839-086B-6D10-1F6600E8CB9F}" name="Pardi, Lisa A" initials="PA" userId="S::lpardi@chamberlain.edu::1e117231-dd2e-4490-a6b7-21ebded6995b" providerId="AD"/>
  <p188:author id="{46CB34AD-4CFE-C546-CD32-539C28B9B1AA}" name="Phillips, Candice" initials="" userId="S::CPhillips2@chamberlain.edu::ddadf466-d4fb-456e-bc06-60607c477e0e" providerId="AD"/>
  <p188:author id="{905BCDB0-EBE3-D4D2-AA90-FACD82F93577}" name="Steen, Kasey" initials="KS" userId="S::KSteen@chamberlain.edu::8d85d870-6451-43d4-af60-7863e8119558" providerId="AD"/>
  <p188:author id="{403104C2-926F-F3ED-3CA2-11F6C796C3AA}" name="Carroll, Jennifer" initials="CJ" userId="S::JCarroll@chamberlain.edu::8bfe8e27-a7a9-4219-9d66-099efc0dbe6b" providerId="AD"/>
  <p188:author id="{5D0FDAC9-81A3-6088-2091-D8D971DC6494}" name="Myers, Melissa" initials="MM" userId="S::mmyers2@chamberlain.edu::a57e1d19-8594-4d91-aae3-9cc9c9f9f365" providerId="AD"/>
  <p188:author id="{FA1D67F1-147C-290F-A690-4E4F6A608210}" name="Myers, Melissa" initials="" userId="S::MMyers2@chamberlain.edu::a57e1d19-8594-4d91-aae3-9cc9c9f9f36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46A784-6C20-A023-1493-77444E66CEC6}" v="7" dt="2024-10-03T16:39:02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98" autoAdjust="0"/>
    <p:restoredTop sz="74242" autoAdjust="0"/>
  </p:normalViewPr>
  <p:slideViewPr>
    <p:cSldViewPr snapToGrid="0">
      <p:cViewPr varScale="1">
        <p:scale>
          <a:sx n="71" d="100"/>
          <a:sy n="71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dy, Randa" userId="a6bb33a2-5ab0-4947-bcc6-3e25f25c3036" providerId="ADAL" clId="{FC8C0ACA-3833-4CEE-8B45-72063E13A0DD}"/>
    <pc:docChg chg="custSel addSld delSld modSld">
      <pc:chgData name="Cody, Randa" userId="a6bb33a2-5ab0-4947-bcc6-3e25f25c3036" providerId="ADAL" clId="{FC8C0ACA-3833-4CEE-8B45-72063E13A0DD}" dt="2024-06-25T22:30:06.798" v="285" actId="47"/>
      <pc:docMkLst>
        <pc:docMk/>
      </pc:docMkLst>
      <pc:sldChg chg="modSp mod">
        <pc:chgData name="Cody, Randa" userId="a6bb33a2-5ab0-4947-bcc6-3e25f25c3036" providerId="ADAL" clId="{FC8C0ACA-3833-4CEE-8B45-72063E13A0DD}" dt="2024-06-25T17:34:27.248" v="79" actId="20577"/>
        <pc:sldMkLst>
          <pc:docMk/>
          <pc:sldMk cId="1528890003" sldId="258"/>
        </pc:sldMkLst>
        <pc:spChg chg="mod">
          <ac:chgData name="Cody, Randa" userId="a6bb33a2-5ab0-4947-bcc6-3e25f25c3036" providerId="ADAL" clId="{FC8C0ACA-3833-4CEE-8B45-72063E13A0DD}" dt="2024-06-25T17:34:08.981" v="45" actId="20577"/>
          <ac:spMkLst>
            <pc:docMk/>
            <pc:sldMk cId="1528890003" sldId="258"/>
            <ac:spMk id="2" creationId="{97D4F66A-4959-7E86-212A-DA9BC87612B8}"/>
          </ac:spMkLst>
        </pc:spChg>
        <pc:spChg chg="mod">
          <ac:chgData name="Cody, Randa" userId="a6bb33a2-5ab0-4947-bcc6-3e25f25c3036" providerId="ADAL" clId="{FC8C0ACA-3833-4CEE-8B45-72063E13A0DD}" dt="2024-06-25T17:34:27.248" v="79" actId="20577"/>
          <ac:spMkLst>
            <pc:docMk/>
            <pc:sldMk cId="1528890003" sldId="258"/>
            <ac:spMk id="6" creationId="{DD82D100-F6E5-46E7-1C5D-963A225FEFD9}"/>
          </ac:spMkLst>
        </pc:spChg>
      </pc:sldChg>
      <pc:sldChg chg="modSp mod">
        <pc:chgData name="Cody, Randa" userId="a6bb33a2-5ab0-4947-bcc6-3e25f25c3036" providerId="ADAL" clId="{FC8C0ACA-3833-4CEE-8B45-72063E13A0DD}" dt="2024-06-25T17:34:44.656" v="90" actId="20577"/>
        <pc:sldMkLst>
          <pc:docMk/>
          <pc:sldMk cId="557477096" sldId="263"/>
        </pc:sldMkLst>
        <pc:spChg chg="mod">
          <ac:chgData name="Cody, Randa" userId="a6bb33a2-5ab0-4947-bcc6-3e25f25c3036" providerId="ADAL" clId="{FC8C0ACA-3833-4CEE-8B45-72063E13A0DD}" dt="2024-06-25T17:34:44.656" v="90" actId="20577"/>
          <ac:spMkLst>
            <pc:docMk/>
            <pc:sldMk cId="557477096" sldId="263"/>
            <ac:spMk id="5" creationId="{300BCE94-89AE-E3AD-CB41-ABD6549DE411}"/>
          </ac:spMkLst>
        </pc:spChg>
      </pc:sldChg>
      <pc:sldChg chg="modSp mod">
        <pc:chgData name="Cody, Randa" userId="a6bb33a2-5ab0-4947-bcc6-3e25f25c3036" providerId="ADAL" clId="{FC8C0ACA-3833-4CEE-8B45-72063E13A0DD}" dt="2024-06-25T22:27:42.509" v="117" actId="20577"/>
        <pc:sldMkLst>
          <pc:docMk/>
          <pc:sldMk cId="3124684188" sldId="265"/>
        </pc:sldMkLst>
        <pc:spChg chg="mod">
          <ac:chgData name="Cody, Randa" userId="a6bb33a2-5ab0-4947-bcc6-3e25f25c3036" providerId="ADAL" clId="{FC8C0ACA-3833-4CEE-8B45-72063E13A0DD}" dt="2024-06-25T22:27:42.509" v="117" actId="20577"/>
          <ac:spMkLst>
            <pc:docMk/>
            <pc:sldMk cId="3124684188" sldId="265"/>
            <ac:spMk id="5" creationId="{300BCE94-89AE-E3AD-CB41-ABD6549DE411}"/>
          </ac:spMkLst>
        </pc:spChg>
        <pc:spChg chg="mod">
          <ac:chgData name="Cody, Randa" userId="a6bb33a2-5ab0-4947-bcc6-3e25f25c3036" providerId="ADAL" clId="{FC8C0ACA-3833-4CEE-8B45-72063E13A0DD}" dt="2024-06-25T22:20:17.897" v="94" actId="20577"/>
          <ac:spMkLst>
            <pc:docMk/>
            <pc:sldMk cId="3124684188" sldId="265"/>
            <ac:spMk id="14" creationId="{C0AA11F1-C523-E28A-0453-7FF06638F6DF}"/>
          </ac:spMkLst>
        </pc:spChg>
      </pc:sldChg>
      <pc:sldChg chg="modSp mod">
        <pc:chgData name="Cody, Randa" userId="a6bb33a2-5ab0-4947-bcc6-3e25f25c3036" providerId="ADAL" clId="{FC8C0ACA-3833-4CEE-8B45-72063E13A0DD}" dt="2024-06-25T22:29:36.396" v="270" actId="20577"/>
        <pc:sldMkLst>
          <pc:docMk/>
          <pc:sldMk cId="1492037754" sldId="266"/>
        </pc:sldMkLst>
        <pc:spChg chg="mod">
          <ac:chgData name="Cody, Randa" userId="a6bb33a2-5ab0-4947-bcc6-3e25f25c3036" providerId="ADAL" clId="{FC8C0ACA-3833-4CEE-8B45-72063E13A0DD}" dt="2024-06-25T22:29:36.396" v="270" actId="20577"/>
          <ac:spMkLst>
            <pc:docMk/>
            <pc:sldMk cId="1492037754" sldId="266"/>
            <ac:spMk id="5" creationId="{300BCE94-89AE-E3AD-CB41-ABD6549DE411}"/>
          </ac:spMkLst>
        </pc:spChg>
      </pc:sldChg>
      <pc:sldChg chg="del">
        <pc:chgData name="Cody, Randa" userId="a6bb33a2-5ab0-4947-bcc6-3e25f25c3036" providerId="ADAL" clId="{FC8C0ACA-3833-4CEE-8B45-72063E13A0DD}" dt="2024-06-25T22:30:04.671" v="283" actId="47"/>
        <pc:sldMkLst>
          <pc:docMk/>
          <pc:sldMk cId="2593900155" sldId="267"/>
        </pc:sldMkLst>
      </pc:sldChg>
      <pc:sldChg chg="del">
        <pc:chgData name="Cody, Randa" userId="a6bb33a2-5ab0-4947-bcc6-3e25f25c3036" providerId="ADAL" clId="{FC8C0ACA-3833-4CEE-8B45-72063E13A0DD}" dt="2024-06-25T22:30:06.798" v="285" actId="47"/>
        <pc:sldMkLst>
          <pc:docMk/>
          <pc:sldMk cId="1297001562" sldId="268"/>
        </pc:sldMkLst>
      </pc:sldChg>
      <pc:sldChg chg="modSp mod">
        <pc:chgData name="Cody, Randa" userId="a6bb33a2-5ab0-4947-bcc6-3e25f25c3036" providerId="ADAL" clId="{FC8C0ACA-3833-4CEE-8B45-72063E13A0DD}" dt="2024-06-25T22:28:34.702" v="202" actId="20577"/>
        <pc:sldMkLst>
          <pc:docMk/>
          <pc:sldMk cId="4062958846" sldId="278"/>
        </pc:sldMkLst>
        <pc:spChg chg="mod">
          <ac:chgData name="Cody, Randa" userId="a6bb33a2-5ab0-4947-bcc6-3e25f25c3036" providerId="ADAL" clId="{FC8C0ACA-3833-4CEE-8B45-72063E13A0DD}" dt="2024-06-25T22:28:34.702" v="202" actId="20577"/>
          <ac:spMkLst>
            <pc:docMk/>
            <pc:sldMk cId="4062958846" sldId="278"/>
            <ac:spMk id="5" creationId="{300BCE94-89AE-E3AD-CB41-ABD6549DE411}"/>
          </ac:spMkLst>
        </pc:spChg>
      </pc:sldChg>
      <pc:sldChg chg="modSp mod">
        <pc:chgData name="Cody, Randa" userId="a6bb33a2-5ab0-4947-bcc6-3e25f25c3036" providerId="ADAL" clId="{FC8C0ACA-3833-4CEE-8B45-72063E13A0DD}" dt="2024-06-25T22:29:52.736" v="280" actId="20577"/>
        <pc:sldMkLst>
          <pc:docMk/>
          <pc:sldMk cId="3077722441" sldId="279"/>
        </pc:sldMkLst>
        <pc:spChg chg="mod">
          <ac:chgData name="Cody, Randa" userId="a6bb33a2-5ab0-4947-bcc6-3e25f25c3036" providerId="ADAL" clId="{FC8C0ACA-3833-4CEE-8B45-72063E13A0DD}" dt="2024-06-25T22:29:52.736" v="280" actId="20577"/>
          <ac:spMkLst>
            <pc:docMk/>
            <pc:sldMk cId="3077722441" sldId="279"/>
            <ac:spMk id="5" creationId="{300BCE94-89AE-E3AD-CB41-ABD6549DE411}"/>
          </ac:spMkLst>
        </pc:spChg>
      </pc:sldChg>
      <pc:sldChg chg="del">
        <pc:chgData name="Cody, Randa" userId="a6bb33a2-5ab0-4947-bcc6-3e25f25c3036" providerId="ADAL" clId="{FC8C0ACA-3833-4CEE-8B45-72063E13A0DD}" dt="2024-06-25T22:29:59.248" v="281" actId="2696"/>
        <pc:sldMkLst>
          <pc:docMk/>
          <pc:sldMk cId="3525385436" sldId="280"/>
        </pc:sldMkLst>
      </pc:sldChg>
      <pc:sldChg chg="modSp mod">
        <pc:chgData name="Cody, Randa" userId="a6bb33a2-5ab0-4947-bcc6-3e25f25c3036" providerId="ADAL" clId="{FC8C0ACA-3833-4CEE-8B45-72063E13A0DD}" dt="2024-06-25T22:28:14.288" v="154" actId="20577"/>
        <pc:sldMkLst>
          <pc:docMk/>
          <pc:sldMk cId="2155344282" sldId="282"/>
        </pc:sldMkLst>
        <pc:spChg chg="mod">
          <ac:chgData name="Cody, Randa" userId="a6bb33a2-5ab0-4947-bcc6-3e25f25c3036" providerId="ADAL" clId="{FC8C0ACA-3833-4CEE-8B45-72063E13A0DD}" dt="2024-06-25T22:27:57.118" v="152" actId="20577"/>
          <ac:spMkLst>
            <pc:docMk/>
            <pc:sldMk cId="2155344282" sldId="282"/>
            <ac:spMk id="5" creationId="{300BCE94-89AE-E3AD-CB41-ABD6549DE411}"/>
          </ac:spMkLst>
        </pc:spChg>
        <pc:spChg chg="mod">
          <ac:chgData name="Cody, Randa" userId="a6bb33a2-5ab0-4947-bcc6-3e25f25c3036" providerId="ADAL" clId="{FC8C0ACA-3833-4CEE-8B45-72063E13A0DD}" dt="2024-06-25T22:28:14.288" v="154" actId="20577"/>
          <ac:spMkLst>
            <pc:docMk/>
            <pc:sldMk cId="2155344282" sldId="282"/>
            <ac:spMk id="14" creationId="{C0AA11F1-C523-E28A-0453-7FF06638F6DF}"/>
          </ac:spMkLst>
        </pc:spChg>
      </pc:sldChg>
      <pc:sldChg chg="modSp mod">
        <pc:chgData name="Cody, Randa" userId="a6bb33a2-5ab0-4947-bcc6-3e25f25c3036" providerId="ADAL" clId="{FC8C0ACA-3833-4CEE-8B45-72063E13A0DD}" dt="2024-06-25T22:29:00.310" v="248" actId="20577"/>
        <pc:sldMkLst>
          <pc:docMk/>
          <pc:sldMk cId="3039426980" sldId="283"/>
        </pc:sldMkLst>
        <pc:spChg chg="mod">
          <ac:chgData name="Cody, Randa" userId="a6bb33a2-5ab0-4947-bcc6-3e25f25c3036" providerId="ADAL" clId="{FC8C0ACA-3833-4CEE-8B45-72063E13A0DD}" dt="2024-06-25T22:28:44.516" v="203"/>
          <ac:spMkLst>
            <pc:docMk/>
            <pc:sldMk cId="3039426980" sldId="283"/>
            <ac:spMk id="5" creationId="{300BCE94-89AE-E3AD-CB41-ABD6549DE411}"/>
          </ac:spMkLst>
        </pc:spChg>
        <pc:spChg chg="mod">
          <ac:chgData name="Cody, Randa" userId="a6bb33a2-5ab0-4947-bcc6-3e25f25c3036" providerId="ADAL" clId="{FC8C0ACA-3833-4CEE-8B45-72063E13A0DD}" dt="2024-06-25T22:29:00.310" v="248" actId="20577"/>
          <ac:spMkLst>
            <pc:docMk/>
            <pc:sldMk cId="3039426980" sldId="283"/>
            <ac:spMk id="14" creationId="{C0AA11F1-C523-E28A-0453-7FF06638F6DF}"/>
          </ac:spMkLst>
        </pc:spChg>
      </pc:sldChg>
      <pc:sldChg chg="del">
        <pc:chgData name="Cody, Randa" userId="a6bb33a2-5ab0-4947-bcc6-3e25f25c3036" providerId="ADAL" clId="{FC8C0ACA-3833-4CEE-8B45-72063E13A0DD}" dt="2024-06-25T22:29:25.434" v="249" actId="47"/>
        <pc:sldMkLst>
          <pc:docMk/>
          <pc:sldMk cId="3307158286" sldId="284"/>
        </pc:sldMkLst>
      </pc:sldChg>
      <pc:sldChg chg="del">
        <pc:chgData name="Cody, Randa" userId="a6bb33a2-5ab0-4947-bcc6-3e25f25c3036" providerId="ADAL" clId="{FC8C0ACA-3833-4CEE-8B45-72063E13A0DD}" dt="2024-06-25T22:29:28.918" v="250" actId="47"/>
        <pc:sldMkLst>
          <pc:docMk/>
          <pc:sldMk cId="3213396498" sldId="285"/>
        </pc:sldMkLst>
      </pc:sldChg>
      <pc:sldChg chg="del">
        <pc:chgData name="Cody, Randa" userId="a6bb33a2-5ab0-4947-bcc6-3e25f25c3036" providerId="ADAL" clId="{FC8C0ACA-3833-4CEE-8B45-72063E13A0DD}" dt="2024-06-25T22:30:02.250" v="282" actId="47"/>
        <pc:sldMkLst>
          <pc:docMk/>
          <pc:sldMk cId="2858664948" sldId="286"/>
        </pc:sldMkLst>
      </pc:sldChg>
      <pc:sldChg chg="del">
        <pc:chgData name="Cody, Randa" userId="a6bb33a2-5ab0-4947-bcc6-3e25f25c3036" providerId="ADAL" clId="{FC8C0ACA-3833-4CEE-8B45-72063E13A0DD}" dt="2024-06-25T22:30:05.754" v="284" actId="47"/>
        <pc:sldMkLst>
          <pc:docMk/>
          <pc:sldMk cId="2121418858" sldId="287"/>
        </pc:sldMkLst>
      </pc:sldChg>
      <pc:sldChg chg="add">
        <pc:chgData name="Cody, Randa" userId="a6bb33a2-5ab0-4947-bcc6-3e25f25c3036" providerId="ADAL" clId="{FC8C0ACA-3833-4CEE-8B45-72063E13A0DD}" dt="2024-06-25T22:28:08.715" v="153" actId="2890"/>
        <pc:sldMkLst>
          <pc:docMk/>
          <pc:sldMk cId="1414912871" sldId="288"/>
        </pc:sldMkLst>
      </pc:sldChg>
    </pc:docChg>
  </pc:docChgLst>
  <pc:docChgLst>
    <pc:chgData name="Sullivan, Adam" userId="S::adam.sullivan@adtalem.com::4d37e1d8-5567-4112-bcfe-eed638f8a3cd" providerId="AD" clId="Web-{C346A784-6C20-A023-1493-77444E66CEC6}"/>
    <pc:docChg chg="modSld">
      <pc:chgData name="Sullivan, Adam" userId="S::adam.sullivan@adtalem.com::4d37e1d8-5567-4112-bcfe-eed638f8a3cd" providerId="AD" clId="Web-{C346A784-6C20-A023-1493-77444E66CEC6}" dt="2024-10-03T16:38:58.138" v="5" actId="20577"/>
      <pc:docMkLst>
        <pc:docMk/>
      </pc:docMkLst>
      <pc:sldChg chg="modSp">
        <pc:chgData name="Sullivan, Adam" userId="S::adam.sullivan@adtalem.com::4d37e1d8-5567-4112-bcfe-eed638f8a3cd" providerId="AD" clId="Web-{C346A784-6C20-A023-1493-77444E66CEC6}" dt="2024-10-03T16:38:58.138" v="5" actId="20577"/>
        <pc:sldMkLst>
          <pc:docMk/>
          <pc:sldMk cId="1528890003" sldId="258"/>
        </pc:sldMkLst>
        <pc:spChg chg="mod">
          <ac:chgData name="Sullivan, Adam" userId="S::adam.sullivan@adtalem.com::4d37e1d8-5567-4112-bcfe-eed638f8a3cd" providerId="AD" clId="Web-{C346A784-6C20-A023-1493-77444E66CEC6}" dt="2024-10-03T16:38:58.138" v="5" actId="20577"/>
          <ac:spMkLst>
            <pc:docMk/>
            <pc:sldMk cId="1528890003" sldId="258"/>
            <ac:spMk id="2" creationId="{97D4F66A-4959-7E86-212A-DA9BC87612B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08DFC-F792-4DE4-9D06-33F2E2737B2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B5F59-0E78-4E4A-BB8F-A5411ED83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8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94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Add references here for every cited scholarly source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33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Add references here for every cited scholarly source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2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 speaker notes here with additional data to support bulleted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95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 speaker notes here with additional data to support bulleted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0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 speaker notes here with additional data to support bulleted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92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 speaker notes here with additional data to support bulleted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05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 speaker notes here with additional data to support bulleted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89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 speaker notes here with additional data to support bulleted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74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 speaker notes here with additional data to support bulleted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63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 speaker notes here with additional data to support bulleted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9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2624-6D3F-9D3A-04A9-4531A4CC7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4DEC39-AFE1-DDAF-C07D-608BC3391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3AE6B-6476-2818-CC55-F18CC844F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CE03-005E-48A8-B3EE-3DB83A4791F2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07D4E-1275-2C99-0BFF-B48B8AE1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562E-319F-9E57-B94F-D0D2416D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9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8A4C-414E-2D89-2880-AD932738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140B4-0CC4-C543-EC2E-FA9230A95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48340-6D16-7610-746C-EEA71EA4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2024-EF01-484B-B809-4DC5D0C24109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CA467-87E8-195D-3C56-DB9939D42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7A82-671A-E0C9-7744-D0AD0173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8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8494B-55A8-B1BC-3A8A-45B0E2B11F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2BA82-A187-18A6-5049-B9D57F67F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C66D9-3430-0E6A-5EA8-D81613429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0099-AC47-4CB6-A712-03E91D8BD16B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82569-BE47-AB7A-557B-549DA936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F4E0E-9175-451D-61FD-53653CCB7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6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A57A-814A-6C10-5EFD-599FBDE6F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2C750-8239-A56A-5C33-22FA279E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EC117-D05C-CEC7-A658-8115A570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CD76-FD59-4D63-867C-D5D52D5F06F2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54EE2-8A1C-B33D-BD84-26F59D93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FFE4E-CBA7-2001-2492-6A00EC89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1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FC414-91DF-BE99-74E7-53555888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4F579-557B-67DE-39B5-178443719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8B513-FD7A-8A42-7B78-CF42307D6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00F6-F204-4485-8081-72E7A175327F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1D4E1-8CF2-1696-E26F-73B34AE4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0CAC7-D3B1-0646-9026-604A8C4E0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7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F568-6AD1-BBEB-0554-A5F4BC19E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C05E4-FB5C-151A-01F0-0BE99F71D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D4CEE-317D-79E4-C5CA-E614F5911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E8F86-465A-E805-22D4-6A131F0D3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4EB-2792-42D2-8990-E4D166EEE676}" type="datetime1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23C41-F467-6389-1743-E5A196C5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4D54A-B81F-7153-7CBE-C97343BC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4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6F6C1-15D3-A5F3-B7B2-9F5F71F6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E1528-0987-2305-93B9-18001552B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3081B-B6AA-0D84-3F82-0C7D3AE90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6FCF30-F833-4526-922D-3F59DBCBE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2D58D7-ACFE-1A77-5545-B460B5190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2DF5F-B347-DC3F-CCEF-484321B0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59B7-C56A-44F4-9D42-2FD5BB2A2D76}" type="datetime1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FFC3C5-4041-20EA-6F6E-DD1E625C2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D61D88-2BB4-8CD0-9721-AF24F14A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2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21A2-09E9-1FCE-8E7C-95C18C4AF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186BC-7357-05FD-28A6-EADD9ECA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15ED4-394F-480C-90BF-7690B6F133B3}" type="datetime1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4A890-45A3-2831-4527-F2CEAE3B1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F47FB-3F73-9605-9385-9C76AB1C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1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DC3673-AF05-52D5-2263-244E037A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3963-CDE0-4A1F-8979-843F6096E058}" type="datetime1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E38C73-6643-08FB-4472-B626E9EF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22214-2088-7AFE-99B9-42362FFE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3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10353-B762-342C-D2FB-F849DA65C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8DC2E-297B-7B4B-B8DE-489AAFEBD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CFBF1-1409-A216-A600-C1BC0B4F7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1AB96-30B8-178C-CAC3-BE715EB63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471C-91CE-4FE6-AD4B-8DBE416ADA91}" type="datetime1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41A02-B2FB-3B27-54C1-94DBC1F5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36338-3444-77DA-C794-2533DBE7C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2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786A4-649A-8A4C-97E1-03EEF0C5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4BCAA-3649-BC45-75EF-2CC454758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D64CEC-DC6A-2C10-7B96-4C28D89CF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FE5AA-392C-D06F-C866-3DC3526C8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4462-0EF1-47C5-969F-2360069BF19C}" type="datetime1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5C231-B305-1F9C-5901-2481A472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03CBD-EF71-1FA3-39B5-E8C1339F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9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3682B-D5E3-97B0-F27C-2700D272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13400-912E-D3A2-65CD-B9D9FDE4B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2B81C-B4D9-0F08-87A2-053EEEECC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FD2FD-ACB4-4A6D-93D4-12E0EA98F82D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36D71-DDAC-081D-D96B-23C63F95D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D24CD-38EA-CF15-68DA-8D1C1F666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723976"/>
            <a:ext cx="9613397" cy="18986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9326" y="2153890"/>
            <a:ext cx="8921672" cy="1713305"/>
          </a:xfrm>
        </p:spPr>
        <p:txBody>
          <a:bodyPr anchor="b">
            <a:normAutofit fontScale="90000"/>
          </a:bodyPr>
          <a:lstStyle/>
          <a:p>
            <a:pPr marL="45720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kern="0" dirty="0">
                <a:solidFill>
                  <a:srgbClr val="002060"/>
                </a:solidFill>
                <a:latin typeface="+mn-lt"/>
                <a:ea typeface="MS Mincho"/>
                <a:cs typeface="Arial"/>
              </a:rPr>
              <a:t>NR583 and NR583NP</a:t>
            </a:r>
            <a:r>
              <a:rPr lang="en-US" sz="2000" b="1" kern="0" dirty="0">
                <a:solidFill>
                  <a:srgbClr val="002060"/>
                </a:solidFill>
                <a:effectLst/>
                <a:latin typeface="+mn-lt"/>
                <a:ea typeface="MS Mincho"/>
                <a:cs typeface="Arial"/>
              </a:rPr>
              <a:t> Week 2 Assignment</a:t>
            </a:r>
            <a:br>
              <a:rPr lang="en-US" sz="2000" b="1" kern="0" dirty="0">
                <a:effectLst/>
                <a:latin typeface="+mn-lt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en-US" sz="1800" b="1" spc="10" dirty="0">
                <a:solidFill>
                  <a:srgbClr val="001F5F"/>
                </a:solidFill>
                <a:effectLst/>
                <a:latin typeface="Arial"/>
                <a:ea typeface="Arial" panose="020B0604020202020204" pitchFamily="34" charset="0"/>
                <a:cs typeface="Times New Roman"/>
              </a:rPr>
              <a:t>Information Systems Evaluation Presentation</a:t>
            </a:r>
            <a:r>
              <a:rPr lang="en-US" sz="1800" b="1" spc="10" dirty="0">
                <a:solidFill>
                  <a:srgbClr val="001F5F"/>
                </a:solidFill>
                <a:latin typeface="Calibri"/>
                <a:ea typeface="Arial" panose="020B0604020202020204" pitchFamily="34" charset="0"/>
                <a:cs typeface="Times New Roman"/>
              </a:rPr>
              <a:t> </a:t>
            </a:r>
            <a:r>
              <a:rPr lang="en-US" sz="2000" b="1" kern="0" dirty="0">
                <a:solidFill>
                  <a:srgbClr val="002060"/>
                </a:solidFill>
                <a:effectLst/>
                <a:latin typeface="+mn-lt"/>
                <a:ea typeface="MS Mincho"/>
                <a:cs typeface="Arial"/>
              </a:rPr>
              <a:t>Template</a:t>
            </a:r>
            <a:br>
              <a:rPr lang="en-US" sz="1800" b="1" kern="0" dirty="0"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endParaRPr lang="en-US" sz="80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D82D100-F6E5-46E7-1C5D-963A225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5698" y="2917874"/>
            <a:ext cx="9144000" cy="1898642"/>
          </a:xfrm>
        </p:spPr>
        <p:txBody>
          <a:bodyPr>
            <a:normAutofit/>
          </a:bodyPr>
          <a:lstStyle/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MS Mincho" panose="02020609040205080304" pitchFamily="49" charset="-128"/>
              </a:rPr>
              <a:t>Directions:</a:t>
            </a:r>
            <a:r>
              <a:rPr lang="en-US" sz="1600" dirty="0">
                <a:effectLst/>
                <a:ea typeface="MS Mincho" panose="02020609040205080304" pitchFamily="49" charset="-128"/>
              </a:rPr>
              <a:t> Use this template to complete the Week 2 Information Systems Evaluation </a:t>
            </a:r>
            <a:r>
              <a:rPr lang="en-US" sz="1600" spc="1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Presentation</a:t>
            </a:r>
            <a:r>
              <a:rPr lang="en-US" sz="1600" spc="1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S Mincho" panose="02020609040205080304" pitchFamily="49" charset="-128"/>
              </a:rPr>
              <a:t>assignment as outlined in the assignment instructions in Canvas.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MS Mincho" panose="02020609040205080304" pitchFamily="49" charset="-128"/>
              </a:rPr>
              <a:t>Click in the box below to add your name and date.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MS Mincho" panose="02020609040205080304" pitchFamily="49" charset="-128"/>
              </a:rPr>
              <a:t>Click into each box where it says [Type Here] on the following slides.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a typeface="MS Mincho" panose="02020609040205080304" pitchFamily="49" charset="-128"/>
              </a:rPr>
              <a:t>Remove the words </a:t>
            </a:r>
            <a:r>
              <a:rPr lang="en-US" sz="1600" dirty="0">
                <a:effectLst/>
                <a:ea typeface="MS Mincho" panose="02020609040205080304" pitchFamily="49" charset="-128"/>
              </a:rPr>
              <a:t>[Type Here] to insert your responses.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F9DA4-24B7-FFFE-21ED-72C1C94F4000}"/>
              </a:ext>
            </a:extLst>
          </p:cNvPr>
          <p:cNvSpPr txBox="1"/>
          <p:nvPr/>
        </p:nvSpPr>
        <p:spPr>
          <a:xfrm>
            <a:off x="1287601" y="5027961"/>
            <a:ext cx="4618249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00" b="1" dirty="0">
                <a:effectLst/>
                <a:ea typeface="MS Mincho" panose="02020609040205080304" pitchFamily="49" charset="-128"/>
              </a:rPr>
              <a:t>Name:</a:t>
            </a:r>
            <a:r>
              <a:rPr lang="en-US" sz="1300" b="1" dirty="0">
                <a:ea typeface="MS Mincho" panose="02020609040205080304" pitchFamily="49" charset="-128"/>
              </a:rPr>
              <a:t> </a:t>
            </a:r>
            <a:r>
              <a:rPr lang="en-US" sz="1300" dirty="0">
                <a:ea typeface="MS Mincho" panose="02020609040205080304" pitchFamily="49" charset="-128"/>
              </a:rPr>
              <a:t>[Type Here]</a:t>
            </a:r>
            <a:r>
              <a:rPr lang="en-US" sz="1300" dirty="0">
                <a:effectLst/>
                <a:ea typeface="MS Mincho" panose="02020609040205080304" pitchFamily="49" charset="-128"/>
              </a:rPr>
              <a:t>   </a:t>
            </a:r>
          </a:p>
          <a:p>
            <a:endParaRPr lang="en-US" sz="1300" b="1" dirty="0">
              <a:effectLst/>
              <a:ea typeface="MS Mincho" panose="02020609040205080304" pitchFamily="49" charset="-128"/>
            </a:endParaRPr>
          </a:p>
          <a:p>
            <a:r>
              <a:rPr lang="en-US" sz="1300" b="1" dirty="0">
                <a:ea typeface="MS Mincho" panose="02020609040205080304" pitchFamily="49" charset="-128"/>
              </a:rPr>
              <a:t>Session: </a:t>
            </a:r>
            <a:r>
              <a:rPr lang="en-US" sz="1300" dirty="0">
                <a:ea typeface="MS Mincho" panose="02020609040205080304" pitchFamily="49" charset="-128"/>
              </a:rPr>
              <a:t>[Type Here]   </a:t>
            </a:r>
          </a:p>
          <a:p>
            <a:endParaRPr lang="en-US" sz="13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F7B4B-E9AA-12CD-51FD-CC702926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31ECE21-E31E-5A7C-5BB4-4A8507258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28890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 – May use bullets if desired.]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10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References (Hanging Indent Not Required)</a:t>
            </a:r>
          </a:p>
        </p:txBody>
      </p:sp>
    </p:spTree>
    <p:extLst>
      <p:ext uri="{BB962C8B-B14F-4D97-AF65-F5344CB8AC3E}">
        <p14:creationId xmlns:p14="http://schemas.microsoft.com/office/powerpoint/2010/main" val="3614998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 – Delete if not needed]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11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References (Hanging Indent Not Required)</a:t>
            </a:r>
          </a:p>
        </p:txBody>
      </p:sp>
    </p:spTree>
    <p:extLst>
      <p:ext uri="{BB962C8B-B14F-4D97-AF65-F5344CB8AC3E}">
        <p14:creationId xmlns:p14="http://schemas.microsoft.com/office/powerpoint/2010/main" val="22083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55747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Workflow and Outcomes</a:t>
            </a:r>
          </a:p>
        </p:txBody>
      </p:sp>
    </p:spTree>
    <p:extLst>
      <p:ext uri="{BB962C8B-B14F-4D97-AF65-F5344CB8AC3E}">
        <p14:creationId xmlns:p14="http://schemas.microsoft.com/office/powerpoint/2010/main" val="312468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Here.] 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Documentation and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15534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 – Delete Slide if not needed.] 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Documentation and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414912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Quality, Ethical, and Efficient Care</a:t>
            </a:r>
          </a:p>
        </p:txBody>
      </p:sp>
    </p:spTree>
    <p:extLst>
      <p:ext uri="{BB962C8B-B14F-4D97-AF65-F5344CB8AC3E}">
        <p14:creationId xmlns:p14="http://schemas.microsoft.com/office/powerpoint/2010/main" val="406295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 – Delete slide if not needed.]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Quality, Ethical, and Efficient Care</a:t>
            </a:r>
          </a:p>
        </p:txBody>
      </p:sp>
    </p:spTree>
    <p:extLst>
      <p:ext uri="{BB962C8B-B14F-4D97-AF65-F5344CB8AC3E}">
        <p14:creationId xmlns:p14="http://schemas.microsoft.com/office/powerpoint/2010/main" val="303942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Client-Centered Care</a:t>
            </a:r>
          </a:p>
        </p:txBody>
      </p:sp>
    </p:spTree>
    <p:extLst>
      <p:ext uri="{BB962C8B-B14F-4D97-AF65-F5344CB8AC3E}">
        <p14:creationId xmlns:p14="http://schemas.microsoft.com/office/powerpoint/2010/main" val="149203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0" y="-246993"/>
            <a:ext cx="9630157" cy="19019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1654959"/>
            <a:ext cx="9613397" cy="4399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84072" y="1674674"/>
            <a:ext cx="96133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BCE94-89AE-E3AD-CB41-ABD6549DE411}"/>
              </a:ext>
            </a:extLst>
          </p:cNvPr>
          <p:cNvSpPr txBox="1"/>
          <p:nvPr/>
        </p:nvSpPr>
        <p:spPr>
          <a:xfrm>
            <a:off x="3401633" y="1074509"/>
            <a:ext cx="5378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Reflection</a:t>
            </a:r>
          </a:p>
        </p:txBody>
      </p:sp>
    </p:spTree>
    <p:extLst>
      <p:ext uri="{BB962C8B-B14F-4D97-AF65-F5344CB8AC3E}">
        <p14:creationId xmlns:p14="http://schemas.microsoft.com/office/powerpoint/2010/main" val="3077722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4ACBAA1-E5A4-49D0-98EC-F217C97BBED4}" vid="{0A60F536-6219-4DA1-A4F4-9D694656A2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D60D6F9B6CC47BEB0FB5DED60CCCD" ma:contentTypeVersion="9" ma:contentTypeDescription="Create a new document." ma:contentTypeScope="" ma:versionID="b1ab36653a6ce7c425c59aa8dfc0a073">
  <xsd:schema xmlns:xsd="http://www.w3.org/2001/XMLSchema" xmlns:xs="http://www.w3.org/2001/XMLSchema" xmlns:p="http://schemas.microsoft.com/office/2006/metadata/properties" xmlns:ns2="29984913-0539-4640-82a1-7440fdc12578" xmlns:ns3="73064e0a-23c0-43ae-a514-7ca7c6f8b598" targetNamespace="http://schemas.microsoft.com/office/2006/metadata/properties" ma:root="true" ma:fieldsID="4a83986830802a6e7b4bed27f7d6f9f5" ns2:_="" ns3:_="">
    <xsd:import namespace="29984913-0539-4640-82a1-7440fdc12578"/>
    <xsd:import namespace="73064e0a-23c0-43ae-a514-7ca7c6f8b5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onceptStatus" minOccurs="0"/>
                <xsd:element ref="ns3:SharedWithUsers" minOccurs="0"/>
                <xsd:element ref="ns3:SharedWithDetails" minOccurs="0"/>
                <xsd:element ref="ns2:AssignmentProgres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984913-0539-4640-82a1-7440fdc125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onceptStatus" ma:index="10" nillable="true" ma:displayName="Concept Status" ma:format="Dropdown" ma:internalName="ConceptStatus">
      <xsd:simpleType>
        <xsd:restriction base="dms:Choice">
          <xsd:enumeration value="In Progress"/>
          <xsd:enumeration value="Ready for Review by CIDL"/>
          <xsd:enumeration value="In Review by CIDL"/>
          <xsd:enumeration value="Revision Requested by CIDL"/>
          <xsd:enumeration value="CIDL Requested Revision Complete"/>
          <xsd:enumeration value="Ready for Review by DOC"/>
          <xsd:enumeration value="In Review by DOC"/>
          <xsd:enumeration value="Revision Requested by DOC"/>
          <xsd:enumeration value="DOC Requested Revision Complete"/>
          <xsd:enumeration value="Ready for Review by ID"/>
          <xsd:enumeration value="Canvas/Media Build In Progress"/>
          <xsd:enumeration value="Canvas/Media Build Complete"/>
        </xsd:restriction>
      </xsd:simpleType>
    </xsd:element>
    <xsd:element name="AssignmentProgress" ma:index="13" nillable="true" ma:displayName="Assignment Progress" ma:format="Dropdown" ma:internalName="AssignmentProgress">
      <xsd:simpleType>
        <xsd:restriction base="dms:Text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64e0a-23c0-43ae-a514-7ca7c6f8b5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3064e0a-23c0-43ae-a514-7ca7c6f8b598">
      <UserInfo>
        <DisplayName/>
        <AccountId xsi:nil="true"/>
        <AccountType/>
      </UserInfo>
    </SharedWithUsers>
    <AssignmentProgress xmlns="29984913-0539-4640-82a1-7440fdc12578" xsi:nil="true"/>
    <ConceptStatus xmlns="29984913-0539-4640-82a1-7440fdc12578" xsi:nil="true"/>
  </documentManagement>
</p:properties>
</file>

<file path=customXml/itemProps1.xml><?xml version="1.0" encoding="utf-8"?>
<ds:datastoreItem xmlns:ds="http://schemas.openxmlformats.org/officeDocument/2006/customXml" ds:itemID="{6F468CBD-D55F-4AE9-91CF-DE7F4C92A0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141AD3-5ED1-4ACE-8C9B-66B7938303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984913-0539-4640-82a1-7440fdc12578"/>
    <ds:schemaRef ds:uri="73064e0a-23c0-43ae-a514-7ca7c6f8b5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1A6A03-2ADA-4CB7-9B70-6CA39E79D60F}">
  <ds:schemaRefs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7811b4f1-f50d-4aa5-9679-d259c0c69a16"/>
    <ds:schemaRef ds:uri="http://purl.org/dc/terms/"/>
    <ds:schemaRef ds:uri="bc7de23f-746d-4fe7-8ee5-ba2c7409142a"/>
    <ds:schemaRef ds:uri="http://schemas.microsoft.com/office/infopath/2007/PartnerControls"/>
    <ds:schemaRef ds:uri="6613cc91-bde5-47c7-95b4-9b9cb3e45210"/>
    <ds:schemaRef ds:uri="http://schemas.microsoft.com/office/2006/metadata/properties"/>
    <ds:schemaRef ds:uri="987ab584-ad35-4c24-8e50-9ff02e099518"/>
    <ds:schemaRef ds:uri="bd86bc73-72b8-4185-b84f-b9a640b82353"/>
    <ds:schemaRef ds:uri="73064e0a-23c0-43ae-a514-7ca7c6f8b598"/>
    <ds:schemaRef ds:uri="29984913-0539-4640-82a1-7440fdc1257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6434</TotalTime>
  <Words>448</Words>
  <Application>Microsoft Office PowerPoint</Application>
  <PresentationFormat>Widescreen</PresentationFormat>
  <Paragraphs>91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NR583 and NR583NP Week 2 Assignment Information Systems Evaluation Presentation Template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Carroll, Jennifer</dc:creator>
  <cp:lastModifiedBy>Cody, Randa</cp:lastModifiedBy>
  <cp:revision>21</cp:revision>
  <dcterms:created xsi:type="dcterms:W3CDTF">2023-10-16T09:40:12Z</dcterms:created>
  <dcterms:modified xsi:type="dcterms:W3CDTF">2024-10-03T16:39:06Z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0x010100F04D60D6F9B6CC47BEB0FB5DED60CCCD</vt:lpwstr>
  </property>
  <property fmtid="{D5CDD505-2E9C-101B-9397-08002B2CF9AE}" pid="3" name="MediaServiceImageTags">
    <vt:lpwstr/>
  </property>
  <property fmtid="{D5CDD505-2E9C-101B-9397-08002B2CF9AE}" pid="4" name="Order">
    <vt:r8>268900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ourceUrl">
    <vt:lpwstr/>
  </property>
  <property fmtid="{D5CDD505-2E9C-101B-9397-08002B2CF9AE}" pid="12" name="_SharedFileIndex">
    <vt:lpwstr/>
  </property>
</Properties>
</file>