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0" r:id="rId6"/>
    <p:sldId id="266" r:id="rId7"/>
    <p:sldId id="262" r:id="rId8"/>
    <p:sldId id="265" r:id="rId9"/>
    <p:sldId id="267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8EAB49-3013-4222-8C51-A20F900602D5}" v="1" dt="2021-02-01T21:17:15.779"/>
    <p1510:client id="{591BC09F-9003-B000-FBC0-4AD7F42F78BC}" v="209" dt="2021-04-20T13:59:19.851"/>
    <p1510:client id="{5E18D305-CFAC-45B6-8EC2-9E924E219D61}" v="5" dt="2021-02-10T21:59:2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81" d="100"/>
          <a:sy n="81" d="100"/>
        </p:scale>
        <p:origin x="7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Sandra K" userId="bb314503-56b9-4ec5-8f0f-c51ca0ca2cbb" providerId="ADAL" clId="{4E8EAB49-3013-4222-8C51-A20F900602D5}"/>
    <pc:docChg chg="addSld modSld sldOrd">
      <pc:chgData name="Allen, Sandra K" userId="bb314503-56b9-4ec5-8f0f-c51ca0ca2cbb" providerId="ADAL" clId="{4E8EAB49-3013-4222-8C51-A20F900602D5}" dt="2021-02-04T21:13:45.274" v="249" actId="255"/>
      <pc:docMkLst>
        <pc:docMk/>
      </pc:docMkLst>
      <pc:sldChg chg="modSp mod">
        <pc:chgData name="Allen, Sandra K" userId="bb314503-56b9-4ec5-8f0f-c51ca0ca2cbb" providerId="ADAL" clId="{4E8EAB49-3013-4222-8C51-A20F900602D5}" dt="2021-02-04T21:05:00.113" v="159" actId="20577"/>
        <pc:sldMkLst>
          <pc:docMk/>
          <pc:sldMk cId="108694059" sldId="262"/>
        </pc:sldMkLst>
        <pc:spChg chg="mod">
          <ac:chgData name="Allen, Sandra K" userId="bb314503-56b9-4ec5-8f0f-c51ca0ca2cbb" providerId="ADAL" clId="{4E8EAB49-3013-4222-8C51-A20F900602D5}" dt="2021-02-04T21:05:00.113" v="159" actId="20577"/>
          <ac:spMkLst>
            <pc:docMk/>
            <pc:sldMk cId="108694059" sldId="262"/>
            <ac:spMk id="3" creationId="{00000000-0000-0000-0000-000000000000}"/>
          </ac:spMkLst>
        </pc:spChg>
      </pc:sldChg>
      <pc:sldChg chg="modSp mod">
        <pc:chgData name="Allen, Sandra K" userId="bb314503-56b9-4ec5-8f0f-c51ca0ca2cbb" providerId="ADAL" clId="{4E8EAB49-3013-4222-8C51-A20F900602D5}" dt="2021-02-04T21:13:45.274" v="249" actId="255"/>
        <pc:sldMkLst>
          <pc:docMk/>
          <pc:sldMk cId="1738168345" sldId="263"/>
        </pc:sldMkLst>
        <pc:spChg chg="mod">
          <ac:chgData name="Allen, Sandra K" userId="bb314503-56b9-4ec5-8f0f-c51ca0ca2cbb" providerId="ADAL" clId="{4E8EAB49-3013-4222-8C51-A20F900602D5}" dt="2021-02-04T21:13:45.274" v="249" actId="255"/>
          <ac:spMkLst>
            <pc:docMk/>
            <pc:sldMk cId="1738168345" sldId="263"/>
            <ac:spMk id="3" creationId="{00000000-0000-0000-0000-000000000000}"/>
          </ac:spMkLst>
        </pc:spChg>
      </pc:sldChg>
      <pc:sldChg chg="modSp mod">
        <pc:chgData name="Allen, Sandra K" userId="bb314503-56b9-4ec5-8f0f-c51ca0ca2cbb" providerId="ADAL" clId="{4E8EAB49-3013-4222-8C51-A20F900602D5}" dt="2021-02-04T21:13:32.789" v="248" actId="20577"/>
        <pc:sldMkLst>
          <pc:docMk/>
          <pc:sldMk cId="1120488012" sldId="264"/>
        </pc:sldMkLst>
        <pc:spChg chg="mod">
          <ac:chgData name="Allen, Sandra K" userId="bb314503-56b9-4ec5-8f0f-c51ca0ca2cbb" providerId="ADAL" clId="{4E8EAB49-3013-4222-8C51-A20F900602D5}" dt="2021-02-04T21:13:32.789" v="248" actId="20577"/>
          <ac:spMkLst>
            <pc:docMk/>
            <pc:sldMk cId="1120488012" sldId="264"/>
            <ac:spMk id="3" creationId="{00000000-0000-0000-0000-000000000000}"/>
          </ac:spMkLst>
        </pc:spChg>
      </pc:sldChg>
      <pc:sldChg chg="modSp mod">
        <pc:chgData name="Allen, Sandra K" userId="bb314503-56b9-4ec5-8f0f-c51ca0ca2cbb" providerId="ADAL" clId="{4E8EAB49-3013-4222-8C51-A20F900602D5}" dt="2021-02-04T21:11:56.039" v="169" actId="20577"/>
        <pc:sldMkLst>
          <pc:docMk/>
          <pc:sldMk cId="1092880517" sldId="265"/>
        </pc:sldMkLst>
        <pc:spChg chg="mod">
          <ac:chgData name="Allen, Sandra K" userId="bb314503-56b9-4ec5-8f0f-c51ca0ca2cbb" providerId="ADAL" clId="{4E8EAB49-3013-4222-8C51-A20F900602D5}" dt="2021-02-04T21:11:56.039" v="169" actId="20577"/>
          <ac:spMkLst>
            <pc:docMk/>
            <pc:sldMk cId="1092880517" sldId="265"/>
            <ac:spMk id="3" creationId="{00000000-0000-0000-0000-000000000000}"/>
          </ac:spMkLst>
        </pc:spChg>
      </pc:sldChg>
      <pc:sldChg chg="modSp new mod ord">
        <pc:chgData name="Allen, Sandra K" userId="bb314503-56b9-4ec5-8f0f-c51ca0ca2cbb" providerId="ADAL" clId="{4E8EAB49-3013-4222-8C51-A20F900602D5}" dt="2021-02-04T21:13:00.676" v="233" actId="122"/>
        <pc:sldMkLst>
          <pc:docMk/>
          <pc:sldMk cId="2691947948" sldId="267"/>
        </pc:sldMkLst>
        <pc:spChg chg="mod">
          <ac:chgData name="Allen, Sandra K" userId="bb314503-56b9-4ec5-8f0f-c51ca0ca2cbb" providerId="ADAL" clId="{4E8EAB49-3013-4222-8C51-A20F900602D5}" dt="2021-02-04T21:13:00.676" v="233" actId="122"/>
          <ac:spMkLst>
            <pc:docMk/>
            <pc:sldMk cId="2691947948" sldId="267"/>
            <ac:spMk id="2" creationId="{24EFC49C-D6A2-4647-B036-B2809C9AA5F2}"/>
          </ac:spMkLst>
        </pc:spChg>
        <pc:spChg chg="mod">
          <ac:chgData name="Allen, Sandra K" userId="bb314503-56b9-4ec5-8f0f-c51ca0ca2cbb" providerId="ADAL" clId="{4E8EAB49-3013-4222-8C51-A20F900602D5}" dt="2021-02-04T21:12:52.603" v="232" actId="113"/>
          <ac:spMkLst>
            <pc:docMk/>
            <pc:sldMk cId="2691947948" sldId="267"/>
            <ac:spMk id="3" creationId="{46B18E78-D921-4700-B3B3-296757AF80F6}"/>
          </ac:spMkLst>
        </pc:spChg>
      </pc:sldChg>
    </pc:docChg>
  </pc:docChgLst>
  <pc:docChgLst>
    <pc:chgData name="Zehner, Bili" userId="S::bzehner@chamberlain.edu::6c622000-f880-4b35-a782-8cd2967e2099" providerId="AD" clId="Web-{591BC09F-9003-B000-FBC0-4AD7F42F78BC}"/>
    <pc:docChg chg="modSld">
      <pc:chgData name="Zehner, Bili" userId="S::bzehner@chamberlain.edu::6c622000-f880-4b35-a782-8cd2967e2099" providerId="AD" clId="Web-{591BC09F-9003-B000-FBC0-4AD7F42F78BC}" dt="2021-04-20T13:59:19.851" v="91" actId="20577"/>
      <pc:docMkLst>
        <pc:docMk/>
      </pc:docMkLst>
      <pc:sldChg chg="modSp">
        <pc:chgData name="Zehner, Bili" userId="S::bzehner@chamberlain.edu::6c622000-f880-4b35-a782-8cd2967e2099" providerId="AD" clId="Web-{591BC09F-9003-B000-FBC0-4AD7F42F78BC}" dt="2021-04-20T13:54:38.339" v="77" actId="20577"/>
        <pc:sldMkLst>
          <pc:docMk/>
          <pc:sldMk cId="1227008142" sldId="256"/>
        </pc:sldMkLst>
        <pc:spChg chg="mod">
          <ac:chgData name="Zehner, Bili" userId="S::bzehner@chamberlain.edu::6c622000-f880-4b35-a782-8cd2967e2099" providerId="AD" clId="Web-{591BC09F-9003-B000-FBC0-4AD7F42F78BC}" dt="2021-04-20T13:48:44.180" v="14" actId="20577"/>
          <ac:spMkLst>
            <pc:docMk/>
            <pc:sldMk cId="1227008142" sldId="256"/>
            <ac:spMk id="3" creationId="{00000000-0000-0000-0000-000000000000}"/>
          </ac:spMkLst>
        </pc:spChg>
        <pc:spChg chg="mod">
          <ac:chgData name="Zehner, Bili" userId="S::bzehner@chamberlain.edu::6c622000-f880-4b35-a782-8cd2967e2099" providerId="AD" clId="Web-{591BC09F-9003-B000-FBC0-4AD7F42F78BC}" dt="2021-04-20T13:54:38.339" v="77" actId="20577"/>
          <ac:spMkLst>
            <pc:docMk/>
            <pc:sldMk cId="1227008142" sldId="256"/>
            <ac:spMk id="6" creationId="{00000000-0000-0000-0000-000000000000}"/>
          </ac:spMkLst>
        </pc:spChg>
      </pc:sldChg>
      <pc:sldChg chg="modSp">
        <pc:chgData name="Zehner, Bili" userId="S::bzehner@chamberlain.edu::6c622000-f880-4b35-a782-8cd2967e2099" providerId="AD" clId="Web-{591BC09F-9003-B000-FBC0-4AD7F42F78BC}" dt="2021-04-20T13:55:56.577" v="84" actId="20577"/>
        <pc:sldMkLst>
          <pc:docMk/>
          <pc:sldMk cId="93288869" sldId="260"/>
        </pc:sldMkLst>
        <pc:spChg chg="mod">
          <ac:chgData name="Zehner, Bili" userId="S::bzehner@chamberlain.edu::6c622000-f880-4b35-a782-8cd2967e2099" providerId="AD" clId="Web-{591BC09F-9003-B000-FBC0-4AD7F42F78BC}" dt="2021-04-20T13:55:56.577" v="84" actId="20577"/>
          <ac:spMkLst>
            <pc:docMk/>
            <pc:sldMk cId="93288869" sldId="260"/>
            <ac:spMk id="3" creationId="{00000000-0000-0000-0000-000000000000}"/>
          </ac:spMkLst>
        </pc:spChg>
      </pc:sldChg>
      <pc:sldChg chg="modSp">
        <pc:chgData name="Zehner, Bili" userId="S::bzehner@chamberlain.edu::6c622000-f880-4b35-a782-8cd2967e2099" providerId="AD" clId="Web-{591BC09F-9003-B000-FBC0-4AD7F42F78BC}" dt="2021-04-20T13:52:22.283" v="56" actId="20577"/>
        <pc:sldMkLst>
          <pc:docMk/>
          <pc:sldMk cId="108694059" sldId="262"/>
        </pc:sldMkLst>
        <pc:spChg chg="mod">
          <ac:chgData name="Zehner, Bili" userId="S::bzehner@chamberlain.edu::6c622000-f880-4b35-a782-8cd2967e2099" providerId="AD" clId="Web-{591BC09F-9003-B000-FBC0-4AD7F42F78BC}" dt="2021-04-20T13:52:22.283" v="56" actId="20577"/>
          <ac:spMkLst>
            <pc:docMk/>
            <pc:sldMk cId="108694059" sldId="262"/>
            <ac:spMk id="3" creationId="{00000000-0000-0000-0000-000000000000}"/>
          </ac:spMkLst>
        </pc:spChg>
      </pc:sldChg>
      <pc:sldChg chg="modSp">
        <pc:chgData name="Zehner, Bili" userId="S::bzehner@chamberlain.edu::6c622000-f880-4b35-a782-8cd2967e2099" providerId="AD" clId="Web-{591BC09F-9003-B000-FBC0-4AD7F42F78BC}" dt="2021-04-20T13:59:19.851" v="91" actId="20577"/>
        <pc:sldMkLst>
          <pc:docMk/>
          <pc:sldMk cId="1738168345" sldId="263"/>
        </pc:sldMkLst>
        <pc:spChg chg="mod">
          <ac:chgData name="Zehner, Bili" userId="S::bzehner@chamberlain.edu::6c622000-f880-4b35-a782-8cd2967e2099" providerId="AD" clId="Web-{591BC09F-9003-B000-FBC0-4AD7F42F78BC}" dt="2021-04-20T13:59:19.851" v="91" actId="20577"/>
          <ac:spMkLst>
            <pc:docMk/>
            <pc:sldMk cId="1738168345" sldId="263"/>
            <ac:spMk id="3" creationId="{00000000-0000-0000-0000-000000000000}"/>
          </ac:spMkLst>
        </pc:spChg>
        <pc:spChg chg="mod">
          <ac:chgData name="Zehner, Bili" userId="S::bzehner@chamberlain.edu::6c622000-f880-4b35-a782-8cd2967e2099" providerId="AD" clId="Web-{591BC09F-9003-B000-FBC0-4AD7F42F78BC}" dt="2021-04-20T13:54:04.494" v="75" actId="20577"/>
          <ac:spMkLst>
            <pc:docMk/>
            <pc:sldMk cId="1738168345" sldId="263"/>
            <ac:spMk id="4" creationId="{00000000-0000-0000-0000-000000000000}"/>
          </ac:spMkLst>
        </pc:spChg>
      </pc:sldChg>
      <pc:sldChg chg="modSp">
        <pc:chgData name="Zehner, Bili" userId="S::bzehner@chamberlain.edu::6c622000-f880-4b35-a782-8cd2967e2099" providerId="AD" clId="Web-{591BC09F-9003-B000-FBC0-4AD7F42F78BC}" dt="2021-04-20T13:52:54.176" v="68" actId="20577"/>
        <pc:sldMkLst>
          <pc:docMk/>
          <pc:sldMk cId="1120488012" sldId="264"/>
        </pc:sldMkLst>
        <pc:spChg chg="mod">
          <ac:chgData name="Zehner, Bili" userId="S::bzehner@chamberlain.edu::6c622000-f880-4b35-a782-8cd2967e2099" providerId="AD" clId="Web-{591BC09F-9003-B000-FBC0-4AD7F42F78BC}" dt="2021-04-20T13:52:54.176" v="68" actId="20577"/>
          <ac:spMkLst>
            <pc:docMk/>
            <pc:sldMk cId="1120488012" sldId="264"/>
            <ac:spMk id="3" creationId="{00000000-0000-0000-0000-000000000000}"/>
          </ac:spMkLst>
        </pc:spChg>
      </pc:sldChg>
      <pc:sldChg chg="modSp">
        <pc:chgData name="Zehner, Bili" userId="S::bzehner@chamberlain.edu::6c622000-f880-4b35-a782-8cd2967e2099" providerId="AD" clId="Web-{591BC09F-9003-B000-FBC0-4AD7F42F78BC}" dt="2021-04-20T13:52:33.504" v="60" actId="20577"/>
        <pc:sldMkLst>
          <pc:docMk/>
          <pc:sldMk cId="1092880517" sldId="265"/>
        </pc:sldMkLst>
        <pc:spChg chg="mod">
          <ac:chgData name="Zehner, Bili" userId="S::bzehner@chamberlain.edu::6c622000-f880-4b35-a782-8cd2967e2099" providerId="AD" clId="Web-{591BC09F-9003-B000-FBC0-4AD7F42F78BC}" dt="2021-04-20T13:52:33.504" v="60" actId="20577"/>
          <ac:spMkLst>
            <pc:docMk/>
            <pc:sldMk cId="1092880517" sldId="265"/>
            <ac:spMk id="3" creationId="{00000000-0000-0000-0000-000000000000}"/>
          </ac:spMkLst>
        </pc:spChg>
      </pc:sldChg>
      <pc:sldChg chg="modSp">
        <pc:chgData name="Zehner, Bili" userId="S::bzehner@chamberlain.edu::6c622000-f880-4b35-a782-8cd2967e2099" providerId="AD" clId="Web-{591BC09F-9003-B000-FBC0-4AD7F42F78BC}" dt="2021-04-20T13:55:48.467" v="82" actId="20577"/>
        <pc:sldMkLst>
          <pc:docMk/>
          <pc:sldMk cId="1699365494" sldId="266"/>
        </pc:sldMkLst>
        <pc:spChg chg="mod">
          <ac:chgData name="Zehner, Bili" userId="S::bzehner@chamberlain.edu::6c622000-f880-4b35-a782-8cd2967e2099" providerId="AD" clId="Web-{591BC09F-9003-B000-FBC0-4AD7F42F78BC}" dt="2021-04-20T13:55:48.467" v="82" actId="20577"/>
          <ac:spMkLst>
            <pc:docMk/>
            <pc:sldMk cId="1699365494" sldId="266"/>
            <ac:spMk id="3" creationId="{00000000-0000-0000-0000-000000000000}"/>
          </ac:spMkLst>
        </pc:spChg>
      </pc:sldChg>
      <pc:sldChg chg="modSp">
        <pc:chgData name="Zehner, Bili" userId="S::bzehner@chamberlain.edu::6c622000-f880-4b35-a782-8cd2967e2099" providerId="AD" clId="Web-{591BC09F-9003-B000-FBC0-4AD7F42F78BC}" dt="2021-04-20T13:52:45.207" v="64" actId="20577"/>
        <pc:sldMkLst>
          <pc:docMk/>
          <pc:sldMk cId="2691947948" sldId="267"/>
        </pc:sldMkLst>
        <pc:spChg chg="mod">
          <ac:chgData name="Zehner, Bili" userId="S::bzehner@chamberlain.edu::6c622000-f880-4b35-a782-8cd2967e2099" providerId="AD" clId="Web-{591BC09F-9003-B000-FBC0-4AD7F42F78BC}" dt="2021-04-20T13:52:45.207" v="64" actId="20577"/>
          <ac:spMkLst>
            <pc:docMk/>
            <pc:sldMk cId="2691947948" sldId="267"/>
            <ac:spMk id="3" creationId="{46B18E78-D921-4700-B3B3-296757AF80F6}"/>
          </ac:spMkLst>
        </pc:spChg>
      </pc:sldChg>
    </pc:docChg>
  </pc:docChgLst>
  <pc:docChgLst>
    <pc:chgData name="Marquez, Beth" userId="S::bmarquez@chamberlain.edu::d6a2351d-d138-44d2-a6fd-92be75559cff" providerId="AD" clId="Web-{5E18D305-CFAC-45B6-8EC2-9E924E219D61}"/>
    <pc:docChg chg="modSld">
      <pc:chgData name="Marquez, Beth" userId="S::bmarquez@chamberlain.edu::d6a2351d-d138-44d2-a6fd-92be75559cff" providerId="AD" clId="Web-{5E18D305-CFAC-45B6-8EC2-9E924E219D61}" dt="2021-02-10T21:59:27.661" v="2" actId="20577"/>
      <pc:docMkLst>
        <pc:docMk/>
      </pc:docMkLst>
      <pc:sldChg chg="delSp">
        <pc:chgData name="Marquez, Beth" userId="S::bmarquez@chamberlain.edu::d6a2351d-d138-44d2-a6fd-92be75559cff" providerId="AD" clId="Web-{5E18D305-CFAC-45B6-8EC2-9E924E219D61}" dt="2021-02-10T21:58:41.956" v="0"/>
        <pc:sldMkLst>
          <pc:docMk/>
          <pc:sldMk cId="1227008142" sldId="256"/>
        </pc:sldMkLst>
        <pc:picChg chg="del">
          <ac:chgData name="Marquez, Beth" userId="S::bmarquez@chamberlain.edu::d6a2351d-d138-44d2-a6fd-92be75559cff" providerId="AD" clId="Web-{5E18D305-CFAC-45B6-8EC2-9E924E219D61}" dt="2021-02-10T21:58:41.956" v="0"/>
          <ac:picMkLst>
            <pc:docMk/>
            <pc:sldMk cId="1227008142" sldId="256"/>
            <ac:picMk id="5" creationId="{00000000-0000-0000-0000-000000000000}"/>
          </ac:picMkLst>
        </pc:picChg>
      </pc:sldChg>
      <pc:sldChg chg="modSp">
        <pc:chgData name="Marquez, Beth" userId="S::bmarquez@chamberlain.edu::d6a2351d-d138-44d2-a6fd-92be75559cff" providerId="AD" clId="Web-{5E18D305-CFAC-45B6-8EC2-9E924E219D61}" dt="2021-02-10T21:59:27.661" v="2" actId="20577"/>
        <pc:sldMkLst>
          <pc:docMk/>
          <pc:sldMk cId="108694059" sldId="262"/>
        </pc:sldMkLst>
        <pc:spChg chg="mod">
          <ac:chgData name="Marquez, Beth" userId="S::bmarquez@chamberlain.edu::d6a2351d-d138-44d2-a6fd-92be75559cff" providerId="AD" clId="Web-{5E18D305-CFAC-45B6-8EC2-9E924E219D61}" dt="2021-02-10T21:59:27.661" v="2" actId="20577"/>
          <ac:spMkLst>
            <pc:docMk/>
            <pc:sldMk cId="108694059" sldId="26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F0434-BD86-B545-830F-09FEFEE0420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C3AE1-C1FB-F640-B9E0-6F99C9C8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1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C3AE1-C1FB-F640-B9E0-6F99C9C861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5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C3AE1-C1FB-F640-B9E0-6F99C9C861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C3AE1-C1FB-F640-B9E0-6F99C9C861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80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C3AE1-C1FB-F640-B9E0-6F99C9C861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34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0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0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6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8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4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6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7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1EDB-74C7-4B4A-B2BC-29B18568A3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90AF5-F0E2-1843-883D-64EA25DCD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Practice Problem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Name and Credentials Here</a:t>
            </a:r>
          </a:p>
          <a:p>
            <a:r>
              <a:rPr lang="en-US" dirty="0"/>
              <a:t>NR706  Week 6 Practice Problem Analysis and Presentation Assignment</a:t>
            </a:r>
            <a:endParaRPr lang="en-US" dirty="0">
              <a:cs typeface="Calibri"/>
            </a:endParaRPr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/>
              <a:t>Instructor’s Name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9402" y="5997039"/>
            <a:ext cx="1067921" cy="2308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900" dirty="0"/>
              <a:t>Revised 4/20/2021</a:t>
            </a:r>
          </a:p>
        </p:txBody>
      </p:sp>
    </p:spTree>
    <p:extLst>
      <p:ext uri="{BB962C8B-B14F-4D97-AF65-F5344CB8AC3E}">
        <p14:creationId xmlns:p14="http://schemas.microsoft.com/office/powerpoint/2010/main" val="122700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Practice Problem Idea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r>
              <a:rPr lang="en-US" dirty="0"/>
              <a:t>State the Practice Problem in PICOT format as a question. (1 slide)</a:t>
            </a:r>
            <a:endParaRPr lang="en-US" sz="1600" dirty="0"/>
          </a:p>
          <a:p>
            <a:pPr lvl="2"/>
            <a:r>
              <a:rPr lang="en-US" dirty="0"/>
              <a:t>Identify all PICOT components.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328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Background and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Include evidence from research explaining background and significance of practice problem idea. (no more than 1-2 slides </a:t>
            </a:r>
            <a:r>
              <a:rPr lang="mr-IN" sz="2000" dirty="0">
                <a:cs typeface="Mangal"/>
              </a:rPr>
              <a:t>–</a:t>
            </a:r>
            <a:r>
              <a:rPr lang="en-US" sz="2000" dirty="0"/>
              <a:t> cited in APA)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Include inclusion criteria for population of interest.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Include exclusion criteria for population of interest.</a:t>
            </a: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9936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Failure Mode &amp; Effects Analysis (FMEA)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t"/>
            <a:r>
              <a:rPr lang="en-US" b="1" dirty="0"/>
              <a:t>Place FMEA form here, answer questions below, and summarize analysis. (1-2 slides)</a:t>
            </a:r>
          </a:p>
          <a:p>
            <a:pPr lvl="2"/>
            <a:r>
              <a:rPr lang="en-US" dirty="0"/>
              <a:t>Place diagram on slide and then answer the following:</a:t>
            </a:r>
            <a:endParaRPr lang="en-US" dirty="0">
              <a:cs typeface="Calibri"/>
            </a:endParaRPr>
          </a:p>
          <a:p>
            <a:pPr lvl="3"/>
            <a:r>
              <a:rPr lang="en-US" dirty="0"/>
              <a:t>Which step is the most important to focus resources? The one with the highest risk profile number?</a:t>
            </a:r>
          </a:p>
          <a:p>
            <a:pPr lvl="3"/>
            <a:r>
              <a:rPr lang="en-US" dirty="0"/>
              <a:t>How did this analysis benefit your understanding of your practice problem idea?</a:t>
            </a:r>
            <a:endParaRPr lang="en-US" dirty="0">
              <a:cs typeface="Calibri"/>
            </a:endParaRPr>
          </a:p>
          <a:p>
            <a:pPr lvl="3"/>
            <a:r>
              <a:rPr lang="en-US" dirty="0"/>
              <a:t>Summarize your analysis.</a:t>
            </a:r>
            <a:endParaRPr lang="en-US" dirty="0">
              <a:cs typeface="Calibri"/>
            </a:endParaRPr>
          </a:p>
          <a:p>
            <a:pPr fontAlgn="t"/>
            <a:endParaRPr lang="en-US" b="1" dirty="0"/>
          </a:p>
          <a:p>
            <a:pPr marL="0" indent="0" fontAlgn="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Ishikawa (Fishbone)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914400" lvl="2" indent="0">
              <a:buNone/>
            </a:pPr>
            <a:r>
              <a:rPr lang="en-US" sz="2800" b="1" dirty="0"/>
              <a:t>Place diagram here, answer questions below, and summarize analysis. (1-2 slides)</a:t>
            </a:r>
            <a:endParaRPr lang="en-US" dirty="0"/>
          </a:p>
          <a:p>
            <a:pPr lvl="2"/>
            <a:r>
              <a:rPr lang="en-US" dirty="0"/>
              <a:t>Place diagram on slide and then answer the following: </a:t>
            </a:r>
            <a:endParaRPr lang="en-US" dirty="0">
              <a:cs typeface="Calibri"/>
            </a:endParaRPr>
          </a:p>
          <a:p>
            <a:pPr lvl="3"/>
            <a:r>
              <a:rPr lang="en-US" dirty="0"/>
              <a:t>Of the five categories which are the most important to focus on for your practice problem idea and why?</a:t>
            </a:r>
          </a:p>
          <a:p>
            <a:pPr lvl="3"/>
            <a:r>
              <a:rPr lang="en-US" dirty="0"/>
              <a:t>How did this analysis benefit your understanding of your practice problem idea?</a:t>
            </a:r>
            <a:endParaRPr lang="en-US" dirty="0">
              <a:cs typeface="Calibri"/>
            </a:endParaRPr>
          </a:p>
          <a:p>
            <a:pPr lvl="3"/>
            <a:r>
              <a:rPr lang="en-US" dirty="0"/>
              <a:t>Summarize your analysis.</a:t>
            </a:r>
            <a:endParaRPr lang="en-US" dirty="0">
              <a:cs typeface="Calibri"/>
            </a:endParaRPr>
          </a:p>
          <a:p>
            <a:pPr marL="914400" lvl="2" indent="0">
              <a:buNone/>
            </a:pPr>
            <a:endParaRPr lang="en-US" dirty="0"/>
          </a:p>
          <a:p>
            <a:pPr fontAlgn="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8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C49C-D6A2-4647-B036-B2809C9A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Evidence-based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18E78-D921-4700-B3B3-296757AF8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1-2 slides</a:t>
            </a:r>
          </a:p>
          <a:p>
            <a:r>
              <a:rPr lang="en-US" sz="2000" dirty="0"/>
              <a:t>Identify the evidence-based intervention.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Identify barriers to overcome. </a:t>
            </a:r>
            <a:endParaRPr lang="en-US" sz="2000" dirty="0">
              <a:cs typeface="Calibri" panose="020F0502020204030204"/>
            </a:endParaRPr>
          </a:p>
          <a:p>
            <a:r>
              <a:rPr lang="en-US" sz="2000" dirty="0"/>
              <a:t>Discuss feasibility of the intervention.</a:t>
            </a:r>
          </a:p>
        </p:txBody>
      </p:sp>
    </p:spTree>
    <p:extLst>
      <p:ext uri="{BB962C8B-B14F-4D97-AF65-F5344CB8AC3E}">
        <p14:creationId xmlns:p14="http://schemas.microsoft.com/office/powerpoint/2010/main" val="269194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r>
              <a:rPr lang="en-US" dirty="0"/>
              <a:t>Summarize the purpose and findings of the analysis.</a:t>
            </a:r>
          </a:p>
          <a:p>
            <a:pPr lvl="2"/>
            <a:r>
              <a:rPr lang="en-US" dirty="0"/>
              <a:t>Identify and justify the main conclusions. </a:t>
            </a:r>
            <a:endParaRPr lang="en-US" dirty="0">
              <a:cs typeface="Calibri"/>
            </a:endParaRPr>
          </a:p>
          <a:p>
            <a:pPr lvl="2"/>
            <a:r>
              <a:rPr lang="en-US" dirty="0"/>
              <a:t>Draw inferences from the quality improvement analysis. </a:t>
            </a:r>
            <a:endParaRPr lang="en-US" dirty="0">
              <a:cs typeface="Calibri" panose="020F0502020204030204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048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Include in-text citations throughout the PowerPoint presentation.</a:t>
            </a:r>
          </a:p>
          <a:p>
            <a:r>
              <a:rPr lang="en-US" sz="2000" dirty="0"/>
              <a:t>Provide complete matching references in APA format.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Grammar and mechanics throughout the PowerPoint presentation are free of errors.</a:t>
            </a:r>
            <a:endParaRPr lang="en-US" sz="2000" dirty="0"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9418" y="5486400"/>
            <a:ext cx="6493124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/>
              <a:t>Note: This presentation should be submitted to the assignment link.</a:t>
            </a:r>
          </a:p>
        </p:txBody>
      </p:sp>
    </p:spTree>
    <p:extLst>
      <p:ext uri="{BB962C8B-B14F-4D97-AF65-F5344CB8AC3E}">
        <p14:creationId xmlns:p14="http://schemas.microsoft.com/office/powerpoint/2010/main" val="173816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velopmentStatus xmlns="6b7365f8-9d75-4fd0-978c-5cab91dad93f">SME: In Progress</DevelopmentStatus>
    <Notes xmlns="6b7365f8-9d75-4fd0-978c-5cab91dad93f" xsi:nil="true"/>
    <SMEStatus xmlns="6b7365f8-9d75-4fd0-978c-5cab91dad93f" xsi:nil="true"/>
    <Notes_x003a_ xmlns="6b7365f8-9d75-4fd0-978c-5cab91dad93f" xsi:nil="true"/>
    <Colleague xmlns="6b7365f8-9d75-4fd0-978c-5cab91dad93f" xsi:nil="true"/>
    <SMEStatus_x002a_ xmlns="6b7365f8-9d75-4fd0-978c-5cab91dad93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10DF6E1070194191A624991E4EF4AB" ma:contentTypeVersion="18" ma:contentTypeDescription="Create a new document." ma:contentTypeScope="" ma:versionID="97defcc627e002be3f36112569fc2de9">
  <xsd:schema xmlns:xsd="http://www.w3.org/2001/XMLSchema" xmlns:xs="http://www.w3.org/2001/XMLSchema" xmlns:p="http://schemas.microsoft.com/office/2006/metadata/properties" xmlns:ns2="6b7365f8-9d75-4fd0-978c-5cab91dad93f" xmlns:ns3="206d4e98-133b-49dc-8987-a81603ec3b31" targetNamespace="http://schemas.microsoft.com/office/2006/metadata/properties" ma:root="true" ma:fieldsID="520b2f92a3aa610b0c7684c45c045dd7" ns2:_="" ns3:_="">
    <xsd:import namespace="6b7365f8-9d75-4fd0-978c-5cab91dad93f"/>
    <xsd:import namespace="206d4e98-133b-49dc-8987-a81603ec3b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Notes" minOccurs="0"/>
                <xsd:element ref="ns2:Notes_x003a_" minOccurs="0"/>
                <xsd:element ref="ns2:SMEStatus" minOccurs="0"/>
                <xsd:element ref="ns2:Colleague" minOccurs="0"/>
                <xsd:element ref="ns2:DevelopmentStatus" minOccurs="0"/>
                <xsd:element ref="ns2:SMEStatus_x002a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365f8-9d75-4fd0-978c-5cab91dad9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Notes" ma:index="20" nillable="true" ma:displayName="ID Reviewer" ma:description="Comments &amp; Notes " ma:format="Dropdown" ma:internalName="Notes">
      <xsd:simpleType>
        <xsd:restriction base="dms:Choice">
          <xsd:enumeration value="Alex"/>
          <xsd:enumeration value="Lori"/>
          <xsd:enumeration value="Lisa"/>
        </xsd:restriction>
      </xsd:simpleType>
    </xsd:element>
    <xsd:element name="Notes_x003a_" ma:index="21" nillable="true" ma:displayName="Edapt Builder" ma:format="Dropdown" ma:internalName="Notes_x003a_">
      <xsd:simpleType>
        <xsd:restriction base="dms:Choice">
          <xsd:enumeration value="Adam"/>
          <xsd:enumeration value="Narottam"/>
          <xsd:enumeration value="Erik"/>
        </xsd:restriction>
      </xsd:simpleType>
    </xsd:element>
    <xsd:element name="SMEStatus" ma:index="22" nillable="true" ma:displayName="SME Status" ma:format="Dropdown" ma:internalName="SMEStatus">
      <xsd:simpleType>
        <xsd:restriction base="dms:Choice">
          <xsd:enumeration value="Ready for Content"/>
          <xsd:enumeration value="Ready for Academic Review"/>
          <xsd:enumeration value="Ready for ID"/>
        </xsd:restriction>
      </xsd:simpleType>
    </xsd:element>
    <xsd:element name="Colleague" ma:index="23" nillable="true" ma:displayName="Colleague" ma:format="Dropdown" ma:internalName="Colleague">
      <xsd:simpleType>
        <xsd:restriction base="dms:Choice">
          <xsd:enumeration value="Darcy/Tara"/>
          <xsd:enumeration value="Shirley/Miti"/>
          <xsd:enumeration value="Audrie/Miti"/>
        </xsd:restriction>
      </xsd:simpleType>
    </xsd:element>
    <xsd:element name="DevelopmentStatus" ma:index="24" nillable="true" ma:displayName="Development Status" ma:format="Dropdown" ma:internalName="DevelopmentStatus">
      <xsd:simpleType>
        <xsd:restriction base="dms:Choice">
          <xsd:enumeration value="ID Review in Progress"/>
          <xsd:enumeration value="Media Storyboarded"/>
          <xsd:enumeration value="Edapt Built: Ready for Media"/>
          <xsd:enumeration value="Edapt Built: Ready for Review"/>
          <xsd:enumeration value="Academic Review Completed (No Punchlist)"/>
          <xsd:enumeration value="Academic Review (Added to Punchlist)"/>
          <xsd:enumeration value="Punchlist Completed (Ready for Academic Review)"/>
          <xsd:enumeration value="Fully Approved"/>
        </xsd:restriction>
      </xsd:simpleType>
    </xsd:element>
    <xsd:element name="SMEStatus_x002a_" ma:index="25" nillable="true" ma:displayName="SME Status*" ma:format="Dropdown" ma:internalName="SMEStatus_x002a_">
      <xsd:simpleType>
        <xsd:restriction base="dms:Choice">
          <xsd:enumeration value="In Progress"/>
          <xsd:enumeration value="Complet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d4e98-133b-49dc-8987-a81603ec3b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292B20-0657-4D65-9F75-7AF9E8D44848}">
  <ds:schemaRefs>
    <ds:schemaRef ds:uri="http://schemas.microsoft.com/office/2006/metadata/properties"/>
    <ds:schemaRef ds:uri="http://schemas.microsoft.com/office/infopath/2007/PartnerControls"/>
    <ds:schemaRef ds:uri="de96e7a9-f8ab-41bf-9f1b-00bfbfe02866"/>
  </ds:schemaRefs>
</ds:datastoreItem>
</file>

<file path=customXml/itemProps2.xml><?xml version="1.0" encoding="utf-8"?>
<ds:datastoreItem xmlns:ds="http://schemas.openxmlformats.org/officeDocument/2006/customXml" ds:itemID="{CC35DB7A-F60F-4931-B7F5-5221FC5AFC7F}"/>
</file>

<file path=customXml/itemProps3.xml><?xml version="1.0" encoding="utf-8"?>
<ds:datastoreItem xmlns:ds="http://schemas.openxmlformats.org/officeDocument/2006/customXml" ds:itemID="{D92AC1C3-2157-430A-8F16-ED1CE0AB1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296</Words>
  <Application>Microsoft Office PowerPoint</Application>
  <PresentationFormat>Widescreen</PresentationFormat>
  <Paragraphs>44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Practice Problem Title Here</vt:lpstr>
      <vt:lpstr>Practice Problem Idea Identification</vt:lpstr>
      <vt:lpstr> Background and Significance</vt:lpstr>
      <vt:lpstr>Failure Mode &amp; Effects Analysis (FMEA)</vt:lpstr>
      <vt:lpstr>Ishikawa (Fishbone) Diagram</vt:lpstr>
      <vt:lpstr>Evidence-based Intervention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your Project Title Here</dc:title>
  <dc:creator>Sandy Allen</dc:creator>
  <cp:lastModifiedBy>Allen, Sandra K</cp:lastModifiedBy>
  <cp:revision>89</cp:revision>
  <cp:lastPrinted>2019-05-22T19:31:23Z</cp:lastPrinted>
  <dcterms:created xsi:type="dcterms:W3CDTF">2019-03-16T12:16:47Z</dcterms:created>
  <dcterms:modified xsi:type="dcterms:W3CDTF">2021-04-20T13:59:20Z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0x0101008010DF6E1070194191A624991E4EF4AB</vt:lpwstr>
  </property>
  <property fmtid="{D5CDD505-2E9C-101B-9397-08002B2CF9AE}" pid="3" name="Order">
    <vt:r8>4700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</Properties>
</file>