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4"/>
  </p:sldMasterIdLst>
  <p:notesMasterIdLst>
    <p:notesMasterId r:id="rId7"/>
  </p:notesMasterIdLst>
  <p:sldIdLst>
    <p:sldId id="257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0DC1B36-3755-2DD7-386A-029592EBD4EC}" name="Edens, Brooke" initials="BE" userId="S::BEdens@chamberlain.edu::a8f68e6f-8ff7-409b-9000-0ce617a98ea8" providerId="AD"/>
  <p188:author id="{7D4B9C9E-4382-6170-0566-7443AA702924}" name="Edens, Brooke" initials="EB" userId="S::KEdens@chamberlain.edu::a8f68e6f-8ff7-409b-9000-0ce617a98e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C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AD3353-DEC5-40B4-BEC1-E5F41F1645C5}" v="157" dt="2024-01-05T17:50:05.416"/>
    <p1510:client id="{9E28F1AC-5BCF-42AC-972C-BD4E15A40FD2}" vWet="4" dt="2024-01-05T17:45:53.6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ens, Brooke" userId="a8f68e6f-8ff7-409b-9000-0ce617a98ea8" providerId="ADAL" clId="{031D3DA1-A495-4D96-BED5-A4E728C55FB5}"/>
    <pc:docChg chg="undo custSel addSld delSld modSld">
      <pc:chgData name="Edens, Brooke" userId="a8f68e6f-8ff7-409b-9000-0ce617a98ea8" providerId="ADAL" clId="{031D3DA1-A495-4D96-BED5-A4E728C55FB5}" dt="2024-01-03T21:38:44.219" v="1310" actId="20577"/>
      <pc:docMkLst>
        <pc:docMk/>
      </pc:docMkLst>
      <pc:sldChg chg="modSp mod">
        <pc:chgData name="Edens, Brooke" userId="a8f68e6f-8ff7-409b-9000-0ce617a98ea8" providerId="ADAL" clId="{031D3DA1-A495-4D96-BED5-A4E728C55FB5}" dt="2024-01-03T20:53:44.621" v="130" actId="20577"/>
        <pc:sldMkLst>
          <pc:docMk/>
          <pc:sldMk cId="1528890003" sldId="257"/>
        </pc:sldMkLst>
        <pc:spChg chg="mod">
          <ac:chgData name="Edens, Brooke" userId="a8f68e6f-8ff7-409b-9000-0ce617a98ea8" providerId="ADAL" clId="{031D3DA1-A495-4D96-BED5-A4E728C55FB5}" dt="2024-01-03T20:53:44.621" v="130" actId="20577"/>
          <ac:spMkLst>
            <pc:docMk/>
            <pc:sldMk cId="1528890003" sldId="257"/>
            <ac:spMk id="6" creationId="{DD82D100-F6E5-46E7-1C5D-963A225FEFD9}"/>
          </ac:spMkLst>
        </pc:spChg>
      </pc:sldChg>
      <pc:sldChg chg="del modNotesTx">
        <pc:chgData name="Edens, Brooke" userId="a8f68e6f-8ff7-409b-9000-0ce617a98ea8" providerId="ADAL" clId="{031D3DA1-A495-4D96-BED5-A4E728C55FB5}" dt="2024-01-03T20:54:06.123" v="133" actId="47"/>
        <pc:sldMkLst>
          <pc:docMk/>
          <pc:sldMk cId="2135766" sldId="258"/>
        </pc:sldMkLst>
      </pc:sldChg>
      <pc:sldChg chg="addSp delSp modSp add mod modNotesTx">
        <pc:chgData name="Edens, Brooke" userId="a8f68e6f-8ff7-409b-9000-0ce617a98ea8" providerId="ADAL" clId="{031D3DA1-A495-4D96-BED5-A4E728C55FB5}" dt="2024-01-03T21:38:44.219" v="1310" actId="20577"/>
        <pc:sldMkLst>
          <pc:docMk/>
          <pc:sldMk cId="716363714" sldId="259"/>
        </pc:sldMkLst>
        <pc:spChg chg="mod">
          <ac:chgData name="Edens, Brooke" userId="a8f68e6f-8ff7-409b-9000-0ce617a98ea8" providerId="ADAL" clId="{031D3DA1-A495-4D96-BED5-A4E728C55FB5}" dt="2024-01-03T21:00:48.920" v="448" actId="1076"/>
          <ac:spMkLst>
            <pc:docMk/>
            <pc:sldMk cId="716363714" sldId="259"/>
            <ac:spMk id="2" creationId="{97D4F66A-4959-7E86-212A-DA9BC87612B8}"/>
          </ac:spMkLst>
        </pc:spChg>
        <pc:spChg chg="del">
          <ac:chgData name="Edens, Brooke" userId="a8f68e6f-8ff7-409b-9000-0ce617a98ea8" providerId="ADAL" clId="{031D3DA1-A495-4D96-BED5-A4E728C55FB5}" dt="2024-01-03T20:55:55.910" v="198" actId="478"/>
          <ac:spMkLst>
            <pc:docMk/>
            <pc:sldMk cId="716363714" sldId="259"/>
            <ac:spMk id="3" creationId="{BFAF9DA4-24B7-FFFE-21ED-72C1C94F4000}"/>
          </ac:spMkLst>
        </pc:spChg>
        <pc:spChg chg="add del mod">
          <ac:chgData name="Edens, Brooke" userId="a8f68e6f-8ff7-409b-9000-0ce617a98ea8" providerId="ADAL" clId="{031D3DA1-A495-4D96-BED5-A4E728C55FB5}" dt="2024-01-03T21:26:02.056" v="508" actId="478"/>
          <ac:spMkLst>
            <pc:docMk/>
            <pc:sldMk cId="716363714" sldId="259"/>
            <ac:spMk id="5" creationId="{6A1C42B8-3462-5930-28B3-B53E3B5ADBA5}"/>
          </ac:spMkLst>
        </pc:spChg>
        <pc:spChg chg="add mod">
          <ac:chgData name="Edens, Brooke" userId="a8f68e6f-8ff7-409b-9000-0ce617a98ea8" providerId="ADAL" clId="{031D3DA1-A495-4D96-BED5-A4E728C55FB5}" dt="2024-01-03T21:38:14.173" v="1273" actId="20577"/>
          <ac:spMkLst>
            <pc:docMk/>
            <pc:sldMk cId="716363714" sldId="259"/>
            <ac:spMk id="6" creationId="{B7053888-37B4-C003-CAA6-CB59AF44DEFC}"/>
          </ac:spMkLst>
        </pc:spChg>
        <pc:spChg chg="del">
          <ac:chgData name="Edens, Brooke" userId="a8f68e6f-8ff7-409b-9000-0ce617a98ea8" providerId="ADAL" clId="{031D3DA1-A495-4D96-BED5-A4E728C55FB5}" dt="2024-01-03T20:55:53.985" v="197" actId="478"/>
          <ac:spMkLst>
            <pc:docMk/>
            <pc:sldMk cId="716363714" sldId="259"/>
            <ac:spMk id="6" creationId="{DD82D100-F6E5-46E7-1C5D-963A225FEFD9}"/>
          </ac:spMkLst>
        </pc:spChg>
        <pc:spChg chg="add del mod">
          <ac:chgData name="Edens, Brooke" userId="a8f68e6f-8ff7-409b-9000-0ce617a98ea8" providerId="ADAL" clId="{031D3DA1-A495-4D96-BED5-A4E728C55FB5}" dt="2024-01-03T21:00:56.400" v="449" actId="478"/>
          <ac:spMkLst>
            <pc:docMk/>
            <pc:sldMk cId="716363714" sldId="259"/>
            <ac:spMk id="7" creationId="{47FE54C5-E055-7DA2-49C7-A186DC86EDAF}"/>
          </ac:spMkLst>
        </pc:spChg>
        <pc:spChg chg="add mod">
          <ac:chgData name="Edens, Brooke" userId="a8f68e6f-8ff7-409b-9000-0ce617a98ea8" providerId="ADAL" clId="{031D3DA1-A495-4D96-BED5-A4E728C55FB5}" dt="2024-01-03T21:38:36.288" v="1295" actId="20577"/>
          <ac:spMkLst>
            <pc:docMk/>
            <pc:sldMk cId="716363714" sldId="259"/>
            <ac:spMk id="8" creationId="{B926F98B-AB4E-4361-CA2D-291A1796C121}"/>
          </ac:spMkLst>
        </pc:spChg>
        <pc:spChg chg="add mod">
          <ac:chgData name="Edens, Brooke" userId="a8f68e6f-8ff7-409b-9000-0ce617a98ea8" providerId="ADAL" clId="{031D3DA1-A495-4D96-BED5-A4E728C55FB5}" dt="2024-01-03T21:38:33.858" v="1294" actId="20577"/>
          <ac:spMkLst>
            <pc:docMk/>
            <pc:sldMk cId="716363714" sldId="259"/>
            <ac:spMk id="9" creationId="{B622596E-F62A-76ED-4BA7-253905133139}"/>
          </ac:spMkLst>
        </pc:spChg>
        <pc:spChg chg="add mod">
          <ac:chgData name="Edens, Brooke" userId="a8f68e6f-8ff7-409b-9000-0ce617a98ea8" providerId="ADAL" clId="{031D3DA1-A495-4D96-BED5-A4E728C55FB5}" dt="2024-01-03T21:38:44.219" v="1310" actId="20577"/>
          <ac:spMkLst>
            <pc:docMk/>
            <pc:sldMk cId="716363714" sldId="259"/>
            <ac:spMk id="10" creationId="{54E6ADF1-8E59-2332-C903-27E900F916BA}"/>
          </ac:spMkLst>
        </pc:spChg>
        <pc:spChg chg="add mod">
          <ac:chgData name="Edens, Brooke" userId="a8f68e6f-8ff7-409b-9000-0ce617a98ea8" providerId="ADAL" clId="{031D3DA1-A495-4D96-BED5-A4E728C55FB5}" dt="2024-01-03T21:38:40.780" v="1306" actId="20577"/>
          <ac:spMkLst>
            <pc:docMk/>
            <pc:sldMk cId="716363714" sldId="259"/>
            <ac:spMk id="11" creationId="{FDB5FF32-7906-A92A-2A6A-DE1DB9EF7A20}"/>
          </ac:spMkLst>
        </pc:spChg>
        <pc:spChg chg="add mod">
          <ac:chgData name="Edens, Brooke" userId="a8f68e6f-8ff7-409b-9000-0ce617a98ea8" providerId="ADAL" clId="{031D3DA1-A495-4D96-BED5-A4E728C55FB5}" dt="2024-01-03T21:38:02.231" v="1262" actId="20577"/>
          <ac:spMkLst>
            <pc:docMk/>
            <pc:sldMk cId="716363714" sldId="259"/>
            <ac:spMk id="12" creationId="{E04ABE53-70AA-4434-3E6E-CA55DE1FC85D}"/>
          </ac:spMkLst>
        </pc:spChg>
        <pc:graphicFrameChg chg="add del mod modGraphic">
          <ac:chgData name="Edens, Brooke" userId="a8f68e6f-8ff7-409b-9000-0ce617a98ea8" providerId="ADAL" clId="{031D3DA1-A495-4D96-BED5-A4E728C55FB5}" dt="2024-01-03T21:01:50.127" v="454" actId="478"/>
          <ac:graphicFrameMkLst>
            <pc:docMk/>
            <pc:sldMk cId="716363714" sldId="259"/>
            <ac:graphicFrameMk id="3" creationId="{23B504D1-EAB9-7F3D-0ADA-6E4F057EC43C}"/>
          </ac:graphicFrameMkLst>
        </pc:graphicFrameChg>
        <pc:picChg chg="mod">
          <ac:chgData name="Edens, Brooke" userId="a8f68e6f-8ff7-409b-9000-0ce617a98ea8" providerId="ADAL" clId="{031D3DA1-A495-4D96-BED5-A4E728C55FB5}" dt="2024-01-03T21:00:28.717" v="447" actId="14100"/>
          <ac:picMkLst>
            <pc:docMk/>
            <pc:sldMk cId="716363714" sldId="259"/>
            <ac:picMk id="4" creationId="{0226BFA7-E875-292A-1FAE-134F687BCC74}"/>
          </ac:picMkLst>
        </pc:picChg>
      </pc:sldChg>
    </pc:docChg>
  </pc:docChgLst>
  <pc:docChgLst>
    <pc:chgData name="Edens, Brooke" userId="a8f68e6f-8ff7-409b-9000-0ce617a98ea8" providerId="ADAL" clId="{31AD3353-DEC5-40B4-BEC1-E5F41F1645C5}"/>
    <pc:docChg chg="custSel modSld">
      <pc:chgData name="Edens, Brooke" userId="a8f68e6f-8ff7-409b-9000-0ce617a98ea8" providerId="ADAL" clId="{31AD3353-DEC5-40B4-BEC1-E5F41F1645C5}" dt="2024-01-05T17:50:05.414" v="392" actId="20578"/>
      <pc:docMkLst>
        <pc:docMk/>
      </pc:docMkLst>
      <pc:sldChg chg="addSp modSp mod addCm">
        <pc:chgData name="Edens, Brooke" userId="a8f68e6f-8ff7-409b-9000-0ce617a98ea8" providerId="ADAL" clId="{31AD3353-DEC5-40B4-BEC1-E5F41F1645C5}" dt="2024-01-05T17:50:05.414" v="392" actId="20578"/>
        <pc:sldMkLst>
          <pc:docMk/>
          <pc:sldMk cId="1528890003" sldId="257"/>
        </pc:sldMkLst>
        <pc:spChg chg="mod">
          <ac:chgData name="Edens, Brooke" userId="a8f68e6f-8ff7-409b-9000-0ce617a98ea8" providerId="ADAL" clId="{31AD3353-DEC5-40B4-BEC1-E5F41F1645C5}" dt="2024-01-05T17:45:22.083" v="326" actId="20577"/>
          <ac:spMkLst>
            <pc:docMk/>
            <pc:sldMk cId="1528890003" sldId="257"/>
            <ac:spMk id="2" creationId="{97D4F66A-4959-7E86-212A-DA9BC87612B8}"/>
          </ac:spMkLst>
        </pc:spChg>
        <pc:spChg chg="add mod">
          <ac:chgData name="Edens, Brooke" userId="a8f68e6f-8ff7-409b-9000-0ce617a98ea8" providerId="ADAL" clId="{31AD3353-DEC5-40B4-BEC1-E5F41F1645C5}" dt="2024-01-04T15:43:45.744" v="235" actId="1076"/>
          <ac:spMkLst>
            <pc:docMk/>
            <pc:sldMk cId="1528890003" sldId="257"/>
            <ac:spMk id="5" creationId="{7CCAA787-B28B-1F3E-2DB9-3345B2342022}"/>
          </ac:spMkLst>
        </pc:spChg>
        <pc:spChg chg="mod">
          <ac:chgData name="Edens, Brooke" userId="a8f68e6f-8ff7-409b-9000-0ce617a98ea8" providerId="ADAL" clId="{31AD3353-DEC5-40B4-BEC1-E5F41F1645C5}" dt="2024-01-05T17:50:05.414" v="392" actId="20578"/>
          <ac:spMkLst>
            <pc:docMk/>
            <pc:sldMk cId="1528890003" sldId="257"/>
            <ac:spMk id="6" creationId="{DD82D100-F6E5-46E7-1C5D-963A225FEFD9}"/>
          </ac:spMkLst>
        </pc:spChg>
        <pc:picChg chg="mod">
          <ac:chgData name="Edens, Brooke" userId="a8f68e6f-8ff7-409b-9000-0ce617a98ea8" providerId="ADAL" clId="{31AD3353-DEC5-40B4-BEC1-E5F41F1645C5}" dt="2024-01-05T17:45:24.629" v="327" actId="1076"/>
          <ac:picMkLst>
            <pc:docMk/>
            <pc:sldMk cId="1528890003" sldId="257"/>
            <ac:picMk id="4" creationId="{0226BFA7-E875-292A-1FAE-134F687BCC74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Edens, Brooke" userId="a8f68e6f-8ff7-409b-9000-0ce617a98ea8" providerId="ADAL" clId="{31AD3353-DEC5-40B4-BEC1-E5F41F1645C5}" dt="2024-01-04T02:54:56.889" v="0"/>
              <pc2:cmMkLst xmlns:pc2="http://schemas.microsoft.com/office/powerpoint/2019/9/main/command">
                <pc:docMk/>
                <pc:sldMk cId="1528890003" sldId="257"/>
                <pc2:cmMk id="{F284FF86-205B-4C88-A28C-826FD6B149A5}"/>
              </pc2:cmMkLst>
            </pc226:cmChg>
          </p:ext>
        </pc:extLst>
      </pc:sldChg>
      <pc:sldChg chg="modNotesTx">
        <pc:chgData name="Edens, Brooke" userId="a8f68e6f-8ff7-409b-9000-0ce617a98ea8" providerId="ADAL" clId="{31AD3353-DEC5-40B4-BEC1-E5F41F1645C5}" dt="2024-01-05T17:46:42.186" v="389" actId="20577"/>
        <pc:sldMkLst>
          <pc:docMk/>
          <pc:sldMk cId="716363714" sldId="259"/>
        </pc:sldMkLst>
      </pc:sldChg>
    </pc:docChg>
  </pc:docChgLst>
  <pc:docChgLst>
    <pc:chgData name="Edens, Brooke" userId="a8f68e6f-8ff7-409b-9000-0ce617a98ea8" providerId="ADAL" clId="{E98FDEB9-85B6-4F8C-A0F0-52D2829B4771}"/>
    <pc:docChg chg="undo custSel modSld">
      <pc:chgData name="Edens, Brooke" userId="a8f68e6f-8ff7-409b-9000-0ce617a98ea8" providerId="ADAL" clId="{E98FDEB9-85B6-4F8C-A0F0-52D2829B4771}" dt="2024-01-04T02:47:16.320" v="138" actId="114"/>
      <pc:docMkLst>
        <pc:docMk/>
      </pc:docMkLst>
      <pc:sldChg chg="delSp modSp mod delDesignElem">
        <pc:chgData name="Edens, Brooke" userId="a8f68e6f-8ff7-409b-9000-0ce617a98ea8" providerId="ADAL" clId="{E98FDEB9-85B6-4F8C-A0F0-52D2829B4771}" dt="2024-01-04T02:42:36.549" v="137" actId="1076"/>
        <pc:sldMkLst>
          <pc:docMk/>
          <pc:sldMk cId="1528890003" sldId="257"/>
        </pc:sldMkLst>
        <pc:spChg chg="mod">
          <ac:chgData name="Edens, Brooke" userId="a8f68e6f-8ff7-409b-9000-0ce617a98ea8" providerId="ADAL" clId="{E98FDEB9-85B6-4F8C-A0F0-52D2829B4771}" dt="2024-01-04T02:34:55.823" v="13" actId="20577"/>
          <ac:spMkLst>
            <pc:docMk/>
            <pc:sldMk cId="1528890003" sldId="257"/>
            <ac:spMk id="2" creationId="{97D4F66A-4959-7E86-212A-DA9BC87612B8}"/>
          </ac:spMkLst>
        </pc:spChg>
        <pc:spChg chg="mod">
          <ac:chgData name="Edens, Brooke" userId="a8f68e6f-8ff7-409b-9000-0ce617a98ea8" providerId="ADAL" clId="{E98FDEB9-85B6-4F8C-A0F0-52D2829B4771}" dt="2024-01-04T02:41:31.234" v="124" actId="20577"/>
          <ac:spMkLst>
            <pc:docMk/>
            <pc:sldMk cId="1528890003" sldId="257"/>
            <ac:spMk id="6" creationId="{DD82D100-F6E5-46E7-1C5D-963A225FEFD9}"/>
          </ac:spMkLst>
        </pc:spChg>
        <pc:spChg chg="del">
          <ac:chgData name="Edens, Brooke" userId="a8f68e6f-8ff7-409b-9000-0ce617a98ea8" providerId="ADAL" clId="{E98FDEB9-85B6-4F8C-A0F0-52D2829B4771}" dt="2024-01-04T02:35:46.274" v="18"/>
          <ac:spMkLst>
            <pc:docMk/>
            <pc:sldMk cId="1528890003" sldId="257"/>
            <ac:spMk id="22" creationId="{59226104-0061-4319-8237-9C001BF85D49}"/>
          </ac:spMkLst>
        </pc:spChg>
        <pc:spChg chg="del">
          <ac:chgData name="Edens, Brooke" userId="a8f68e6f-8ff7-409b-9000-0ce617a98ea8" providerId="ADAL" clId="{E98FDEB9-85B6-4F8C-A0F0-52D2829B4771}" dt="2024-01-04T02:35:46.274" v="18"/>
          <ac:spMkLst>
            <pc:docMk/>
            <pc:sldMk cId="1528890003" sldId="257"/>
            <ac:spMk id="32" creationId="{142D98E1-37D2-4470-BF74-845E897954C6}"/>
          </ac:spMkLst>
        </pc:spChg>
        <pc:spChg chg="del">
          <ac:chgData name="Edens, Brooke" userId="a8f68e6f-8ff7-409b-9000-0ce617a98ea8" providerId="ADAL" clId="{E98FDEB9-85B6-4F8C-A0F0-52D2829B4771}" dt="2024-01-04T02:35:46.274" v="18"/>
          <ac:spMkLst>
            <pc:docMk/>
            <pc:sldMk cId="1528890003" sldId="257"/>
            <ac:spMk id="54" creationId="{435959F4-53DA-47FF-BC24-1E5B75C69876}"/>
          </ac:spMkLst>
        </pc:spChg>
        <pc:grpChg chg="del">
          <ac:chgData name="Edens, Brooke" userId="a8f68e6f-8ff7-409b-9000-0ce617a98ea8" providerId="ADAL" clId="{E98FDEB9-85B6-4F8C-A0F0-52D2829B4771}" dt="2024-01-04T02:35:46.274" v="18"/>
          <ac:grpSpMkLst>
            <pc:docMk/>
            <pc:sldMk cId="1528890003" sldId="257"/>
            <ac:grpSpMk id="24" creationId="{AC552FEA-472E-4E74-B31D-531852C1908D}"/>
          </ac:grpSpMkLst>
        </pc:grpChg>
        <pc:grpChg chg="del">
          <ac:chgData name="Edens, Brooke" userId="a8f68e6f-8ff7-409b-9000-0ce617a98ea8" providerId="ADAL" clId="{E98FDEB9-85B6-4F8C-A0F0-52D2829B4771}" dt="2024-01-04T02:35:46.274" v="18"/>
          <ac:grpSpMkLst>
            <pc:docMk/>
            <pc:sldMk cId="1528890003" sldId="257"/>
            <ac:grpSpMk id="34" creationId="{554A72DC-6122-426C-9473-FE48DFBD1634}"/>
          </ac:grpSpMkLst>
        </pc:grpChg>
        <pc:grpChg chg="del">
          <ac:chgData name="Edens, Brooke" userId="a8f68e6f-8ff7-409b-9000-0ce617a98ea8" providerId="ADAL" clId="{E98FDEB9-85B6-4F8C-A0F0-52D2829B4771}" dt="2024-01-04T02:35:46.274" v="18"/>
          <ac:grpSpMkLst>
            <pc:docMk/>
            <pc:sldMk cId="1528890003" sldId="257"/>
            <ac:grpSpMk id="55" creationId="{A7CF83E8-F6F0-41E3-B580-7412A04DDFB5}"/>
          </ac:grpSpMkLst>
        </pc:grpChg>
        <pc:picChg chg="mod">
          <ac:chgData name="Edens, Brooke" userId="a8f68e6f-8ff7-409b-9000-0ce617a98ea8" providerId="ADAL" clId="{E98FDEB9-85B6-4F8C-A0F0-52D2829B4771}" dt="2024-01-04T02:42:36.549" v="137" actId="1076"/>
          <ac:picMkLst>
            <pc:docMk/>
            <pc:sldMk cId="1528890003" sldId="257"/>
            <ac:picMk id="4" creationId="{0226BFA7-E875-292A-1FAE-134F687BCC74}"/>
          </ac:picMkLst>
        </pc:picChg>
      </pc:sldChg>
      <pc:sldChg chg="addSp delSp modSp mod delDesignElem modNotesTx">
        <pc:chgData name="Edens, Brooke" userId="a8f68e6f-8ff7-409b-9000-0ce617a98ea8" providerId="ADAL" clId="{E98FDEB9-85B6-4F8C-A0F0-52D2829B4771}" dt="2024-01-04T02:47:16.320" v="138" actId="114"/>
        <pc:sldMkLst>
          <pc:docMk/>
          <pc:sldMk cId="716363714" sldId="259"/>
        </pc:sldMkLst>
        <pc:spChg chg="mod">
          <ac:chgData name="Edens, Brooke" userId="a8f68e6f-8ff7-409b-9000-0ce617a98ea8" providerId="ADAL" clId="{E98FDEB9-85B6-4F8C-A0F0-52D2829B4771}" dt="2024-01-04T02:42:10.329" v="133" actId="20577"/>
          <ac:spMkLst>
            <pc:docMk/>
            <pc:sldMk cId="716363714" sldId="259"/>
            <ac:spMk id="2" creationId="{97D4F66A-4959-7E86-212A-DA9BC87612B8}"/>
          </ac:spMkLst>
        </pc:spChg>
        <pc:spChg chg="add del mod">
          <ac:chgData name="Edens, Brooke" userId="a8f68e6f-8ff7-409b-9000-0ce617a98ea8" providerId="ADAL" clId="{E98FDEB9-85B6-4F8C-A0F0-52D2829B4771}" dt="2024-01-04T02:37:59.853" v="37" actId="478"/>
          <ac:spMkLst>
            <pc:docMk/>
            <pc:sldMk cId="716363714" sldId="259"/>
            <ac:spMk id="3" creationId="{E2690E85-07D7-088E-C8F7-913F86D21304}"/>
          </ac:spMkLst>
        </pc:spChg>
        <pc:spChg chg="mod">
          <ac:chgData name="Edens, Brooke" userId="a8f68e6f-8ff7-409b-9000-0ce617a98ea8" providerId="ADAL" clId="{E98FDEB9-85B6-4F8C-A0F0-52D2829B4771}" dt="2024-01-04T02:39:32.326" v="84" actId="20577"/>
          <ac:spMkLst>
            <pc:docMk/>
            <pc:sldMk cId="716363714" sldId="259"/>
            <ac:spMk id="6" creationId="{B7053888-37B4-C003-CAA6-CB59AF44DEFC}"/>
          </ac:spMkLst>
        </pc:spChg>
        <pc:spChg chg="mod">
          <ac:chgData name="Edens, Brooke" userId="a8f68e6f-8ff7-409b-9000-0ce617a98ea8" providerId="ADAL" clId="{E98FDEB9-85B6-4F8C-A0F0-52D2829B4771}" dt="2024-01-04T02:42:13.621" v="135" actId="1076"/>
          <ac:spMkLst>
            <pc:docMk/>
            <pc:sldMk cId="716363714" sldId="259"/>
            <ac:spMk id="8" creationId="{B926F98B-AB4E-4361-CA2D-291A1796C121}"/>
          </ac:spMkLst>
        </pc:spChg>
        <pc:spChg chg="mod">
          <ac:chgData name="Edens, Brooke" userId="a8f68e6f-8ff7-409b-9000-0ce617a98ea8" providerId="ADAL" clId="{E98FDEB9-85B6-4F8C-A0F0-52D2829B4771}" dt="2024-01-04T02:40:02.910" v="91" actId="14100"/>
          <ac:spMkLst>
            <pc:docMk/>
            <pc:sldMk cId="716363714" sldId="259"/>
            <ac:spMk id="9" creationId="{B622596E-F62A-76ED-4BA7-253905133139}"/>
          </ac:spMkLst>
        </pc:spChg>
        <pc:spChg chg="mod">
          <ac:chgData name="Edens, Brooke" userId="a8f68e6f-8ff7-409b-9000-0ce617a98ea8" providerId="ADAL" clId="{E98FDEB9-85B6-4F8C-A0F0-52D2829B4771}" dt="2024-01-04T02:40:15.785" v="93" actId="14100"/>
          <ac:spMkLst>
            <pc:docMk/>
            <pc:sldMk cId="716363714" sldId="259"/>
            <ac:spMk id="10" creationId="{54E6ADF1-8E59-2332-C903-27E900F916BA}"/>
          </ac:spMkLst>
        </pc:spChg>
        <pc:spChg chg="mod">
          <ac:chgData name="Edens, Brooke" userId="a8f68e6f-8ff7-409b-9000-0ce617a98ea8" providerId="ADAL" clId="{E98FDEB9-85B6-4F8C-A0F0-52D2829B4771}" dt="2024-01-04T02:40:09.120" v="92" actId="14100"/>
          <ac:spMkLst>
            <pc:docMk/>
            <pc:sldMk cId="716363714" sldId="259"/>
            <ac:spMk id="11" creationId="{FDB5FF32-7906-A92A-2A6A-DE1DB9EF7A20}"/>
          </ac:spMkLst>
        </pc:spChg>
        <pc:spChg chg="mod">
          <ac:chgData name="Edens, Brooke" userId="a8f68e6f-8ff7-409b-9000-0ce617a98ea8" providerId="ADAL" clId="{E98FDEB9-85B6-4F8C-A0F0-52D2829B4771}" dt="2024-01-04T02:39:52.187" v="89" actId="3064"/>
          <ac:spMkLst>
            <pc:docMk/>
            <pc:sldMk cId="716363714" sldId="259"/>
            <ac:spMk id="12" creationId="{E04ABE53-70AA-4434-3E6E-CA55DE1FC85D}"/>
          </ac:spMkLst>
        </pc:spChg>
        <pc:spChg chg="del">
          <ac:chgData name="Edens, Brooke" userId="a8f68e6f-8ff7-409b-9000-0ce617a98ea8" providerId="ADAL" clId="{E98FDEB9-85B6-4F8C-A0F0-52D2829B4771}" dt="2024-01-04T02:35:46.274" v="18"/>
          <ac:spMkLst>
            <pc:docMk/>
            <pc:sldMk cId="716363714" sldId="259"/>
            <ac:spMk id="22" creationId="{59226104-0061-4319-8237-9C001BF85D49}"/>
          </ac:spMkLst>
        </pc:spChg>
        <pc:spChg chg="del">
          <ac:chgData name="Edens, Brooke" userId="a8f68e6f-8ff7-409b-9000-0ce617a98ea8" providerId="ADAL" clId="{E98FDEB9-85B6-4F8C-A0F0-52D2829B4771}" dt="2024-01-04T02:35:46.274" v="18"/>
          <ac:spMkLst>
            <pc:docMk/>
            <pc:sldMk cId="716363714" sldId="259"/>
            <ac:spMk id="32" creationId="{142D98E1-37D2-4470-BF74-845E897954C6}"/>
          </ac:spMkLst>
        </pc:spChg>
        <pc:spChg chg="del">
          <ac:chgData name="Edens, Brooke" userId="a8f68e6f-8ff7-409b-9000-0ce617a98ea8" providerId="ADAL" clId="{E98FDEB9-85B6-4F8C-A0F0-52D2829B4771}" dt="2024-01-04T02:35:46.274" v="18"/>
          <ac:spMkLst>
            <pc:docMk/>
            <pc:sldMk cId="716363714" sldId="259"/>
            <ac:spMk id="54" creationId="{435959F4-53DA-47FF-BC24-1E5B75C69876}"/>
          </ac:spMkLst>
        </pc:spChg>
        <pc:grpChg chg="del">
          <ac:chgData name="Edens, Brooke" userId="a8f68e6f-8ff7-409b-9000-0ce617a98ea8" providerId="ADAL" clId="{E98FDEB9-85B6-4F8C-A0F0-52D2829B4771}" dt="2024-01-04T02:35:46.274" v="18"/>
          <ac:grpSpMkLst>
            <pc:docMk/>
            <pc:sldMk cId="716363714" sldId="259"/>
            <ac:grpSpMk id="24" creationId="{AC552FEA-472E-4E74-B31D-531852C1908D}"/>
          </ac:grpSpMkLst>
        </pc:grpChg>
        <pc:grpChg chg="del">
          <ac:chgData name="Edens, Brooke" userId="a8f68e6f-8ff7-409b-9000-0ce617a98ea8" providerId="ADAL" clId="{E98FDEB9-85B6-4F8C-A0F0-52D2829B4771}" dt="2024-01-04T02:35:46.274" v="18"/>
          <ac:grpSpMkLst>
            <pc:docMk/>
            <pc:sldMk cId="716363714" sldId="259"/>
            <ac:grpSpMk id="34" creationId="{554A72DC-6122-426C-9473-FE48DFBD1634}"/>
          </ac:grpSpMkLst>
        </pc:grpChg>
        <pc:grpChg chg="del">
          <ac:chgData name="Edens, Brooke" userId="a8f68e6f-8ff7-409b-9000-0ce617a98ea8" providerId="ADAL" clId="{E98FDEB9-85B6-4F8C-A0F0-52D2829B4771}" dt="2024-01-04T02:35:46.274" v="18"/>
          <ac:grpSpMkLst>
            <pc:docMk/>
            <pc:sldMk cId="716363714" sldId="259"/>
            <ac:grpSpMk id="55" creationId="{A7CF83E8-F6F0-41E3-B580-7412A04DDFB5}"/>
          </ac:grpSpMkLst>
        </pc:grpChg>
        <pc:picChg chg="mod">
          <ac:chgData name="Edens, Brooke" userId="a8f68e6f-8ff7-409b-9000-0ce617a98ea8" providerId="ADAL" clId="{E98FDEB9-85B6-4F8C-A0F0-52D2829B4771}" dt="2024-01-04T02:42:19.736" v="136" actId="1076"/>
          <ac:picMkLst>
            <pc:docMk/>
            <pc:sldMk cId="716363714" sldId="259"/>
            <ac:picMk id="4" creationId="{0226BFA7-E875-292A-1FAE-134F687BCC74}"/>
          </ac:picMkLst>
        </pc:picChg>
      </pc:sldChg>
    </pc:docChg>
  </pc:docChgLst>
  <pc:docChgLst>
    <pc:chgData name="Phillips, Candice" userId="ddadf466-d4fb-456e-bc06-60607c477e0e" providerId="ADAL" clId="{9E28F1AC-5BCF-42AC-972C-BD4E15A40FD2}"/>
    <pc:docChg chg="modSld">
      <pc:chgData name="Phillips, Candice" userId="ddadf466-d4fb-456e-bc06-60607c477e0e" providerId="ADAL" clId="{9E28F1AC-5BCF-42AC-972C-BD4E15A40FD2}" dt="2024-01-05T17:31:48.954" v="16" actId="13926"/>
      <pc:docMkLst>
        <pc:docMk/>
      </pc:docMkLst>
      <pc:sldChg chg="delCm">
        <pc:chgData name="Phillips, Candice" userId="ddadf466-d4fb-456e-bc06-60607c477e0e" providerId="ADAL" clId="{9E28F1AC-5BCF-42AC-972C-BD4E15A40FD2}" dt="2024-01-05T17:11:27.079" v="0"/>
        <pc:sldMkLst>
          <pc:docMk/>
          <pc:sldMk cId="1528890003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Phillips, Candice" userId="ddadf466-d4fb-456e-bc06-60607c477e0e" providerId="ADAL" clId="{9E28F1AC-5BCF-42AC-972C-BD4E15A40FD2}" dt="2024-01-05T17:11:27.079" v="0"/>
              <pc2:cmMkLst xmlns:pc2="http://schemas.microsoft.com/office/powerpoint/2019/9/main/command">
                <pc:docMk/>
                <pc:sldMk cId="1528890003" sldId="257"/>
                <pc2:cmMk id="{F284FF86-205B-4C88-A28C-826FD6B149A5}"/>
              </pc2:cmMkLst>
            </pc226:cmChg>
          </p:ext>
        </pc:extLst>
      </pc:sldChg>
      <pc:sldChg chg="modSp mod modNotesTx">
        <pc:chgData name="Phillips, Candice" userId="ddadf466-d4fb-456e-bc06-60607c477e0e" providerId="ADAL" clId="{9E28F1AC-5BCF-42AC-972C-BD4E15A40FD2}" dt="2024-01-05T17:31:48.954" v="16" actId="13926"/>
        <pc:sldMkLst>
          <pc:docMk/>
          <pc:sldMk cId="716363714" sldId="259"/>
        </pc:sldMkLst>
        <pc:spChg chg="mod">
          <ac:chgData name="Phillips, Candice" userId="ddadf466-d4fb-456e-bc06-60607c477e0e" providerId="ADAL" clId="{9E28F1AC-5BCF-42AC-972C-BD4E15A40FD2}" dt="2024-01-05T17:31:21.433" v="14" actId="20577"/>
          <ac:spMkLst>
            <pc:docMk/>
            <pc:sldMk cId="716363714" sldId="259"/>
            <ac:spMk id="11" creationId="{FDB5FF32-7906-A92A-2A6A-DE1DB9EF7A2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C07CA-1472-4A3F-9C11-F33AB83157E2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5285D-1F01-4904-80AB-A4C26102EF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15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5285D-1F01-4904-80AB-A4C26102EF5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38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 i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Speaker notes include the important information you will cover when delivering a presentation. Create speaker notes by writing a paragraph for each section below that addresses each question with explanation and detail. Erase the bulleted information as you write your paragraph. 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Section 1: PICOT Question</a:t>
            </a: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/>
              <a:t>Write a paragraph answering each question with explanation and detail. </a:t>
            </a:r>
          </a:p>
          <a:p>
            <a:pPr marL="171450" marR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/>
              <a:t>Explain the clinical nursing practice problem you selected in Week 2. 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/>
              <a:t>State the PICOT question you developed. 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/>
              <a:t>Discuss the search strategy used to find research evidence.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None/>
            </a:pPr>
            <a:endParaRPr lang="en-US" sz="1200" b="0">
              <a:solidFill>
                <a:srgbClr val="FF0000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Section 2: Research Evidence Design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Introduce your selected research study and discuss how it supports the PICOT question.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Explain the research design and methodology used in the study.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the participants, data collection methods, and data analysis.</a:t>
            </a:r>
          </a:p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Section 3: Research Evidence Results and Discussion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Explain the research results.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how the results from this study answer the PICOT question.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Symbol" panose="05050102010706020507" pitchFamily="18" charset="2"/>
              <a:buNone/>
            </a:pPr>
            <a:endParaRPr lang="en-US" sz="1200" b="0">
              <a:effectLst/>
              <a:latin typeface="Calibri" panose="020F0502020204030204" pitchFamily="34" charset="0"/>
              <a:ea typeface="MS Mincho" panose="02020609040205080304" pitchFamily="49" charset="-128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Section 4: Critique of Evidence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your overall critique of the evidence.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What were the strengths of the study?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What were the weaknesses or limitations of the study?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 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Section 5: Application to Practice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>
                <a:solidFill>
                  <a:srgbClr val="FF0000"/>
                </a:solidFill>
                <a:highlight>
                  <a:srgbClr val="FFFF00"/>
                </a:highlight>
              </a:rPr>
              <a:t>Write a paragraph answering each question with explanation and detail.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b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Explain how the study contributes to the existing body of knowledge. 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Discuss any potential challenges or barriers to implementing these findings.</a:t>
            </a:r>
          </a:p>
          <a:p>
            <a:pPr marL="171450" marR="0" lvl="0" indent="-171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200" b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Propose recommendations for integrating the evidence into clinical practice.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65285D-1F01-4904-80AB-A4C26102EF5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4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C6359-9BB8-4148-8114-537E698DA205}" type="datetime1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4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49BD0-10DB-43E7-8F22-40B3D51B8FC3}" type="datetime1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08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6C79C-F566-427A-93F6-434A4E613134}" type="datetime1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8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6191F-481E-48E9-BB9A-369A67A7362D}" type="datetime1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84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677DE-DD04-48CC-9C18-7BE9FF2DEB6B}" type="datetime1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2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55ED-7101-4D18-A8AE-3B5E4CB87EA5}" type="datetime1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383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F23D-51F6-4C94-8CD5-B9ABBF67EE23}" type="datetime1">
              <a:rPr lang="en-US" smtClean="0"/>
              <a:t>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0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A702F-6367-4FD1-89A8-3744BE6BA9A2}" type="datetime1">
              <a:rPr lang="en-US" smtClean="0"/>
              <a:t>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5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E99BD-4B4F-4460-B452-0E8146ACCF8F}" type="datetime1">
              <a:rPr lang="en-US" smtClean="0"/>
              <a:t>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02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FD34C-1867-42A9-AC54-D15ADD8A65E7}" type="datetime1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70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133E9-A654-4C17-8C3C-DDCAC83D6EBF}" type="datetime1">
              <a:rPr lang="en-US" smtClean="0"/>
              <a:t>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0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9D389-4C4C-4FD7-9E6B-9F44477F0EB8}" type="datetime1">
              <a:rPr lang="en-US" smtClean="0"/>
              <a:t>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76ED0-0DB3-4879-AAE5-5C20D22C1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63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461" y="476469"/>
            <a:ext cx="7705589" cy="440490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457200" marR="0">
              <a:lnSpc>
                <a:spcPct val="90000"/>
              </a:lnSpc>
              <a:spcAft>
                <a:spcPts val="800"/>
              </a:spcAft>
            </a:pPr>
            <a:r>
              <a:rPr lang="en-US" sz="2500" b="1">
                <a:effectLst/>
              </a:rPr>
              <a:t>Planning for the Dissemination of Research Findings- Poster</a:t>
            </a:r>
            <a:endParaRPr lang="en-US" sz="250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D82D100-F6E5-46E7-1C5D-963A225FE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64" y="1925724"/>
            <a:ext cx="6053994" cy="4347501"/>
          </a:xfr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5600" b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Directions: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Using the PICOT question developed in Week 2 and the research study you selected for the Week 3 or Week 4 discussion, complete each section of the Plannin</a:t>
            </a: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g for the Dissemination of Research Findings P</a:t>
            </a:r>
            <a:r>
              <a:rPr lang="en-US" sz="6400">
                <a:effectLst/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oster template. </a:t>
            </a: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This assignment encompasses the completion of the template but does not require an oral presentation.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Click into the box to the right to add your name and date.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Click on the next slide.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Find and click the word Notes at the bottom right of your PowerPoint screen.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In the Notes section, add speaker notes by answering each section with explanation and detail.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On the slide, click into each box where it says </a:t>
            </a:r>
            <a:r>
              <a:rPr lang="en-US" sz="6400">
                <a:solidFill>
                  <a:srgbClr val="FF0000"/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[TYPE HERE]</a:t>
            </a: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, remove the words</a:t>
            </a:r>
            <a:r>
              <a:rPr lang="en-US" sz="6400">
                <a:solidFill>
                  <a:srgbClr val="FF0000"/>
                </a:solidFill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[TYPE HERE] </a:t>
            </a: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and provide the key information for each section.</a:t>
            </a: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The poster information should contain highlighted information from the speaker notes. </a:t>
            </a:r>
          </a:p>
          <a:p>
            <a:pPr marL="342900" marR="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640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Do not change the font size. Ensure the font color is black and that your answer fits within the box.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sz="800"/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90" y="-9228"/>
            <a:ext cx="11123820" cy="20454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AF9DA4-24B7-FFFE-21ED-72C1C94F4000}"/>
              </a:ext>
            </a:extLst>
          </p:cNvPr>
          <p:cNvSpPr txBox="1"/>
          <p:nvPr/>
        </p:nvSpPr>
        <p:spPr>
          <a:xfrm>
            <a:off x="6540112" y="2858715"/>
            <a:ext cx="4618249" cy="11233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300" b="1">
                <a:effectLst/>
                <a:latin typeface="Arial" panose="020B0604020202020204" pitchFamily="34" charset="0"/>
                <a:ea typeface="MS Mincho" panose="02020609040205080304" pitchFamily="49" charset="-128"/>
              </a:rPr>
              <a:t>Name:   </a:t>
            </a:r>
          </a:p>
          <a:p>
            <a:pPr>
              <a:spcAft>
                <a:spcPts val="600"/>
              </a:spcAft>
            </a:pPr>
            <a:endParaRPr lang="en-US" sz="1300" b="1">
              <a:effectLst/>
              <a:latin typeface="Arial" panose="020B0604020202020204" pitchFamily="34" charset="0"/>
              <a:ea typeface="MS Mincho" panose="02020609040205080304" pitchFamily="49" charset="-128"/>
            </a:endParaRPr>
          </a:p>
          <a:p>
            <a:pPr>
              <a:spcAft>
                <a:spcPts val="600"/>
              </a:spcAft>
            </a:pPr>
            <a:r>
              <a:rPr lang="en-US" sz="1300" b="1">
                <a:latin typeface="Arial" panose="020B0604020202020204" pitchFamily="34" charset="0"/>
                <a:ea typeface="MS Mincho" panose="02020609040205080304" pitchFamily="49" charset="-128"/>
              </a:rPr>
              <a:t>Date:    </a:t>
            </a:r>
          </a:p>
          <a:p>
            <a:pPr>
              <a:spcAft>
                <a:spcPts val="600"/>
              </a:spcAft>
            </a:pPr>
            <a:endParaRPr lang="en-US" sz="13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CAA787-B28B-1F3E-2DB9-3345B2342022}"/>
              </a:ext>
            </a:extLst>
          </p:cNvPr>
          <p:cNvSpPr txBox="1"/>
          <p:nvPr/>
        </p:nvSpPr>
        <p:spPr>
          <a:xfrm>
            <a:off x="7925704" y="6273225"/>
            <a:ext cx="4266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© 2024. Chamberlain University LLC. All rights reserved.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9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4F66A-4959-7E86-212A-DA9BC87612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70461" y="431600"/>
            <a:ext cx="7705589" cy="4404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marR="0">
              <a:lnSpc>
                <a:spcPct val="90000"/>
              </a:lnSpc>
              <a:spcAft>
                <a:spcPts val="800"/>
              </a:spcAft>
            </a:pPr>
            <a:r>
              <a:rPr lang="en-US" sz="2500" b="1">
                <a:effectLst/>
              </a:rPr>
              <a:t>Dissemination of Research Findings- Poster</a:t>
            </a:r>
            <a:endParaRPr lang="en-US" sz="2500"/>
          </a:p>
        </p:txBody>
      </p:sp>
      <p:pic>
        <p:nvPicPr>
          <p:cNvPr id="4" name="Picture 3" descr="Chamberlain University">
            <a:extLst>
              <a:ext uri="{FF2B5EF4-FFF2-40B4-BE49-F238E27FC236}">
                <a16:creationId xmlns:a16="http://schemas.microsoft.com/office/drawing/2014/main" id="{0226BFA7-E875-292A-1FAE-134F687BCC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90" y="-203323"/>
            <a:ext cx="11123820" cy="210525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7053888-37B4-C003-CAA6-CB59AF44DEFC}"/>
              </a:ext>
            </a:extLst>
          </p:cNvPr>
          <p:cNvSpPr txBox="1">
            <a:spLocks/>
          </p:cNvSpPr>
          <p:nvPr/>
        </p:nvSpPr>
        <p:spPr>
          <a:xfrm>
            <a:off x="265113" y="1959382"/>
            <a:ext cx="3571954" cy="3572738"/>
          </a:xfrm>
          <a:prstGeom prst="rect">
            <a:avLst/>
          </a:prstGeom>
          <a:noFill/>
          <a:ln w="28575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PICOT Question</a:t>
            </a:r>
          </a:p>
          <a:p>
            <a:r>
              <a:rPr 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HERE: Add key information from your speaker notes]</a:t>
            </a:r>
          </a:p>
          <a:p>
            <a:endParaRPr lang="en-US" sz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26F98B-AB4E-4361-CA2D-291A1796C121}"/>
              </a:ext>
            </a:extLst>
          </p:cNvPr>
          <p:cNvSpPr txBox="1"/>
          <p:nvPr/>
        </p:nvSpPr>
        <p:spPr>
          <a:xfrm>
            <a:off x="3971249" y="1303690"/>
            <a:ext cx="4022826" cy="2902550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Research Evidence Design</a:t>
            </a:r>
          </a:p>
          <a:p>
            <a:r>
              <a:rPr 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HERE: Add key information from your speaker notes]</a:t>
            </a:r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22596E-F62A-76ED-4BA7-253905133139}"/>
              </a:ext>
            </a:extLst>
          </p:cNvPr>
          <p:cNvSpPr txBox="1"/>
          <p:nvPr/>
        </p:nvSpPr>
        <p:spPr>
          <a:xfrm>
            <a:off x="3989120" y="4321142"/>
            <a:ext cx="4004955" cy="2536858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Critique of Evidence</a:t>
            </a:r>
          </a:p>
          <a:p>
            <a:r>
              <a:rPr 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HERE: Add key information from your speaker notes]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E6ADF1-8E59-2332-C903-27E900F916BA}"/>
              </a:ext>
            </a:extLst>
          </p:cNvPr>
          <p:cNvSpPr txBox="1"/>
          <p:nvPr/>
        </p:nvSpPr>
        <p:spPr>
          <a:xfrm>
            <a:off x="8128257" y="4878490"/>
            <a:ext cx="3977689" cy="1979510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Application to Practice</a:t>
            </a:r>
          </a:p>
          <a:p>
            <a:r>
              <a:rPr 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HERE: Add key information from your speaker notes]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B5FF32-7906-A92A-2A6A-DE1DB9EF7A20}"/>
              </a:ext>
            </a:extLst>
          </p:cNvPr>
          <p:cNvSpPr txBox="1"/>
          <p:nvPr/>
        </p:nvSpPr>
        <p:spPr>
          <a:xfrm>
            <a:off x="8100991" y="1326865"/>
            <a:ext cx="4004955" cy="3405155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Research Evidence Results and Discussion</a:t>
            </a:r>
          </a:p>
          <a:p>
            <a:r>
              <a:rPr 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HERE: Add key information from your speaker notes. </a:t>
            </a:r>
            <a:r>
              <a:rPr lang="en-US" sz="1200" b="0">
                <a:solidFill>
                  <a:srgbClr val="FF000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Display the results using a visual aid such as a graph, chart, or table.]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04ABE53-70AA-4434-3E6E-CA55DE1FC85D}"/>
              </a:ext>
            </a:extLst>
          </p:cNvPr>
          <p:cNvSpPr txBox="1"/>
          <p:nvPr/>
        </p:nvSpPr>
        <p:spPr>
          <a:xfrm>
            <a:off x="278207" y="5849762"/>
            <a:ext cx="3533745" cy="553998"/>
          </a:xfrm>
          <a:prstGeom prst="rect">
            <a:avLst/>
          </a:prstGeom>
          <a:noFill/>
          <a:ln w="19050">
            <a:solidFill>
              <a:srgbClr val="003C8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Reference</a:t>
            </a:r>
          </a:p>
          <a:p>
            <a:r>
              <a:rPr lang="en-US" sz="12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HERE]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363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0EEC0492249B498632B198917CC31C" ma:contentTypeVersion="5" ma:contentTypeDescription="Create a new document." ma:contentTypeScope="" ma:versionID="cf871156c02a31efdc9e239c9c695ccb">
  <xsd:schema xmlns:xsd="http://www.w3.org/2001/XMLSchema" xmlns:xs="http://www.w3.org/2001/XMLSchema" xmlns:p="http://schemas.microsoft.com/office/2006/metadata/properties" xmlns:ns2="857074ea-fda0-4f32-bd72-b2ca5a1e4676" xmlns:ns3="8b54c055-ec43-4306-9237-c477a0497798" targetNamespace="http://schemas.microsoft.com/office/2006/metadata/properties" ma:root="true" ma:fieldsID="d927f46df7f986f6f1bdc791f8fc6edf" ns2:_="" ns3:_="">
    <xsd:import namespace="857074ea-fda0-4f32-bd72-b2ca5a1e4676"/>
    <xsd:import namespace="8b54c055-ec43-4306-9237-c477a049779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7074ea-fda0-4f32-bd72-b2ca5a1e46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54c055-ec43-4306-9237-c477a049779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b54c055-ec43-4306-9237-c477a0497798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3DAC24A0-C320-4180-98B1-06B5CFEC46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E41970-356A-4EE4-96AF-34E68E4BA568}"/>
</file>

<file path=customXml/itemProps3.xml><?xml version="1.0" encoding="utf-8"?>
<ds:datastoreItem xmlns:ds="http://schemas.openxmlformats.org/officeDocument/2006/customXml" ds:itemID="{FC893DAC-F60A-4505-8412-B228A0FEF972}">
  <ds:schemaRefs>
    <ds:schemaRef ds:uri="6613cc91-bde5-47c7-95b4-9b9cb3e45210"/>
    <ds:schemaRef ds:uri="7811b4f1-f50d-4aa5-9679-d259c0c69a16"/>
    <ds:schemaRef ds:uri="bc7de23f-746d-4fe7-8ee5-ba2c7409142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2</Slides>
  <Notes>2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Planning for the Dissemination of Research Findings- Poster</vt:lpstr>
      <vt:lpstr>Dissemination of Research Findings- Poster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Dissemination of Research Findings</dc:title>
  <dc:creator>Edens, Brooke</dc:creator>
  <cp:revision>1</cp:revision>
  <dcterms:created xsi:type="dcterms:W3CDTF">2024-01-03T20:20:41Z</dcterms:created>
  <dcterms:modified xsi:type="dcterms:W3CDTF">2024-01-05T17:50:46Z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0x0101009F0EEC0492249B498632B198917CC31C</vt:lpwstr>
  </property>
  <property fmtid="{D5CDD505-2E9C-101B-9397-08002B2CF9AE}" pid="3" name="MediaServiceImageTags">
    <vt:lpwstr/>
  </property>
  <property fmtid="{D5CDD505-2E9C-101B-9397-08002B2CF9AE}" pid="4" name="Order">
    <vt:r8>303300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