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8" r:id="rId5"/>
    <p:sldId id="260" r:id="rId6"/>
    <p:sldId id="267" r:id="rId7"/>
    <p:sldId id="265" r:id="rId8"/>
    <p:sldId id="266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C12728-C56F-6EEC-7C47-D347BDEFAE06}" name="DeVaughn, Valerie K" initials="DK" userId="S::vdevaughn@chamberlain.edu::ded4e530-aec7-4562-8df8-4694663246c0" providerId="AD"/>
  <p188:author id="{295C21A1-4839-086B-6D10-1F6600E8CB9F}" name="Pardi, Lisa A" initials="PA" userId="S::lpardi@chamberlain.edu::1e117231-dd2e-4490-a6b7-21ebded6995b" providerId="AD"/>
  <p188:author id="{96E795A5-8F23-3BFD-3542-7A2D4982EF7F}" name="Sanner, Susan Jeanette" initials="SJ" userId="S::ssanner@chamberlain.edu::834df717-da7d-4b92-97cd-e1bb48414710" providerId="AD"/>
  <p188:author id="{46CB34AD-4CFE-C546-CD32-539C28B9B1AA}" name="Phillips, Candice" initials="" userId="S::CPhillips2@chamberlain.edu::ddadf466-d4fb-456e-bc06-60607c477e0e" providerId="AD"/>
  <p188:author id="{905BCDB0-EBE3-D4D2-AA90-FACD82F93577}" name="Steen, Kasey" initials="KS" userId="S::KSteen@chamberlain.edu::8d85d870-6451-43d4-af60-7863e8119558" providerId="AD"/>
  <p188:author id="{403104C2-926F-F3ED-3CA2-11F6C796C3AA}" name="Carroll, Jennifer" initials="CJ" userId="S::JCarroll@chamberlain.edu::8bfe8e27-a7a9-4219-9d66-099efc0dbe6b" providerId="AD"/>
  <p188:author id="{5D0FDAC9-81A3-6088-2091-D8D971DC6494}" name="Myers, Melissa" initials="MM" userId="S::mmyers2@chamberlain.edu::a57e1d19-8594-4d91-aae3-9cc9c9f9f365" providerId="AD"/>
  <p188:author id="{C832C2CD-705E-7A38-1BB8-5CF19E3D9658}" name="Shewbert, Sarah" initials="" userId="S::Sarah.Shewbert@adtalem.com::3cfec450-2216-4720-9a36-994887f4778b" providerId="AD"/>
  <p188:author id="{FA1D67F1-147C-290F-A690-4E4F6A608210}" name="Myers, Melissa" initials="" userId="S::MMyers2@chamberlain.edu::a57e1d19-8594-4d91-aae3-9cc9c9f9f36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B0A35-B3E3-61EC-C248-CA5D95C58694}" v="2" dt="2024-04-26T13:25:14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132" autoAdjust="0"/>
  </p:normalViewPr>
  <p:slideViewPr>
    <p:cSldViewPr snapToGrid="0">
      <p:cViewPr varScale="1">
        <p:scale>
          <a:sx n="100" d="100"/>
          <a:sy n="100" d="100"/>
        </p:scale>
        <p:origin x="26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ers, Melissa" userId="S::mmyers2@chamberlain.edu::a57e1d19-8594-4d91-aae3-9cc9c9f9f365" providerId="AD" clId="Web-{56EE33F6-E6D5-4D24-9152-1F79D5D189F4}"/>
    <pc:docChg chg="">
      <pc:chgData name="Myers, Melissa" userId="S::mmyers2@chamberlain.edu::a57e1d19-8594-4d91-aae3-9cc9c9f9f365" providerId="AD" clId="Web-{56EE33F6-E6D5-4D24-9152-1F79D5D189F4}" dt="2023-11-01T15:24:35.069" v="2"/>
      <pc:docMkLst>
        <pc:docMk/>
      </pc:docMkLst>
      <pc:sldChg chg="modCm">
        <pc:chgData name="Myers, Melissa" userId="S::mmyers2@chamberlain.edu::a57e1d19-8594-4d91-aae3-9cc9c9f9f365" providerId="AD" clId="Web-{56EE33F6-E6D5-4D24-9152-1F79D5D189F4}" dt="2023-11-01T15:24:35.069" v="2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yers, Melissa" userId="S::mmyers2@chamberlain.edu::a57e1d19-8594-4d91-aae3-9cc9c9f9f365" providerId="AD" clId="Web-{56EE33F6-E6D5-4D24-9152-1F79D5D189F4}" dt="2023-11-01T15:24:35.069" v="2"/>
              <pc2:cmMkLst xmlns:pc2="http://schemas.microsoft.com/office/powerpoint/2019/9/main/command">
                <pc:docMk/>
                <pc:sldMk cId="1528890003" sldId="258"/>
                <pc2:cmMk id="{9C16AE2B-7C1B-40AB-918C-0B15B26C0281}"/>
              </pc2:cmMkLst>
              <pc226:cmRplyChg chg="add">
                <pc226:chgData name="Myers, Melissa" userId="S::mmyers2@chamberlain.edu::a57e1d19-8594-4d91-aae3-9cc9c9f9f365" providerId="AD" clId="Web-{56EE33F6-E6D5-4D24-9152-1F79D5D189F4}" dt="2023-11-01T15:24:08.115" v="1"/>
                <pc2:cmRplyMkLst xmlns:pc2="http://schemas.microsoft.com/office/powerpoint/2019/9/main/command">
                  <pc:docMk/>
                  <pc:sldMk cId="1528890003" sldId="258"/>
                  <pc2:cmMk id="{9C16AE2B-7C1B-40AB-918C-0B15B26C0281}"/>
                  <pc2:cmRplyMk id="{4B23633D-DC9F-4696-83D6-EF7E0E3F2A72}"/>
                </pc2:cmRplyMkLst>
              </pc226:cmRplyChg>
              <pc226:cmRplyChg chg="add">
                <pc226:chgData name="Myers, Melissa" userId="S::mmyers2@chamberlain.edu::a57e1d19-8594-4d91-aae3-9cc9c9f9f365" providerId="AD" clId="Web-{56EE33F6-E6D5-4D24-9152-1F79D5D189F4}" dt="2023-11-01T15:24:35.069" v="2"/>
                <pc2:cmRplyMkLst xmlns:pc2="http://schemas.microsoft.com/office/powerpoint/2019/9/main/command">
                  <pc:docMk/>
                  <pc:sldMk cId="1528890003" sldId="258"/>
                  <pc2:cmMk id="{9C16AE2B-7C1B-40AB-918C-0B15B26C0281}"/>
                  <pc2:cmRplyMk id="{B24B6ABA-FCE8-4B59-9E9C-3E0024BFBF81}"/>
                </pc2:cmRplyMkLst>
              </pc226:cmRplyChg>
            </pc226:cmChg>
          </p:ext>
        </pc:extLst>
      </pc:sldChg>
    </pc:docChg>
  </pc:docChgLst>
  <pc:docChgLst>
    <pc:chgData name="Phillips, Candice" userId="ddadf466-d4fb-456e-bc06-60607c477e0e" providerId="ADAL" clId="{541CBFE0-87ED-4D1F-8ACC-FB6A8BDE65EE}"/>
    <pc:docChg chg="">
      <pc:chgData name="Phillips, Candice" userId="ddadf466-d4fb-456e-bc06-60607c477e0e" providerId="ADAL" clId="{541CBFE0-87ED-4D1F-8ACC-FB6A8BDE65EE}" dt="2023-11-29T19:41:15.346" v="1"/>
      <pc:docMkLst>
        <pc:docMk/>
      </pc:docMkLst>
      <pc:sldChg chg="delCm">
        <pc:chgData name="Phillips, Candice" userId="ddadf466-d4fb-456e-bc06-60607c477e0e" providerId="ADAL" clId="{541CBFE0-87ED-4D1F-8ACC-FB6A8BDE65EE}" dt="2023-11-29T19:37:45.680" v="0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lips, Candice" userId="ddadf466-d4fb-456e-bc06-60607c477e0e" providerId="ADAL" clId="{541CBFE0-87ED-4D1F-8ACC-FB6A8BDE65EE}" dt="2023-11-29T19:37:45.680" v="0"/>
              <pc2:cmMkLst xmlns:pc2="http://schemas.microsoft.com/office/powerpoint/2019/9/main/command">
                <pc:docMk/>
                <pc:sldMk cId="1528890003" sldId="258"/>
                <pc2:cmMk id="{8BCC0B05-7FBA-4223-99EC-7D936DBF4BD4}"/>
              </pc2:cmMkLst>
            </pc226:cmChg>
          </p:ext>
        </pc:extLst>
      </pc:sldChg>
      <pc:sldChg chg="delCm">
        <pc:chgData name="Phillips, Candice" userId="ddadf466-d4fb-456e-bc06-60607c477e0e" providerId="ADAL" clId="{541CBFE0-87ED-4D1F-8ACC-FB6A8BDE65EE}" dt="2023-11-29T19:41:15.346" v="1"/>
        <pc:sldMkLst>
          <pc:docMk/>
          <pc:sldMk cId="314201457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lips, Candice" userId="ddadf466-d4fb-456e-bc06-60607c477e0e" providerId="ADAL" clId="{541CBFE0-87ED-4D1F-8ACC-FB6A8BDE65EE}" dt="2023-11-29T19:41:15.346" v="1"/>
              <pc2:cmMkLst xmlns:pc2="http://schemas.microsoft.com/office/powerpoint/2019/9/main/command">
                <pc:docMk/>
                <pc:sldMk cId="3142014570" sldId="261"/>
                <pc2:cmMk id="{2A4E4148-6113-485C-B0EE-93BC3A7F237E}"/>
              </pc2:cmMkLst>
            </pc226:cmChg>
          </p:ext>
        </pc:extLst>
      </pc:sldChg>
    </pc:docChg>
  </pc:docChgLst>
  <pc:docChgLst>
    <pc:chgData name="Carroll, Jennifer" userId="8bfe8e27-a7a9-4219-9d66-099efc0dbe6b" providerId="ADAL" clId="{04CFB877-BC4B-4933-B463-E20FEB119C93}"/>
    <pc:docChg chg="undo custSel addSld delSld modSld sldOrd">
      <pc:chgData name="Carroll, Jennifer" userId="8bfe8e27-a7a9-4219-9d66-099efc0dbe6b" providerId="ADAL" clId="{04CFB877-BC4B-4933-B463-E20FEB119C93}" dt="2023-10-24T17:38:34.439" v="2375"/>
      <pc:docMkLst>
        <pc:docMk/>
      </pc:docMkLst>
      <pc:sldChg chg="modSp mod">
        <pc:chgData name="Carroll, Jennifer" userId="8bfe8e27-a7a9-4219-9d66-099efc0dbe6b" providerId="ADAL" clId="{04CFB877-BC4B-4933-B463-E20FEB119C93}" dt="2023-10-24T17:35:22.055" v="2372" actId="1076"/>
        <pc:sldMkLst>
          <pc:docMk/>
          <pc:sldMk cId="3869252138" sldId="256"/>
        </pc:sldMkLst>
        <pc:spChg chg="mod">
          <ac:chgData name="Carroll, Jennifer" userId="8bfe8e27-a7a9-4219-9d66-099efc0dbe6b" providerId="ADAL" clId="{04CFB877-BC4B-4933-B463-E20FEB119C93}" dt="2023-10-24T17:35:08.893" v="2370" actId="1076"/>
          <ac:spMkLst>
            <pc:docMk/>
            <pc:sldMk cId="3869252138" sldId="256"/>
            <ac:spMk id="56" creationId="{E510E444-EB35-77AD-0171-818ED72A9247}"/>
          </ac:spMkLst>
        </pc:spChg>
        <pc:spChg chg="mod">
          <ac:chgData name="Carroll, Jennifer" userId="8bfe8e27-a7a9-4219-9d66-099efc0dbe6b" providerId="ADAL" clId="{04CFB877-BC4B-4933-B463-E20FEB119C93}" dt="2023-10-24T17:35:15.260" v="2371" actId="1076"/>
          <ac:spMkLst>
            <pc:docMk/>
            <pc:sldMk cId="3869252138" sldId="256"/>
            <ac:spMk id="57" creationId="{82711925-4ED7-2A33-3684-F8933755A05B}"/>
          </ac:spMkLst>
        </pc:spChg>
        <pc:spChg chg="mod">
          <ac:chgData name="Carroll, Jennifer" userId="8bfe8e27-a7a9-4219-9d66-099efc0dbe6b" providerId="ADAL" clId="{04CFB877-BC4B-4933-B463-E20FEB119C93}" dt="2023-10-24T17:35:22.055" v="2372" actId="1076"/>
          <ac:spMkLst>
            <pc:docMk/>
            <pc:sldMk cId="3869252138" sldId="256"/>
            <ac:spMk id="58" creationId="{ECFF407F-0777-D28D-5C50-E54D0F2A4B69}"/>
          </ac:spMkLst>
        </pc:spChg>
      </pc:sldChg>
      <pc:sldChg chg="addSp delSp modSp mod modNotesTx">
        <pc:chgData name="Carroll, Jennifer" userId="8bfe8e27-a7a9-4219-9d66-099efc0dbe6b" providerId="ADAL" clId="{04CFB877-BC4B-4933-B463-E20FEB119C93}" dt="2023-10-24T15:50:02.737" v="2365" actId="20577"/>
        <pc:sldMkLst>
          <pc:docMk/>
          <pc:sldMk cId="334108219" sldId="257"/>
        </pc:sldMkLst>
        <pc:spChg chg="add del mod">
          <ac:chgData name="Carroll, Jennifer" userId="8bfe8e27-a7a9-4219-9d66-099efc0dbe6b" providerId="ADAL" clId="{04CFB877-BC4B-4933-B463-E20FEB119C93}" dt="2023-10-19T09:50:36.236" v="6" actId="478"/>
          <ac:spMkLst>
            <pc:docMk/>
            <pc:sldMk cId="334108219" sldId="257"/>
            <ac:spMk id="4" creationId="{F1984799-E13D-93A9-C91E-8A63A47C9DA7}"/>
          </ac:spMkLst>
        </pc:spChg>
        <pc:spChg chg="add del mod">
          <ac:chgData name="Carroll, Jennifer" userId="8bfe8e27-a7a9-4219-9d66-099efc0dbe6b" providerId="ADAL" clId="{04CFB877-BC4B-4933-B463-E20FEB119C93}" dt="2023-10-19T09:59:24.508" v="280" actId="478"/>
          <ac:spMkLst>
            <pc:docMk/>
            <pc:sldMk cId="334108219" sldId="257"/>
            <ac:spMk id="7" creationId="{B3D2EDDE-4CD8-4F54-A706-E79BBA9E5348}"/>
          </ac:spMkLst>
        </pc:spChg>
        <pc:spChg chg="add mod">
          <ac:chgData name="Carroll, Jennifer" userId="8bfe8e27-a7a9-4219-9d66-099efc0dbe6b" providerId="ADAL" clId="{04CFB877-BC4B-4933-B463-E20FEB119C93}" dt="2023-10-19T09:59:45.683" v="283" actId="208"/>
          <ac:spMkLst>
            <pc:docMk/>
            <pc:sldMk cId="334108219" sldId="257"/>
            <ac:spMk id="8" creationId="{0557BD37-C5F0-751B-C359-6343B48F577F}"/>
          </ac:spMkLst>
        </pc:spChg>
        <pc:spChg chg="add del">
          <ac:chgData name="Carroll, Jennifer" userId="8bfe8e27-a7a9-4219-9d66-099efc0dbe6b" providerId="ADAL" clId="{04CFB877-BC4B-4933-B463-E20FEB119C93}" dt="2023-10-19T09:59:49.569" v="285" actId="22"/>
          <ac:spMkLst>
            <pc:docMk/>
            <pc:sldMk cId="334108219" sldId="257"/>
            <ac:spMk id="10" creationId="{750EF20E-3175-4045-3912-3FFB478F8E5E}"/>
          </ac:spMkLst>
        </pc:spChg>
        <pc:spChg chg="add mod">
          <ac:chgData name="Carroll, Jennifer" userId="8bfe8e27-a7a9-4219-9d66-099efc0dbe6b" providerId="ADAL" clId="{04CFB877-BC4B-4933-B463-E20FEB119C93}" dt="2023-10-24T15:50:02.737" v="2365" actId="20577"/>
          <ac:spMkLst>
            <pc:docMk/>
            <pc:sldMk cId="334108219" sldId="257"/>
            <ac:spMk id="12" creationId="{AC216ABA-788E-FA02-6FB2-DC0A30CF7171}"/>
          </ac:spMkLst>
        </pc:spChg>
        <pc:spChg chg="add mod">
          <ac:chgData name="Carroll, Jennifer" userId="8bfe8e27-a7a9-4219-9d66-099efc0dbe6b" providerId="ADAL" clId="{04CFB877-BC4B-4933-B463-E20FEB119C93}" dt="2023-10-19T10:01:17.059" v="301" actId="1076"/>
          <ac:spMkLst>
            <pc:docMk/>
            <pc:sldMk cId="334108219" sldId="257"/>
            <ac:spMk id="13" creationId="{F453D65C-BAB2-7B2B-0441-3DCEE8D650E5}"/>
          </ac:spMkLst>
        </pc:spChg>
        <pc:spChg chg="add mod">
          <ac:chgData name="Carroll, Jennifer" userId="8bfe8e27-a7a9-4219-9d66-099efc0dbe6b" providerId="ADAL" clId="{04CFB877-BC4B-4933-B463-E20FEB119C93}" dt="2023-10-19T10:01:38.575" v="307" actId="1076"/>
          <ac:spMkLst>
            <pc:docMk/>
            <pc:sldMk cId="334108219" sldId="257"/>
            <ac:spMk id="14" creationId="{CE7C451B-62DA-7244-3A4C-5EBF0C3874A0}"/>
          </ac:spMkLst>
        </pc:spChg>
        <pc:spChg chg="add mod">
          <ac:chgData name="Carroll, Jennifer" userId="8bfe8e27-a7a9-4219-9d66-099efc0dbe6b" providerId="ADAL" clId="{04CFB877-BC4B-4933-B463-E20FEB119C93}" dt="2023-10-19T10:01:35.155" v="306" actId="1076"/>
          <ac:spMkLst>
            <pc:docMk/>
            <pc:sldMk cId="334108219" sldId="257"/>
            <ac:spMk id="15" creationId="{7508F687-625C-0BBF-AE66-FA3DBDE05BB6}"/>
          </ac:spMkLst>
        </pc:spChg>
        <pc:spChg chg="add mod">
          <ac:chgData name="Carroll, Jennifer" userId="8bfe8e27-a7a9-4219-9d66-099efc0dbe6b" providerId="ADAL" clId="{04CFB877-BC4B-4933-B463-E20FEB119C93}" dt="2023-10-19T10:01:32.785" v="305" actId="1076"/>
          <ac:spMkLst>
            <pc:docMk/>
            <pc:sldMk cId="334108219" sldId="257"/>
            <ac:spMk id="16" creationId="{5497D791-0B79-C2E7-8BA1-B4DF9C8A39D4}"/>
          </ac:spMkLst>
        </pc:spChg>
        <pc:spChg chg="add mod">
          <ac:chgData name="Carroll, Jennifer" userId="8bfe8e27-a7a9-4219-9d66-099efc0dbe6b" providerId="ADAL" clId="{04CFB877-BC4B-4933-B463-E20FEB119C93}" dt="2023-10-19T10:01:30.022" v="304" actId="1076"/>
          <ac:spMkLst>
            <pc:docMk/>
            <pc:sldMk cId="334108219" sldId="257"/>
            <ac:spMk id="17" creationId="{441935BF-7770-E799-1C4B-6670907CD2C8}"/>
          </ac:spMkLst>
        </pc:spChg>
        <pc:spChg chg="add mod">
          <ac:chgData name="Carroll, Jennifer" userId="8bfe8e27-a7a9-4219-9d66-099efc0dbe6b" providerId="ADAL" clId="{04CFB877-BC4B-4933-B463-E20FEB119C93}" dt="2023-10-24T14:07:49.277" v="1244" actId="20577"/>
          <ac:spMkLst>
            <pc:docMk/>
            <pc:sldMk cId="334108219" sldId="257"/>
            <ac:spMk id="18" creationId="{4BC39D83-916F-8DB7-FE9F-71F606E67BFF}"/>
          </ac:spMkLst>
        </pc:spChg>
        <pc:spChg chg="add mod">
          <ac:chgData name="Carroll, Jennifer" userId="8bfe8e27-a7a9-4219-9d66-099efc0dbe6b" providerId="ADAL" clId="{04CFB877-BC4B-4933-B463-E20FEB119C93}" dt="2023-10-24T14:10:22.151" v="1525" actId="20577"/>
          <ac:spMkLst>
            <pc:docMk/>
            <pc:sldMk cId="334108219" sldId="257"/>
            <ac:spMk id="19" creationId="{58CC208C-5ED1-81EE-1FFB-D2AD1D7640F3}"/>
          </ac:spMkLst>
        </pc:spChg>
        <pc:spChg chg="add mod">
          <ac:chgData name="Carroll, Jennifer" userId="8bfe8e27-a7a9-4219-9d66-099efc0dbe6b" providerId="ADAL" clId="{04CFB877-BC4B-4933-B463-E20FEB119C93}" dt="2023-10-24T14:10:30.494" v="1554" actId="20577"/>
          <ac:spMkLst>
            <pc:docMk/>
            <pc:sldMk cId="334108219" sldId="257"/>
            <ac:spMk id="20" creationId="{930E7C46-CC28-BF41-9747-79DAC6D5431E}"/>
          </ac:spMkLst>
        </pc:spChg>
        <pc:spChg chg="add mod">
          <ac:chgData name="Carroll, Jennifer" userId="8bfe8e27-a7a9-4219-9d66-099efc0dbe6b" providerId="ADAL" clId="{04CFB877-BC4B-4933-B463-E20FEB119C93}" dt="2023-10-24T14:10:33.246" v="1557" actId="20577"/>
          <ac:spMkLst>
            <pc:docMk/>
            <pc:sldMk cId="334108219" sldId="257"/>
            <ac:spMk id="21" creationId="{C2A71661-D2BC-1772-499B-A22DABE2CE43}"/>
          </ac:spMkLst>
        </pc:spChg>
        <pc:spChg chg="add mod">
          <ac:chgData name="Carroll, Jennifer" userId="8bfe8e27-a7a9-4219-9d66-099efc0dbe6b" providerId="ADAL" clId="{04CFB877-BC4B-4933-B463-E20FEB119C93}" dt="2023-10-24T14:10:35.979" v="1560" actId="20577"/>
          <ac:spMkLst>
            <pc:docMk/>
            <pc:sldMk cId="334108219" sldId="257"/>
            <ac:spMk id="22" creationId="{F7913EA2-1485-B0BB-56A2-0A15872E6C3C}"/>
          </ac:spMkLst>
        </pc:spChg>
        <pc:graphicFrameChg chg="del">
          <ac:chgData name="Carroll, Jennifer" userId="8bfe8e27-a7a9-4219-9d66-099efc0dbe6b" providerId="ADAL" clId="{04CFB877-BC4B-4933-B463-E20FEB119C93}" dt="2023-10-19T09:49:38.500" v="2" actId="478"/>
          <ac:graphicFrameMkLst>
            <pc:docMk/>
            <pc:sldMk cId="334108219" sldId="257"/>
            <ac:graphicFrameMk id="2" creationId="{B5EC79D6-D625-D42D-50BF-951C9A2D89FE}"/>
          </ac:graphicFrameMkLst>
        </pc:graphicFrameChg>
        <pc:picChg chg="add mod">
          <ac:chgData name="Carroll, Jennifer" userId="8bfe8e27-a7a9-4219-9d66-099efc0dbe6b" providerId="ADAL" clId="{04CFB877-BC4B-4933-B463-E20FEB119C93}" dt="2023-10-19T09:52:06.336" v="10" actId="1076"/>
          <ac:picMkLst>
            <pc:docMk/>
            <pc:sldMk cId="334108219" sldId="257"/>
            <ac:picMk id="6" creationId="{2A576195-D410-1801-D215-FEFFC0A48ECD}"/>
          </ac:picMkLst>
        </pc:picChg>
      </pc:sldChg>
      <pc:sldChg chg="delSp modSp add mod ord setBg delDesignElem addCm modCm">
        <pc:chgData name="Carroll, Jennifer" userId="8bfe8e27-a7a9-4219-9d66-099efc0dbe6b" providerId="ADAL" clId="{04CFB877-BC4B-4933-B463-E20FEB119C93}" dt="2023-10-24T17:38:34.439" v="2375"/>
        <pc:sldMkLst>
          <pc:docMk/>
          <pc:sldMk cId="1528890003" sldId="258"/>
        </pc:sldMkLst>
        <pc:spChg chg="mod">
          <ac:chgData name="Carroll, Jennifer" userId="8bfe8e27-a7a9-4219-9d66-099efc0dbe6b" providerId="ADAL" clId="{04CFB877-BC4B-4933-B463-E20FEB119C93}" dt="2023-10-19T11:22:57.048" v="956" actId="20577"/>
          <ac:spMkLst>
            <pc:docMk/>
            <pc:sldMk cId="1528890003" sldId="258"/>
            <ac:spMk id="2" creationId="{97D4F66A-4959-7E86-212A-DA9BC87612B8}"/>
          </ac:spMkLst>
        </pc:spChg>
        <pc:spChg chg="mod">
          <ac:chgData name="Carroll, Jennifer" userId="8bfe8e27-a7a9-4219-9d66-099efc0dbe6b" providerId="ADAL" clId="{04CFB877-BC4B-4933-B463-E20FEB119C93}" dt="2023-10-19T11:22:41.646" v="949" actId="20577"/>
          <ac:spMkLst>
            <pc:docMk/>
            <pc:sldMk cId="1528890003" sldId="258"/>
            <ac:spMk id="3" creationId="{BFAF9DA4-24B7-FFFE-21ED-72C1C94F4000}"/>
          </ac:spMkLst>
        </pc:spChg>
        <pc:spChg chg="mod">
          <ac:chgData name="Carroll, Jennifer" userId="8bfe8e27-a7a9-4219-9d66-099efc0dbe6b" providerId="ADAL" clId="{04CFB877-BC4B-4933-B463-E20FEB119C93}" dt="2023-10-19T11:24:08.388" v="1104" actId="20577"/>
          <ac:spMkLst>
            <pc:docMk/>
            <pc:sldMk cId="1528890003" sldId="258"/>
            <ac:spMk id="6" creationId="{DD82D100-F6E5-46E7-1C5D-963A225FEFD9}"/>
          </ac:spMkLst>
        </pc:spChg>
        <pc:spChg chg="del">
          <ac:chgData name="Carroll, Jennifer" userId="8bfe8e27-a7a9-4219-9d66-099efc0dbe6b" providerId="ADAL" clId="{04CFB877-BC4B-4933-B463-E20FEB119C93}" dt="2023-10-19T09:52:47.139" v="12"/>
          <ac:spMkLst>
            <pc:docMk/>
            <pc:sldMk cId="1528890003" sldId="258"/>
            <ac:spMk id="9" creationId="{19D32F93-50AC-4C46-A5DB-291C60DDB7BD}"/>
          </ac:spMkLst>
        </pc:spChg>
        <pc:spChg chg="del">
          <ac:chgData name="Carroll, Jennifer" userId="8bfe8e27-a7a9-4219-9d66-099efc0dbe6b" providerId="ADAL" clId="{04CFB877-BC4B-4933-B463-E20FEB119C93}" dt="2023-10-19T09:52:47.139" v="12"/>
          <ac:spMkLst>
            <pc:docMk/>
            <pc:sldMk cId="1528890003" sldId="258"/>
            <ac:spMk id="11" creationId="{827DC2C4-B485-428A-BF4A-472D2967F47F}"/>
          </ac:spMkLst>
        </pc:spChg>
        <pc:spChg chg="del">
          <ac:chgData name="Carroll, Jennifer" userId="8bfe8e27-a7a9-4219-9d66-099efc0dbe6b" providerId="ADAL" clId="{04CFB877-BC4B-4933-B463-E20FEB119C93}" dt="2023-10-19T09:52:47.139" v="12"/>
          <ac:spMkLst>
            <pc:docMk/>
            <pc:sldMk cId="1528890003" sldId="258"/>
            <ac:spMk id="13" creationId="{EE04B5EB-F158-4507-90DD-BD23620C7CC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arroll, Jennifer" userId="8bfe8e27-a7a9-4219-9d66-099efc0dbe6b" providerId="ADAL" clId="{04CFB877-BC4B-4933-B463-E20FEB119C93}" dt="2023-10-24T17:35:35.559" v="2374"/>
              <pc2:cmMkLst xmlns:pc2="http://schemas.microsoft.com/office/powerpoint/2019/9/main/command">
                <pc:docMk/>
                <pc:sldMk cId="1528890003" sldId="258"/>
                <pc2:cmMk id="{0E32C26A-5A10-4000-996B-97969CFCC94B}"/>
              </pc2:cmMkLst>
              <pc226:cmRplyChg chg="add">
                <pc226:chgData name="Carroll, Jennifer" userId="8bfe8e27-a7a9-4219-9d66-099efc0dbe6b" providerId="ADAL" clId="{04CFB877-BC4B-4933-B463-E20FEB119C93}" dt="2023-10-24T17:35:33.484" v="2373"/>
                <pc2:cmRplyMkLst xmlns:pc2="http://schemas.microsoft.com/office/powerpoint/2019/9/main/command">
                  <pc:docMk/>
                  <pc:sldMk cId="1528890003" sldId="258"/>
                  <pc2:cmMk id="{0E32C26A-5A10-4000-996B-97969CFCC94B}"/>
                  <pc2:cmRplyMk id="{A03746AC-7EE6-42C3-8E67-42491B23F7FA}"/>
                </pc2:cmRplyMkLst>
              </pc226:cmRplyChg>
            </pc226:cmChg>
            <pc226:cmChg xmlns:pc226="http://schemas.microsoft.com/office/powerpoint/2022/06/main/command" chg="add">
              <pc226:chgData name="Carroll, Jennifer" userId="8bfe8e27-a7a9-4219-9d66-099efc0dbe6b" providerId="ADAL" clId="{04CFB877-BC4B-4933-B463-E20FEB119C93}" dt="2023-10-24T17:38:34.439" v="2375"/>
              <pc2:cmMkLst xmlns:pc2="http://schemas.microsoft.com/office/powerpoint/2019/9/main/command">
                <pc:docMk/>
                <pc:sldMk cId="1528890003" sldId="258"/>
                <pc2:cmMk id="{814B6C80-8A12-4A92-9B61-C09AA0976351}"/>
              </pc2:cmMkLst>
            </pc226:cmChg>
          </p:ext>
        </pc:extLst>
      </pc:sldChg>
      <pc:sldChg chg="del">
        <pc:chgData name="Carroll, Jennifer" userId="8bfe8e27-a7a9-4219-9d66-099efc0dbe6b" providerId="ADAL" clId="{04CFB877-BC4B-4933-B463-E20FEB119C93}" dt="2023-10-19T09:49:22.509" v="0" actId="2696"/>
        <pc:sldMkLst>
          <pc:docMk/>
          <pc:sldMk cId="3846970822" sldId="258"/>
        </pc:sldMkLst>
      </pc:sldChg>
      <pc:sldChg chg="new del">
        <pc:chgData name="Carroll, Jennifer" userId="8bfe8e27-a7a9-4219-9d66-099efc0dbe6b" providerId="ADAL" clId="{04CFB877-BC4B-4933-B463-E20FEB119C93}" dt="2023-10-19T10:17:12.819" v="534" actId="2696"/>
        <pc:sldMkLst>
          <pc:docMk/>
          <pc:sldMk cId="1533395045" sldId="259"/>
        </pc:sldMkLst>
      </pc:sldChg>
      <pc:sldChg chg="del">
        <pc:chgData name="Carroll, Jennifer" userId="8bfe8e27-a7a9-4219-9d66-099efc0dbe6b" providerId="ADAL" clId="{04CFB877-BC4B-4933-B463-E20FEB119C93}" dt="2023-10-19T09:49:22.509" v="0" actId="2696"/>
        <pc:sldMkLst>
          <pc:docMk/>
          <pc:sldMk cId="3249305159" sldId="259"/>
        </pc:sldMkLst>
      </pc:sldChg>
      <pc:sldChg chg="addSp delSp modSp add mod ord modNotesTx">
        <pc:chgData name="Carroll, Jennifer" userId="8bfe8e27-a7a9-4219-9d66-099efc0dbe6b" providerId="ADAL" clId="{04CFB877-BC4B-4933-B463-E20FEB119C93}" dt="2023-10-19T10:25:29.120" v="897" actId="20577"/>
        <pc:sldMkLst>
          <pc:docMk/>
          <pc:sldMk cId="518959989" sldId="260"/>
        </pc:sldMkLst>
        <pc:spChg chg="del">
          <ac:chgData name="Carroll, Jennifer" userId="8bfe8e27-a7a9-4219-9d66-099efc0dbe6b" providerId="ADAL" clId="{04CFB877-BC4B-4933-B463-E20FEB119C93}" dt="2023-10-19T10:17:19.761" v="535" actId="478"/>
          <ac:spMkLst>
            <pc:docMk/>
            <pc:sldMk cId="518959989" sldId="260"/>
            <ac:spMk id="2" creationId="{97D4F66A-4959-7E86-212A-DA9BC87612B8}"/>
          </ac:spMkLst>
        </pc:spChg>
        <pc:spChg chg="del">
          <ac:chgData name="Carroll, Jennifer" userId="8bfe8e27-a7a9-4219-9d66-099efc0dbe6b" providerId="ADAL" clId="{04CFB877-BC4B-4933-B463-E20FEB119C93}" dt="2023-10-19T10:17:33.924" v="539" actId="478"/>
          <ac:spMkLst>
            <pc:docMk/>
            <pc:sldMk cId="518959989" sldId="260"/>
            <ac:spMk id="3" creationId="{BFAF9DA4-24B7-FFFE-21ED-72C1C94F4000}"/>
          </ac:spMkLst>
        </pc:spChg>
        <pc:spChg chg="del">
          <ac:chgData name="Carroll, Jennifer" userId="8bfe8e27-a7a9-4219-9d66-099efc0dbe6b" providerId="ADAL" clId="{04CFB877-BC4B-4933-B463-E20FEB119C93}" dt="2023-10-19T10:17:28.485" v="537" actId="478"/>
          <ac:spMkLst>
            <pc:docMk/>
            <pc:sldMk cId="518959989" sldId="260"/>
            <ac:spMk id="6" creationId="{DD82D100-F6E5-46E7-1C5D-963A225FEFD9}"/>
          </ac:spMkLst>
        </pc:spChg>
        <pc:spChg chg="add del mod">
          <ac:chgData name="Carroll, Jennifer" userId="8bfe8e27-a7a9-4219-9d66-099efc0dbe6b" providerId="ADAL" clId="{04CFB877-BC4B-4933-B463-E20FEB119C93}" dt="2023-10-19T10:17:23.542" v="536" actId="478"/>
          <ac:spMkLst>
            <pc:docMk/>
            <pc:sldMk cId="518959989" sldId="260"/>
            <ac:spMk id="7" creationId="{A11805C3-7B36-AB1C-06A9-0950640C6C0A}"/>
          </ac:spMkLst>
        </pc:spChg>
        <pc:spChg chg="add del mod">
          <ac:chgData name="Carroll, Jennifer" userId="8bfe8e27-a7a9-4219-9d66-099efc0dbe6b" providerId="ADAL" clId="{04CFB877-BC4B-4933-B463-E20FEB119C93}" dt="2023-10-19T10:17:30.777" v="538" actId="478"/>
          <ac:spMkLst>
            <pc:docMk/>
            <pc:sldMk cId="518959989" sldId="260"/>
            <ac:spMk id="9" creationId="{625776CD-F647-C686-DFF1-6D3A6732D9A6}"/>
          </ac:spMkLst>
        </pc:spChg>
        <pc:spChg chg="add mod">
          <ac:chgData name="Carroll, Jennifer" userId="8bfe8e27-a7a9-4219-9d66-099efc0dbe6b" providerId="ADAL" clId="{04CFB877-BC4B-4933-B463-E20FEB119C93}" dt="2023-10-19T10:24:08.070" v="718" actId="1076"/>
          <ac:spMkLst>
            <pc:docMk/>
            <pc:sldMk cId="518959989" sldId="260"/>
            <ac:spMk id="10" creationId="{87FB18E5-EA06-CB8C-0910-14225F39974B}"/>
          </ac:spMkLst>
        </pc:spChg>
        <pc:spChg chg="add mod">
          <ac:chgData name="Carroll, Jennifer" userId="8bfe8e27-a7a9-4219-9d66-099efc0dbe6b" providerId="ADAL" clId="{04CFB877-BC4B-4933-B463-E20FEB119C93}" dt="2023-10-19T10:24:16.046" v="720" actId="1076"/>
          <ac:spMkLst>
            <pc:docMk/>
            <pc:sldMk cId="518959989" sldId="260"/>
            <ac:spMk id="11" creationId="{B05B71A2-59AE-598A-0FF5-E16EFF53AE06}"/>
          </ac:spMkLst>
        </pc:spChg>
        <pc:spChg chg="add mod">
          <ac:chgData name="Carroll, Jennifer" userId="8bfe8e27-a7a9-4219-9d66-099efc0dbe6b" providerId="ADAL" clId="{04CFB877-BC4B-4933-B463-E20FEB119C93}" dt="2023-10-19T10:24:18.768" v="721" actId="1076"/>
          <ac:spMkLst>
            <pc:docMk/>
            <pc:sldMk cId="518959989" sldId="260"/>
            <ac:spMk id="12" creationId="{2BFA3BF9-30D3-0A87-7A73-3DDCE73A1F8E}"/>
          </ac:spMkLst>
        </pc:spChg>
        <pc:spChg chg="add mod">
          <ac:chgData name="Carroll, Jennifer" userId="8bfe8e27-a7a9-4219-9d66-099efc0dbe6b" providerId="ADAL" clId="{04CFB877-BC4B-4933-B463-E20FEB119C93}" dt="2023-10-19T10:24:31.961" v="723" actId="1076"/>
          <ac:spMkLst>
            <pc:docMk/>
            <pc:sldMk cId="518959989" sldId="260"/>
            <ac:spMk id="13" creationId="{2BBDB381-454E-F9F6-4691-00A01E8CB2A9}"/>
          </ac:spMkLst>
        </pc:spChg>
        <pc:spChg chg="add mod">
          <ac:chgData name="Carroll, Jennifer" userId="8bfe8e27-a7a9-4219-9d66-099efc0dbe6b" providerId="ADAL" clId="{04CFB877-BC4B-4933-B463-E20FEB119C93}" dt="2023-10-19T10:24:12.205" v="719" actId="1076"/>
          <ac:spMkLst>
            <pc:docMk/>
            <pc:sldMk cId="518959989" sldId="260"/>
            <ac:spMk id="14" creationId="{C0AA11F1-C523-E28A-0453-7FF06638F6DF}"/>
          </ac:spMkLst>
        </pc:spChg>
        <pc:spChg chg="add mod">
          <ac:chgData name="Carroll, Jennifer" userId="8bfe8e27-a7a9-4219-9d66-099efc0dbe6b" providerId="ADAL" clId="{04CFB877-BC4B-4933-B463-E20FEB119C93}" dt="2023-10-19T10:24:44.837" v="744" actId="20577"/>
          <ac:spMkLst>
            <pc:docMk/>
            <pc:sldMk cId="518959989" sldId="260"/>
            <ac:spMk id="15" creationId="{3E6E3104-19D0-B8E5-C370-26D76FE84806}"/>
          </ac:spMkLst>
        </pc:spChg>
        <pc:picChg chg="mod">
          <ac:chgData name="Carroll, Jennifer" userId="8bfe8e27-a7a9-4219-9d66-099efc0dbe6b" providerId="ADAL" clId="{04CFB877-BC4B-4933-B463-E20FEB119C93}" dt="2023-10-19T10:24:04.213" v="717" actId="1076"/>
          <ac:picMkLst>
            <pc:docMk/>
            <pc:sldMk cId="518959989" sldId="260"/>
            <ac:picMk id="4" creationId="{0226BFA7-E875-292A-1FAE-134F687BCC74}"/>
          </ac:picMkLst>
        </pc:picChg>
      </pc:sldChg>
      <pc:sldChg chg="del">
        <pc:chgData name="Carroll, Jennifer" userId="8bfe8e27-a7a9-4219-9d66-099efc0dbe6b" providerId="ADAL" clId="{04CFB877-BC4B-4933-B463-E20FEB119C93}" dt="2023-10-19T09:49:28.850" v="1" actId="2696"/>
        <pc:sldMkLst>
          <pc:docMk/>
          <pc:sldMk cId="2712086531" sldId="260"/>
        </pc:sldMkLst>
      </pc:sldChg>
      <pc:sldChg chg="delSp modSp add mod ord modNotesTx">
        <pc:chgData name="Carroll, Jennifer" userId="8bfe8e27-a7a9-4219-9d66-099efc0dbe6b" providerId="ADAL" clId="{04CFB877-BC4B-4933-B463-E20FEB119C93}" dt="2023-10-19T10:26:15.211" v="918" actId="20577"/>
        <pc:sldMkLst>
          <pc:docMk/>
          <pc:sldMk cId="3142014570" sldId="261"/>
        </pc:sldMkLst>
        <pc:spChg chg="mod">
          <ac:chgData name="Carroll, Jennifer" userId="8bfe8e27-a7a9-4219-9d66-099efc0dbe6b" providerId="ADAL" clId="{04CFB877-BC4B-4933-B463-E20FEB119C93}" dt="2023-10-19T10:25:59.597" v="906" actId="14100"/>
          <ac:spMkLst>
            <pc:docMk/>
            <pc:sldMk cId="3142014570" sldId="261"/>
            <ac:spMk id="10" creationId="{87FB18E5-EA06-CB8C-0910-14225F39974B}"/>
          </ac:spMkLst>
        </pc:spChg>
        <pc:spChg chg="del">
          <ac:chgData name="Carroll, Jennifer" userId="8bfe8e27-a7a9-4219-9d66-099efc0dbe6b" providerId="ADAL" clId="{04CFB877-BC4B-4933-B463-E20FEB119C93}" dt="2023-10-19T10:25:48.870" v="902" actId="478"/>
          <ac:spMkLst>
            <pc:docMk/>
            <pc:sldMk cId="3142014570" sldId="261"/>
            <ac:spMk id="11" creationId="{B05B71A2-59AE-598A-0FF5-E16EFF53AE06}"/>
          </ac:spMkLst>
        </pc:spChg>
        <pc:spChg chg="del">
          <ac:chgData name="Carroll, Jennifer" userId="8bfe8e27-a7a9-4219-9d66-099efc0dbe6b" providerId="ADAL" clId="{04CFB877-BC4B-4933-B463-E20FEB119C93}" dt="2023-10-19T10:25:50.113" v="903" actId="478"/>
          <ac:spMkLst>
            <pc:docMk/>
            <pc:sldMk cId="3142014570" sldId="261"/>
            <ac:spMk id="12" creationId="{2BFA3BF9-30D3-0A87-7A73-3DDCE73A1F8E}"/>
          </ac:spMkLst>
        </pc:spChg>
        <pc:spChg chg="mod">
          <ac:chgData name="Carroll, Jennifer" userId="8bfe8e27-a7a9-4219-9d66-099efc0dbe6b" providerId="ADAL" clId="{04CFB877-BC4B-4933-B463-E20FEB119C93}" dt="2023-10-19T10:26:15.211" v="918" actId="20577"/>
          <ac:spMkLst>
            <pc:docMk/>
            <pc:sldMk cId="3142014570" sldId="261"/>
            <ac:spMk id="13" creationId="{2BBDB381-454E-F9F6-4691-00A01E8CB2A9}"/>
          </ac:spMkLst>
        </pc:spChg>
        <pc:spChg chg="del">
          <ac:chgData name="Carroll, Jennifer" userId="8bfe8e27-a7a9-4219-9d66-099efc0dbe6b" providerId="ADAL" clId="{04CFB877-BC4B-4933-B463-E20FEB119C93}" dt="2023-10-19T10:25:46.260" v="901" actId="478"/>
          <ac:spMkLst>
            <pc:docMk/>
            <pc:sldMk cId="3142014570" sldId="261"/>
            <ac:spMk id="14" creationId="{C0AA11F1-C523-E28A-0453-7FF06638F6DF}"/>
          </ac:spMkLst>
        </pc:spChg>
        <pc:spChg chg="del">
          <ac:chgData name="Carroll, Jennifer" userId="8bfe8e27-a7a9-4219-9d66-099efc0dbe6b" providerId="ADAL" clId="{04CFB877-BC4B-4933-B463-E20FEB119C93}" dt="2023-10-19T10:25:52.272" v="904" actId="478"/>
          <ac:spMkLst>
            <pc:docMk/>
            <pc:sldMk cId="3142014570" sldId="261"/>
            <ac:spMk id="15" creationId="{3E6E3104-19D0-B8E5-C370-26D76FE84806}"/>
          </ac:spMkLst>
        </pc:spChg>
      </pc:sldChg>
      <pc:sldChg chg="del">
        <pc:chgData name="Carroll, Jennifer" userId="8bfe8e27-a7a9-4219-9d66-099efc0dbe6b" providerId="ADAL" clId="{04CFB877-BC4B-4933-B463-E20FEB119C93}" dt="2023-10-19T09:49:22.509" v="0" actId="2696"/>
        <pc:sldMkLst>
          <pc:docMk/>
          <pc:sldMk cId="4105246912" sldId="261"/>
        </pc:sldMkLst>
      </pc:sldChg>
      <pc:sldChg chg="del">
        <pc:chgData name="Carroll, Jennifer" userId="8bfe8e27-a7a9-4219-9d66-099efc0dbe6b" providerId="ADAL" clId="{04CFB877-BC4B-4933-B463-E20FEB119C93}" dt="2023-10-19T09:49:28.850" v="1" actId="2696"/>
        <pc:sldMkLst>
          <pc:docMk/>
          <pc:sldMk cId="846913572" sldId="262"/>
        </pc:sldMkLst>
      </pc:sldChg>
    </pc:docChg>
  </pc:docChgLst>
  <pc:docChgLst>
    <pc:chgData name="Myers, Melissa" userId="S::mmyers2@chamberlain.edu::a57e1d19-8594-4d91-aae3-9cc9c9f9f365" providerId="AD" clId="Web-{69524310-82AF-4D78-B77B-06E6910E05E9}"/>
    <pc:docChg chg="mod">
      <pc:chgData name="Myers, Melissa" userId="S::mmyers2@chamberlain.edu::a57e1d19-8594-4d91-aae3-9cc9c9f9f365" providerId="AD" clId="Web-{69524310-82AF-4D78-B77B-06E6910E05E9}" dt="2023-10-31T15:09:46.436" v="3"/>
      <pc:docMkLst>
        <pc:docMk/>
      </pc:docMkLst>
      <pc:sldChg chg="addCm">
        <pc:chgData name="Myers, Melissa" userId="S::mmyers2@chamberlain.edu::a57e1d19-8594-4d91-aae3-9cc9c9f9f365" providerId="AD" clId="Web-{69524310-82AF-4D78-B77B-06E6910E05E9}" dt="2023-10-31T15:09:23.215" v="2"/>
        <pc:sldMkLst>
          <pc:docMk/>
          <pc:sldMk cId="3869252138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yers, Melissa" userId="S::mmyers2@chamberlain.edu::a57e1d19-8594-4d91-aae3-9cc9c9f9f365" providerId="AD" clId="Web-{69524310-82AF-4D78-B77B-06E6910E05E9}" dt="2023-10-31T15:09:23.215" v="2"/>
              <pc2:cmMkLst xmlns:pc2="http://schemas.microsoft.com/office/powerpoint/2019/9/main/command">
                <pc:docMk/>
                <pc:sldMk cId="3869252138" sldId="256"/>
                <pc2:cmMk id="{5CBFD899-AF41-4B4E-9E72-5DE70C0DA3B5}"/>
              </pc2:cmMkLst>
            </pc226:cmChg>
          </p:ext>
        </pc:extLst>
      </pc:sldChg>
      <pc:sldChg chg="addCm">
        <pc:chgData name="Myers, Melissa" userId="S::mmyers2@chamberlain.edu::a57e1d19-8594-4d91-aae3-9cc9c9f9f365" providerId="AD" clId="Web-{69524310-82AF-4D78-B77B-06E6910E05E9}" dt="2023-10-31T15:09:46.436" v="3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yers, Melissa" userId="S::mmyers2@chamberlain.edu::a57e1d19-8594-4d91-aae3-9cc9c9f9f365" providerId="AD" clId="Web-{69524310-82AF-4D78-B77B-06E6910E05E9}" dt="2023-10-31T15:09:46.436" v="3"/>
              <pc2:cmMkLst xmlns:pc2="http://schemas.microsoft.com/office/powerpoint/2019/9/main/command">
                <pc:docMk/>
                <pc:sldMk cId="1528890003" sldId="258"/>
                <pc2:cmMk id="{9C16AE2B-7C1B-40AB-918C-0B15B26C0281}"/>
              </pc2:cmMkLst>
            </pc226:cmChg>
            <pc226:cmChg xmlns:pc226="http://schemas.microsoft.com/office/powerpoint/2022/06/main/command" chg="add">
              <pc226:chgData name="Myers, Melissa" userId="S::mmyers2@chamberlain.edu::a57e1d19-8594-4d91-aae3-9cc9c9f9f365" providerId="AD" clId="Web-{69524310-82AF-4D78-B77B-06E6910E05E9}" dt="2023-10-31T15:08:57.370" v="1"/>
              <pc2:cmMkLst xmlns:pc2="http://schemas.microsoft.com/office/powerpoint/2019/9/main/command">
                <pc:docMk/>
                <pc:sldMk cId="1528890003" sldId="258"/>
                <pc2:cmMk id="{CF0EBA5E-58E0-4D8D-89B5-724C85EC1DF6}"/>
              </pc2:cmMkLst>
            </pc226:cmChg>
          </p:ext>
        </pc:extLst>
      </pc:sldChg>
    </pc:docChg>
  </pc:docChgLst>
  <pc:docChgLst>
    <pc:chgData name="Myers, Melissa" userId="S::mmyers2@chamberlain.edu::a57e1d19-8594-4d91-aae3-9cc9c9f9f365" providerId="AD" clId="Web-{23A6E65E-6729-45E5-9FEF-9C25FCB16C74}"/>
    <pc:docChg chg="">
      <pc:chgData name="Myers, Melissa" userId="S::mmyers2@chamberlain.edu::a57e1d19-8594-4d91-aae3-9cc9c9f9f365" providerId="AD" clId="Web-{23A6E65E-6729-45E5-9FEF-9C25FCB16C74}" dt="2023-10-31T19:24:01.185" v="0"/>
      <pc:docMkLst>
        <pc:docMk/>
      </pc:docMkLst>
      <pc:sldChg chg="modCm">
        <pc:chgData name="Myers, Melissa" userId="S::mmyers2@chamberlain.edu::a57e1d19-8594-4d91-aae3-9cc9c9f9f365" providerId="AD" clId="Web-{23A6E65E-6729-45E5-9FEF-9C25FCB16C74}" dt="2023-10-31T19:24:01.185" v="0"/>
        <pc:sldMkLst>
          <pc:docMk/>
          <pc:sldMk cId="518959989" sldId="2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yers, Melissa" userId="S::mmyers2@chamberlain.edu::a57e1d19-8594-4d91-aae3-9cc9c9f9f365" providerId="AD" clId="Web-{23A6E65E-6729-45E5-9FEF-9C25FCB16C74}" dt="2023-10-31T19:24:01.185" v="0"/>
              <pc2:cmMkLst xmlns:pc2="http://schemas.microsoft.com/office/powerpoint/2019/9/main/command">
                <pc:docMk/>
                <pc:sldMk cId="518959989" sldId="260"/>
                <pc2:cmMk id="{35503733-3FE2-4051-B7A7-ACB46A7E1650}"/>
              </pc2:cmMkLst>
            </pc226:cmChg>
          </p:ext>
        </pc:extLst>
      </pc:sldChg>
    </pc:docChg>
  </pc:docChgLst>
  <pc:docChgLst>
    <pc:chgData name="Phillips, Candice" userId="ddadf466-d4fb-456e-bc06-60607c477e0e" providerId="ADAL" clId="{FAC958E1-B4C5-43FF-A2FF-780F99F12CA6}"/>
    <pc:docChg chg="">
      <pc:chgData name="Phillips, Candice" userId="ddadf466-d4fb-456e-bc06-60607c477e0e" providerId="ADAL" clId="{FAC958E1-B4C5-43FF-A2FF-780F99F12CA6}" dt="2023-10-26T21:18:35.670" v="0"/>
      <pc:docMkLst>
        <pc:docMk/>
      </pc:docMkLst>
      <pc:sldChg chg="delCm">
        <pc:chgData name="Phillips, Candice" userId="ddadf466-d4fb-456e-bc06-60607c477e0e" providerId="ADAL" clId="{FAC958E1-B4C5-43FF-A2FF-780F99F12CA6}" dt="2023-10-26T21:18:35.670" v="0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lips, Candice" userId="ddadf466-d4fb-456e-bc06-60607c477e0e" providerId="ADAL" clId="{FAC958E1-B4C5-43FF-A2FF-780F99F12CA6}" dt="2023-10-26T21:18:35.670" v="0"/>
              <pc2:cmMkLst xmlns:pc2="http://schemas.microsoft.com/office/powerpoint/2019/9/main/command">
                <pc:docMk/>
                <pc:sldMk cId="1528890003" sldId="258"/>
                <pc2:cmMk id="{814B6C80-8A12-4A92-9B61-C09AA0976351}"/>
              </pc2:cmMkLst>
            </pc226:cmChg>
          </p:ext>
        </pc:extLst>
      </pc:sldChg>
    </pc:docChg>
  </pc:docChgLst>
  <pc:docChgLst>
    <pc:chgData name="DeVaughn, Valerie K" userId="S::vdevaughn@chamberlain.edu::ded4e530-aec7-4562-8df8-4694663246c0" providerId="AD" clId="Web-{F5C83817-6FAD-E788-0322-6A2F85CA8016}"/>
    <pc:docChg chg="mod modSld">
      <pc:chgData name="DeVaughn, Valerie K" userId="S::vdevaughn@chamberlain.edu::ded4e530-aec7-4562-8df8-4694663246c0" providerId="AD" clId="Web-{F5C83817-6FAD-E788-0322-6A2F85CA8016}" dt="2023-10-31T16:00:43.737" v="87"/>
      <pc:docMkLst>
        <pc:docMk/>
      </pc:docMkLst>
      <pc:sldChg chg="addCm modCm">
        <pc:chgData name="DeVaughn, Valerie K" userId="S::vdevaughn@chamberlain.edu::ded4e530-aec7-4562-8df8-4694663246c0" providerId="AD" clId="Web-{F5C83817-6FAD-E788-0322-6A2F85CA8016}" dt="2023-10-31T16:00:43.737" v="87"/>
        <pc:sldMkLst>
          <pc:docMk/>
          <pc:sldMk cId="3869252138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Tsk">
              <pc226:chgData name="DeVaughn, Valerie K" userId="S::vdevaughn@chamberlain.edu::ded4e530-aec7-4562-8df8-4694663246c0" providerId="AD" clId="Web-{F5C83817-6FAD-E788-0322-6A2F85CA8016}" dt="2023-10-31T15:55:13.574" v="2"/>
              <pc2:cmMkLst xmlns:pc2="http://schemas.microsoft.com/office/powerpoint/2019/9/main/command">
                <pc:docMk/>
                <pc:sldMk cId="3869252138" sldId="256"/>
                <pc2:cmMk id="{5CBFD899-AF41-4B4E-9E72-5DE70C0DA3B5}"/>
              </pc2:cmMkLst>
              <pc226:cmRplyChg chg="add">
                <pc226:chgData name="DeVaughn, Valerie K" userId="S::vdevaughn@chamberlain.edu::ded4e530-aec7-4562-8df8-4694663246c0" providerId="AD" clId="Web-{F5C83817-6FAD-E788-0322-6A2F85CA8016}" dt="2023-10-31T15:55:13.574" v="2"/>
                <pc2:cmRplyMkLst xmlns:pc2="http://schemas.microsoft.com/office/powerpoint/2019/9/main/command">
                  <pc:docMk/>
                  <pc:sldMk cId="3869252138" sldId="256"/>
                  <pc2:cmMk id="{5CBFD899-AF41-4B4E-9E72-5DE70C0DA3B5}"/>
                  <pc2:cmRplyMk id="{D0159172-CB5B-4199-B96B-173A2C0CD9E4}"/>
                </pc2:cmRplyMkLst>
              </pc226:cmRplyChg>
            </pc226:cmChg>
            <pc226:cmChg xmlns:pc226="http://schemas.microsoft.com/office/powerpoint/2022/06/main/command" chg="add">
              <pc226:chgData name="DeVaughn, Valerie K" userId="S::vdevaughn@chamberlain.edu::ded4e530-aec7-4562-8df8-4694663246c0" providerId="AD" clId="Web-{F5C83817-6FAD-E788-0322-6A2F85CA8016}" dt="2023-10-31T16:00:43.737" v="87"/>
              <pc2:cmMkLst xmlns:pc2="http://schemas.microsoft.com/office/powerpoint/2019/9/main/command">
                <pc:docMk/>
                <pc:sldMk cId="3869252138" sldId="256"/>
                <pc2:cmMk id="{D0C0DBFE-5FA3-403B-8A6F-A07CC4603590}"/>
              </pc2:cmMkLst>
            </pc226:cmChg>
          </p:ext>
        </pc:extLst>
      </pc:sldChg>
      <pc:sldChg chg="modSp addCm">
        <pc:chgData name="DeVaughn, Valerie K" userId="S::vdevaughn@chamberlain.edu::ded4e530-aec7-4562-8df8-4694663246c0" providerId="AD" clId="Web-{F5C83817-6FAD-E788-0322-6A2F85CA8016}" dt="2023-10-31T15:58:34.453" v="86"/>
        <pc:sldMkLst>
          <pc:docMk/>
          <pc:sldMk cId="518959989" sldId="260"/>
        </pc:sldMkLst>
        <pc:spChg chg="mod">
          <ac:chgData name="DeVaughn, Valerie K" userId="S::vdevaughn@chamberlain.edu::ded4e530-aec7-4562-8df8-4694663246c0" providerId="AD" clId="Web-{F5C83817-6FAD-E788-0322-6A2F85CA8016}" dt="2023-10-31T15:57:04.373" v="85" actId="20577"/>
          <ac:spMkLst>
            <pc:docMk/>
            <pc:sldMk cId="518959989" sldId="260"/>
            <ac:spMk id="15" creationId="{3E6E3104-19D0-B8E5-C370-26D76FE8480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eVaughn, Valerie K" userId="S::vdevaughn@chamberlain.edu::ded4e530-aec7-4562-8df8-4694663246c0" providerId="AD" clId="Web-{F5C83817-6FAD-E788-0322-6A2F85CA8016}" dt="2023-10-31T15:58:34.453" v="86"/>
              <pc2:cmMkLst xmlns:pc2="http://schemas.microsoft.com/office/powerpoint/2019/9/main/command">
                <pc:docMk/>
                <pc:sldMk cId="518959989" sldId="260"/>
                <pc2:cmMk id="{D9D75684-EB24-4B19-854D-E2656CFB2C82}"/>
              </pc2:cmMkLst>
            </pc226:cmChg>
          </p:ext>
        </pc:extLst>
      </pc:sldChg>
    </pc:docChg>
  </pc:docChgLst>
  <pc:docChgLst>
    <pc:chgData name="Pardi, Lisa A" userId="S::lpardi@chamberlain.edu::1e117231-dd2e-4490-a6b7-21ebded6995b" providerId="AD" clId="Web-{FAAFE59C-1391-90C6-A058-DD54417A36BA}"/>
    <pc:docChg chg="mod">
      <pc:chgData name="Pardi, Lisa A" userId="S::lpardi@chamberlain.edu::1e117231-dd2e-4490-a6b7-21ebded6995b" providerId="AD" clId="Web-{FAAFE59C-1391-90C6-A058-DD54417A36BA}" dt="2023-11-01T14:23:36.146" v="1"/>
      <pc:docMkLst>
        <pc:docMk/>
      </pc:docMkLst>
      <pc:sldChg chg="modCm">
        <pc:chgData name="Pardi, Lisa A" userId="S::lpardi@chamberlain.edu::1e117231-dd2e-4490-a6b7-21ebded6995b" providerId="AD" clId="Web-{FAAFE59C-1391-90C6-A058-DD54417A36BA}" dt="2023-11-01T14:23:36.146" v="1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Pardi, Lisa A" userId="S::lpardi@chamberlain.edu::1e117231-dd2e-4490-a6b7-21ebded6995b" providerId="AD" clId="Web-{FAAFE59C-1391-90C6-A058-DD54417A36BA}" dt="2023-11-01T14:23:36.146" v="1"/>
              <pc2:cmMkLst xmlns:pc2="http://schemas.microsoft.com/office/powerpoint/2019/9/main/command">
                <pc:docMk/>
                <pc:sldMk cId="1528890003" sldId="258"/>
                <pc2:cmMk id="{9C16AE2B-7C1B-40AB-918C-0B15B26C0281}"/>
              </pc2:cmMkLst>
              <pc226:cmRplyChg chg="add">
                <pc226:chgData name="Pardi, Lisa A" userId="S::lpardi@chamberlain.edu::1e117231-dd2e-4490-a6b7-21ebded6995b" providerId="AD" clId="Web-{FAAFE59C-1391-90C6-A058-DD54417A36BA}" dt="2023-11-01T14:23:36.146" v="1"/>
                <pc2:cmRplyMkLst xmlns:pc2="http://schemas.microsoft.com/office/powerpoint/2019/9/main/command">
                  <pc:docMk/>
                  <pc:sldMk cId="1528890003" sldId="258"/>
                  <pc2:cmMk id="{9C16AE2B-7C1B-40AB-918C-0B15B26C0281}"/>
                  <pc2:cmRplyMk id="{DD6F4CC2-50C0-4D08-B21A-A6E65137338B}"/>
                </pc2:cmRplyMkLst>
              </pc226:cmRplyChg>
            </pc226:cmChg>
          </p:ext>
        </pc:extLst>
      </pc:sldChg>
    </pc:docChg>
  </pc:docChgLst>
  <pc:docChgLst>
    <pc:chgData name="Carroll, Jennifer" userId="8bfe8e27-a7a9-4219-9d66-099efc0dbe6b" providerId="ADAL" clId="{025AF490-E09D-44C5-9119-FD314F8E3782}"/>
    <pc:docChg chg="">
      <pc:chgData name="Carroll, Jennifer" userId="8bfe8e27-a7a9-4219-9d66-099efc0dbe6b" providerId="ADAL" clId="{025AF490-E09D-44C5-9119-FD314F8E3782}" dt="2024-04-26T18:50:29.512" v="0"/>
      <pc:docMkLst>
        <pc:docMk/>
      </pc:docMkLst>
      <pc:sldChg chg="modCm">
        <pc:chgData name="Carroll, Jennifer" userId="8bfe8e27-a7a9-4219-9d66-099efc0dbe6b" providerId="ADAL" clId="{025AF490-E09D-44C5-9119-FD314F8E3782}" dt="2024-04-26T18:50:29.512" v="0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arroll, Jennifer" userId="8bfe8e27-a7a9-4219-9d66-099efc0dbe6b" providerId="ADAL" clId="{025AF490-E09D-44C5-9119-FD314F8E3782}" dt="2024-04-26T18:50:29.512" v="0"/>
              <pc2:cmMkLst xmlns:pc2="http://schemas.microsoft.com/office/powerpoint/2019/9/main/command">
                <pc:docMk/>
                <pc:sldMk cId="1528890003" sldId="258"/>
                <pc2:cmMk id="{9F4ADA94-B869-42A8-99F5-509775979FB6}"/>
              </pc2:cmMkLst>
              <pc226:cmRplyChg chg="add">
                <pc226:chgData name="Carroll, Jennifer" userId="8bfe8e27-a7a9-4219-9d66-099efc0dbe6b" providerId="ADAL" clId="{025AF490-E09D-44C5-9119-FD314F8E3782}" dt="2024-04-26T18:50:29.512" v="0"/>
                <pc2:cmRplyMkLst xmlns:pc2="http://schemas.microsoft.com/office/powerpoint/2019/9/main/command">
                  <pc:docMk/>
                  <pc:sldMk cId="1528890003" sldId="258"/>
                  <pc2:cmMk id="{9F4ADA94-B869-42A8-99F5-509775979FB6}"/>
                  <pc2:cmRplyMk id="{1B5DE60F-7839-4569-A01E-6E4572188827}"/>
                </pc2:cmRplyMkLst>
              </pc226:cmRplyChg>
            </pc226:cmChg>
          </p:ext>
        </pc:extLst>
      </pc:sldChg>
    </pc:docChg>
  </pc:docChgLst>
  <pc:docChgLst>
    <pc:chgData name="Carroll, Jennifer" userId="8bfe8e27-a7a9-4219-9d66-099efc0dbe6b" providerId="ADAL" clId="{73161B0F-3433-4F02-BB3E-0CA63D2D2708}"/>
    <pc:docChg chg="custSel addSld modSld sldOrd">
      <pc:chgData name="Carroll, Jennifer" userId="8bfe8e27-a7a9-4219-9d66-099efc0dbe6b" providerId="ADAL" clId="{73161B0F-3433-4F02-BB3E-0CA63D2D2708}" dt="2023-10-16T14:43:49.521" v="1146" actId="20577"/>
      <pc:docMkLst>
        <pc:docMk/>
      </pc:docMkLst>
      <pc:sldChg chg="delSp modSp mod modNotesTx">
        <pc:chgData name="Carroll, Jennifer" userId="8bfe8e27-a7a9-4219-9d66-099efc0dbe6b" providerId="ADAL" clId="{73161B0F-3433-4F02-BB3E-0CA63D2D2708}" dt="2023-10-16T14:40:03.714" v="860" actId="20577"/>
        <pc:sldMkLst>
          <pc:docMk/>
          <pc:sldMk cId="3869252138" sldId="256"/>
        </pc:sldMkLst>
        <pc:spChg chg="mod">
          <ac:chgData name="Carroll, Jennifer" userId="8bfe8e27-a7a9-4219-9d66-099efc0dbe6b" providerId="ADAL" clId="{73161B0F-3433-4F02-BB3E-0CA63D2D2708}" dt="2023-10-16T14:20:33.352" v="391" actId="207"/>
          <ac:spMkLst>
            <pc:docMk/>
            <pc:sldMk cId="3869252138" sldId="256"/>
            <ac:spMk id="12" creationId="{596B63B3-F66A-B915-1C8D-9F7FB2460E7C}"/>
          </ac:spMkLst>
        </pc:spChg>
        <pc:spChg chg="mod">
          <ac:chgData name="Carroll, Jennifer" userId="8bfe8e27-a7a9-4219-9d66-099efc0dbe6b" providerId="ADAL" clId="{73161B0F-3433-4F02-BB3E-0CA63D2D2708}" dt="2023-10-16T14:20:38.660" v="392" actId="207"/>
          <ac:spMkLst>
            <pc:docMk/>
            <pc:sldMk cId="3869252138" sldId="256"/>
            <ac:spMk id="13" creationId="{F30894A6-667E-C304-0FAB-3522B34C0D87}"/>
          </ac:spMkLst>
        </pc:spChg>
        <pc:spChg chg="mod">
          <ac:chgData name="Carroll, Jennifer" userId="8bfe8e27-a7a9-4219-9d66-099efc0dbe6b" providerId="ADAL" clId="{73161B0F-3433-4F02-BB3E-0CA63D2D2708}" dt="2023-10-16T14:20:45.075" v="393" actId="207"/>
          <ac:spMkLst>
            <pc:docMk/>
            <pc:sldMk cId="3869252138" sldId="256"/>
            <ac:spMk id="14" creationId="{4AD4F90A-68E0-7BB3-C6F9-6340D60DE1D2}"/>
          </ac:spMkLst>
        </pc:spChg>
        <pc:spChg chg="mod">
          <ac:chgData name="Carroll, Jennifer" userId="8bfe8e27-a7a9-4219-9d66-099efc0dbe6b" providerId="ADAL" clId="{73161B0F-3433-4F02-BB3E-0CA63D2D2708}" dt="2023-10-16T14:20:51.227" v="394" actId="207"/>
          <ac:spMkLst>
            <pc:docMk/>
            <pc:sldMk cId="3869252138" sldId="256"/>
            <ac:spMk id="15" creationId="{D6AA99AC-4D7E-645A-DB85-D985BD07E883}"/>
          </ac:spMkLst>
        </pc:spChg>
        <pc:spChg chg="del">
          <ac:chgData name="Carroll, Jennifer" userId="8bfe8e27-a7a9-4219-9d66-099efc0dbe6b" providerId="ADAL" clId="{73161B0F-3433-4F02-BB3E-0CA63D2D2708}" dt="2023-10-16T14:13:26.427" v="47" actId="478"/>
          <ac:spMkLst>
            <pc:docMk/>
            <pc:sldMk cId="3869252138" sldId="256"/>
            <ac:spMk id="53" creationId="{5AAFEAC4-3912-942A-6A1D-6F68BB94263A}"/>
          </ac:spMkLst>
        </pc:spChg>
      </pc:sldChg>
      <pc:sldChg chg="modSp modNotesTx">
        <pc:chgData name="Carroll, Jennifer" userId="8bfe8e27-a7a9-4219-9d66-099efc0dbe6b" providerId="ADAL" clId="{73161B0F-3433-4F02-BB3E-0CA63D2D2708}" dt="2023-10-16T14:43:49.521" v="1146" actId="20577"/>
        <pc:sldMkLst>
          <pc:docMk/>
          <pc:sldMk cId="334108219" sldId="257"/>
        </pc:sldMkLst>
        <pc:graphicFrameChg chg="mod">
          <ac:chgData name="Carroll, Jennifer" userId="8bfe8e27-a7a9-4219-9d66-099efc0dbe6b" providerId="ADAL" clId="{73161B0F-3433-4F02-BB3E-0CA63D2D2708}" dt="2023-10-16T14:12:34.998" v="43" actId="20577"/>
          <ac:graphicFrameMkLst>
            <pc:docMk/>
            <pc:sldMk cId="334108219" sldId="257"/>
            <ac:graphicFrameMk id="2" creationId="{B5EC79D6-D625-D42D-50BF-951C9A2D89FE}"/>
          </ac:graphicFrameMkLst>
        </pc:graphicFrameChg>
      </pc:sldChg>
      <pc:sldChg chg="add ord">
        <pc:chgData name="Carroll, Jennifer" userId="8bfe8e27-a7a9-4219-9d66-099efc0dbe6b" providerId="ADAL" clId="{73161B0F-3433-4F02-BB3E-0CA63D2D2708}" dt="2023-10-16T14:13:16.873" v="46"/>
        <pc:sldMkLst>
          <pc:docMk/>
          <pc:sldMk cId="3846970822" sldId="258"/>
        </pc:sldMkLst>
      </pc:sldChg>
      <pc:sldChg chg="addSp delSp modSp add mod modClrScheme chgLayout modNotesTx">
        <pc:chgData name="Carroll, Jennifer" userId="8bfe8e27-a7a9-4219-9d66-099efc0dbe6b" providerId="ADAL" clId="{73161B0F-3433-4F02-BB3E-0CA63D2D2708}" dt="2023-10-16T14:34:11.610" v="542" actId="20577"/>
        <pc:sldMkLst>
          <pc:docMk/>
          <pc:sldMk cId="3249305159" sldId="259"/>
        </pc:sldMkLst>
        <pc:spChg chg="del mod ord">
          <ac:chgData name="Carroll, Jennifer" userId="8bfe8e27-a7a9-4219-9d66-099efc0dbe6b" providerId="ADAL" clId="{73161B0F-3433-4F02-BB3E-0CA63D2D2708}" dt="2023-10-16T14:13:40.601" v="49" actId="700"/>
          <ac:spMkLst>
            <pc:docMk/>
            <pc:sldMk cId="3249305159" sldId="259"/>
            <ac:spMk id="2" creationId="{69DA1BEF-5405-0E70-6F76-542F3F17BEB0}"/>
          </ac:spMkLst>
        </pc:spChg>
        <pc:spChg chg="mod ord">
          <ac:chgData name="Carroll, Jennifer" userId="8bfe8e27-a7a9-4219-9d66-099efc0dbe6b" providerId="ADAL" clId="{73161B0F-3433-4F02-BB3E-0CA63D2D2708}" dt="2023-10-16T14:20:10.587" v="390" actId="20577"/>
          <ac:spMkLst>
            <pc:docMk/>
            <pc:sldMk cId="3249305159" sldId="259"/>
            <ac:spMk id="3" creationId="{45C0985D-74FF-8406-880C-3BB1EBBC6247}"/>
          </ac:spMkLst>
        </pc:spChg>
        <pc:spChg chg="add mod ord">
          <ac:chgData name="Carroll, Jennifer" userId="8bfe8e27-a7a9-4219-9d66-099efc0dbe6b" providerId="ADAL" clId="{73161B0F-3433-4F02-BB3E-0CA63D2D2708}" dt="2023-10-16T14:14:10.238" v="61" actId="113"/>
          <ac:spMkLst>
            <pc:docMk/>
            <pc:sldMk cId="3249305159" sldId="259"/>
            <ac:spMk id="4" creationId="{FF813EAB-2E37-94EC-6B5D-C17AAE58B27E}"/>
          </ac:spMkLst>
        </pc:spChg>
      </pc:sldChg>
      <pc:sldChg chg="modSp add mod ord modNotesTx">
        <pc:chgData name="Carroll, Jennifer" userId="8bfe8e27-a7a9-4219-9d66-099efc0dbe6b" providerId="ADAL" clId="{73161B0F-3433-4F02-BB3E-0CA63D2D2708}" dt="2023-10-16T14:15:39.674" v="162"/>
        <pc:sldMkLst>
          <pc:docMk/>
          <pc:sldMk cId="2712086531" sldId="260"/>
        </pc:sldMkLst>
        <pc:spChg chg="mod">
          <ac:chgData name="Carroll, Jennifer" userId="8bfe8e27-a7a9-4219-9d66-099efc0dbe6b" providerId="ADAL" clId="{73161B0F-3433-4F02-BB3E-0CA63D2D2708}" dt="2023-10-16T14:15:22.748" v="161" actId="5793"/>
          <ac:spMkLst>
            <pc:docMk/>
            <pc:sldMk cId="2712086531" sldId="260"/>
            <ac:spMk id="3" creationId="{45C0985D-74FF-8406-880C-3BB1EBBC6247}"/>
          </ac:spMkLst>
        </pc:spChg>
        <pc:spChg chg="mod">
          <ac:chgData name="Carroll, Jennifer" userId="8bfe8e27-a7a9-4219-9d66-099efc0dbe6b" providerId="ADAL" clId="{73161B0F-3433-4F02-BB3E-0CA63D2D2708}" dt="2023-10-16T14:15:19.827" v="159" actId="20577"/>
          <ac:spMkLst>
            <pc:docMk/>
            <pc:sldMk cId="2712086531" sldId="260"/>
            <ac:spMk id="4" creationId="{FF813EAB-2E37-94EC-6B5D-C17AAE58B27E}"/>
          </ac:spMkLst>
        </pc:spChg>
      </pc:sldChg>
      <pc:sldChg chg="add">
        <pc:chgData name="Carroll, Jennifer" userId="8bfe8e27-a7a9-4219-9d66-099efc0dbe6b" providerId="ADAL" clId="{73161B0F-3433-4F02-BB3E-0CA63D2D2708}" dt="2023-10-16T14:16:09.745" v="163"/>
        <pc:sldMkLst>
          <pc:docMk/>
          <pc:sldMk cId="4105246912" sldId="261"/>
        </pc:sldMkLst>
      </pc:sldChg>
      <pc:sldChg chg="modSp add mod ord modNotesTx">
        <pc:chgData name="Carroll, Jennifer" userId="8bfe8e27-a7a9-4219-9d66-099efc0dbe6b" providerId="ADAL" clId="{73161B0F-3433-4F02-BB3E-0CA63D2D2708}" dt="2023-10-16T14:42:58.030" v="1064"/>
        <pc:sldMkLst>
          <pc:docMk/>
          <pc:sldMk cId="846913572" sldId="262"/>
        </pc:sldMkLst>
        <pc:spChg chg="mod">
          <ac:chgData name="Carroll, Jennifer" userId="8bfe8e27-a7a9-4219-9d66-099efc0dbe6b" providerId="ADAL" clId="{73161B0F-3433-4F02-BB3E-0CA63D2D2708}" dt="2023-10-16T14:42:52.275" v="1063" actId="20577"/>
          <ac:spMkLst>
            <pc:docMk/>
            <pc:sldMk cId="846913572" sldId="262"/>
            <ac:spMk id="3" creationId="{45C0985D-74FF-8406-880C-3BB1EBBC6247}"/>
          </ac:spMkLst>
        </pc:spChg>
        <pc:spChg chg="mod">
          <ac:chgData name="Carroll, Jennifer" userId="8bfe8e27-a7a9-4219-9d66-099efc0dbe6b" providerId="ADAL" clId="{73161B0F-3433-4F02-BB3E-0CA63D2D2708}" dt="2023-10-16T14:42:29.674" v="1002" actId="20577"/>
          <ac:spMkLst>
            <pc:docMk/>
            <pc:sldMk cId="846913572" sldId="262"/>
            <ac:spMk id="4" creationId="{FF813EAB-2E37-94EC-6B5D-C17AAE58B27E}"/>
          </ac:spMkLst>
        </pc:spChg>
      </pc:sldChg>
    </pc:docChg>
  </pc:docChgLst>
  <pc:docChgLst>
    <pc:chgData name="Carroll, Jennifer" userId="8bfe8e27-a7a9-4219-9d66-099efc0dbe6b" providerId="ADAL" clId="{3618C2FF-C4E4-4A96-9352-3FC0F959A9D3}"/>
    <pc:docChg chg="custSel addSld delSld modSld">
      <pc:chgData name="Carroll, Jennifer" userId="8bfe8e27-a7a9-4219-9d66-099efc0dbe6b" providerId="ADAL" clId="{3618C2FF-C4E4-4A96-9352-3FC0F959A9D3}" dt="2024-03-15T15:28:11.607" v="513" actId="1076"/>
      <pc:docMkLst>
        <pc:docMk/>
      </pc:docMkLst>
      <pc:sldChg chg="modSp mod">
        <pc:chgData name="Carroll, Jennifer" userId="8bfe8e27-a7a9-4219-9d66-099efc0dbe6b" providerId="ADAL" clId="{3618C2FF-C4E4-4A96-9352-3FC0F959A9D3}" dt="2024-03-15T14:46:21.183" v="209" actId="20577"/>
        <pc:sldMkLst>
          <pc:docMk/>
          <pc:sldMk cId="1528890003" sldId="258"/>
        </pc:sldMkLst>
        <pc:spChg chg="mod">
          <ac:chgData name="Carroll, Jennifer" userId="8bfe8e27-a7a9-4219-9d66-099efc0dbe6b" providerId="ADAL" clId="{3618C2FF-C4E4-4A96-9352-3FC0F959A9D3}" dt="2024-03-15T14:45:13.145" v="65"/>
          <ac:spMkLst>
            <pc:docMk/>
            <pc:sldMk cId="1528890003" sldId="258"/>
            <ac:spMk id="2" creationId="{97D4F66A-4959-7E86-212A-DA9BC87612B8}"/>
          </ac:spMkLst>
        </pc:spChg>
        <pc:spChg chg="mod">
          <ac:chgData name="Carroll, Jennifer" userId="8bfe8e27-a7a9-4219-9d66-099efc0dbe6b" providerId="ADAL" clId="{3618C2FF-C4E4-4A96-9352-3FC0F959A9D3}" dt="2024-03-15T14:46:21.183" v="209" actId="20577"/>
          <ac:spMkLst>
            <pc:docMk/>
            <pc:sldMk cId="1528890003" sldId="258"/>
            <ac:spMk id="6" creationId="{DD82D100-F6E5-46E7-1C5D-963A225FEFD9}"/>
          </ac:spMkLst>
        </pc:spChg>
        <pc:spChg chg="mod">
          <ac:chgData name="Carroll, Jennifer" userId="8bfe8e27-a7a9-4219-9d66-099efc0dbe6b" providerId="ADAL" clId="{3618C2FF-C4E4-4A96-9352-3FC0F959A9D3}" dt="2024-03-15T14:44:34.600" v="1" actId="20577"/>
          <ac:spMkLst>
            <pc:docMk/>
            <pc:sldMk cId="1528890003" sldId="258"/>
            <ac:spMk id="7" creationId="{031ECE21-E31E-5A7C-5BB4-4A8507258764}"/>
          </ac:spMkLst>
        </pc:spChg>
      </pc:sldChg>
      <pc:sldChg chg="addSp delSp modSp mod">
        <pc:chgData name="Carroll, Jennifer" userId="8bfe8e27-a7a9-4219-9d66-099efc0dbe6b" providerId="ADAL" clId="{3618C2FF-C4E4-4A96-9352-3FC0F959A9D3}" dt="2024-03-15T15:28:11.607" v="513" actId="1076"/>
        <pc:sldMkLst>
          <pc:docMk/>
          <pc:sldMk cId="518959989" sldId="260"/>
        </pc:sldMkLst>
        <pc:spChg chg="mod">
          <ac:chgData name="Carroll, Jennifer" userId="8bfe8e27-a7a9-4219-9d66-099efc0dbe6b" providerId="ADAL" clId="{3618C2FF-C4E4-4A96-9352-3FC0F959A9D3}" dt="2024-03-15T15:20:02.927" v="252" actId="20577"/>
          <ac:spMkLst>
            <pc:docMk/>
            <pc:sldMk cId="518959989" sldId="260"/>
            <ac:spMk id="3" creationId="{32D5954B-3432-F129-F2EF-802AA9A700F5}"/>
          </ac:spMkLst>
        </pc:spChg>
        <pc:spChg chg="del">
          <ac:chgData name="Carroll, Jennifer" userId="8bfe8e27-a7a9-4219-9d66-099efc0dbe6b" providerId="ADAL" clId="{3618C2FF-C4E4-4A96-9352-3FC0F959A9D3}" dt="2024-03-15T15:18:25.504" v="211" actId="478"/>
          <ac:spMkLst>
            <pc:docMk/>
            <pc:sldMk cId="518959989" sldId="260"/>
            <ac:spMk id="5" creationId="{3C58A8DF-27C2-5C70-0225-66446D371EBA}"/>
          </ac:spMkLst>
        </pc:spChg>
        <pc:spChg chg="add mod">
          <ac:chgData name="Carroll, Jennifer" userId="8bfe8e27-a7a9-4219-9d66-099efc0dbe6b" providerId="ADAL" clId="{3618C2FF-C4E4-4A96-9352-3FC0F959A9D3}" dt="2024-03-15T15:28:06.860" v="512" actId="14100"/>
          <ac:spMkLst>
            <pc:docMk/>
            <pc:sldMk cId="518959989" sldId="260"/>
            <ac:spMk id="5" creationId="{B5E666ED-3CF0-8F7B-4B66-98B45BF8FC60}"/>
          </ac:spMkLst>
        </pc:spChg>
        <pc:spChg chg="del">
          <ac:chgData name="Carroll, Jennifer" userId="8bfe8e27-a7a9-4219-9d66-099efc0dbe6b" providerId="ADAL" clId="{3618C2FF-C4E4-4A96-9352-3FC0F959A9D3}" dt="2024-03-15T15:18:22.379" v="210" actId="478"/>
          <ac:spMkLst>
            <pc:docMk/>
            <pc:sldMk cId="518959989" sldId="260"/>
            <ac:spMk id="6" creationId="{5C857824-D41D-D18B-001C-761A85CB84EF}"/>
          </ac:spMkLst>
        </pc:spChg>
        <pc:spChg chg="add mod">
          <ac:chgData name="Carroll, Jennifer" userId="8bfe8e27-a7a9-4219-9d66-099efc0dbe6b" providerId="ADAL" clId="{3618C2FF-C4E4-4A96-9352-3FC0F959A9D3}" dt="2024-03-15T15:28:11.607" v="513" actId="1076"/>
          <ac:spMkLst>
            <pc:docMk/>
            <pc:sldMk cId="518959989" sldId="260"/>
            <ac:spMk id="6" creationId="{CC2D071E-3A2B-516B-4883-6D26D945DEA4}"/>
          </ac:spMkLst>
        </pc:spChg>
        <pc:spChg chg="mod">
          <ac:chgData name="Carroll, Jennifer" userId="8bfe8e27-a7a9-4219-9d66-099efc0dbe6b" providerId="ADAL" clId="{3618C2FF-C4E4-4A96-9352-3FC0F959A9D3}" dt="2024-03-15T15:19:00.034" v="217" actId="14100"/>
          <ac:spMkLst>
            <pc:docMk/>
            <pc:sldMk cId="518959989" sldId="260"/>
            <ac:spMk id="10" creationId="{87FB18E5-EA06-CB8C-0910-14225F39974B}"/>
          </ac:spMkLst>
        </pc:spChg>
        <pc:spChg chg="mod">
          <ac:chgData name="Carroll, Jennifer" userId="8bfe8e27-a7a9-4219-9d66-099efc0dbe6b" providerId="ADAL" clId="{3618C2FF-C4E4-4A96-9352-3FC0F959A9D3}" dt="2024-03-15T15:18:50.484" v="215" actId="14100"/>
          <ac:spMkLst>
            <pc:docMk/>
            <pc:sldMk cId="518959989" sldId="260"/>
            <ac:spMk id="13" creationId="{2BBDB381-454E-F9F6-4691-00A01E8CB2A9}"/>
          </ac:spMkLst>
        </pc:spChg>
        <pc:spChg chg="mod">
          <ac:chgData name="Carroll, Jennifer" userId="8bfe8e27-a7a9-4219-9d66-099efc0dbe6b" providerId="ADAL" clId="{3618C2FF-C4E4-4A96-9352-3FC0F959A9D3}" dt="2024-03-15T15:27:13.376" v="489" actId="114"/>
          <ac:spMkLst>
            <pc:docMk/>
            <pc:sldMk cId="518959989" sldId="260"/>
            <ac:spMk id="14" creationId="{C0AA11F1-C523-E28A-0453-7FF06638F6DF}"/>
          </ac:spMkLst>
        </pc:spChg>
      </pc:sldChg>
      <pc:sldChg chg="del">
        <pc:chgData name="Carroll, Jennifer" userId="8bfe8e27-a7a9-4219-9d66-099efc0dbe6b" providerId="ADAL" clId="{3618C2FF-C4E4-4A96-9352-3FC0F959A9D3}" dt="2024-03-15T15:21:04.890" v="288" actId="2696"/>
        <pc:sldMkLst>
          <pc:docMk/>
          <pc:sldMk cId="2312122340" sldId="262"/>
        </pc:sldMkLst>
      </pc:sldChg>
      <pc:sldChg chg="del">
        <pc:chgData name="Carroll, Jennifer" userId="8bfe8e27-a7a9-4219-9d66-099efc0dbe6b" providerId="ADAL" clId="{3618C2FF-C4E4-4A96-9352-3FC0F959A9D3}" dt="2024-03-15T15:21:08.842" v="289" actId="2696"/>
        <pc:sldMkLst>
          <pc:docMk/>
          <pc:sldMk cId="412729871" sldId="263"/>
        </pc:sldMkLst>
      </pc:sldChg>
      <pc:sldChg chg="del">
        <pc:chgData name="Carroll, Jennifer" userId="8bfe8e27-a7a9-4219-9d66-099efc0dbe6b" providerId="ADAL" clId="{3618C2FF-C4E4-4A96-9352-3FC0F959A9D3}" dt="2024-03-15T15:21:15.062" v="290" actId="2696"/>
        <pc:sldMkLst>
          <pc:docMk/>
          <pc:sldMk cId="878291415" sldId="264"/>
        </pc:sldMkLst>
      </pc:sldChg>
      <pc:sldChg chg="modSp add mod">
        <pc:chgData name="Carroll, Jennifer" userId="8bfe8e27-a7a9-4219-9d66-099efc0dbe6b" providerId="ADAL" clId="{3618C2FF-C4E4-4A96-9352-3FC0F959A9D3}" dt="2024-03-15T15:20:28.137" v="276" actId="20577"/>
        <pc:sldMkLst>
          <pc:docMk/>
          <pc:sldMk cId="2813299747" sldId="265"/>
        </pc:sldMkLst>
        <pc:spChg chg="mod">
          <ac:chgData name="Carroll, Jennifer" userId="8bfe8e27-a7a9-4219-9d66-099efc0dbe6b" providerId="ADAL" clId="{3618C2FF-C4E4-4A96-9352-3FC0F959A9D3}" dt="2024-03-15T15:20:28.137" v="276" actId="20577"/>
          <ac:spMkLst>
            <pc:docMk/>
            <pc:sldMk cId="2813299747" sldId="265"/>
            <ac:spMk id="14" creationId="{C0AA11F1-C523-E28A-0453-7FF06638F6DF}"/>
          </ac:spMkLst>
        </pc:spChg>
      </pc:sldChg>
      <pc:sldChg chg="modSp add mod">
        <pc:chgData name="Carroll, Jennifer" userId="8bfe8e27-a7a9-4219-9d66-099efc0dbe6b" providerId="ADAL" clId="{3618C2FF-C4E4-4A96-9352-3FC0F959A9D3}" dt="2024-03-15T15:20:51.735" v="287" actId="20577"/>
        <pc:sldMkLst>
          <pc:docMk/>
          <pc:sldMk cId="2677974070" sldId="266"/>
        </pc:sldMkLst>
        <pc:spChg chg="mod">
          <ac:chgData name="Carroll, Jennifer" userId="8bfe8e27-a7a9-4219-9d66-099efc0dbe6b" providerId="ADAL" clId="{3618C2FF-C4E4-4A96-9352-3FC0F959A9D3}" dt="2024-03-15T15:20:51.735" v="287" actId="20577"/>
          <ac:spMkLst>
            <pc:docMk/>
            <pc:sldMk cId="2677974070" sldId="266"/>
            <ac:spMk id="14" creationId="{C0AA11F1-C523-E28A-0453-7FF06638F6DF}"/>
          </ac:spMkLst>
        </pc:spChg>
      </pc:sldChg>
      <pc:sldChg chg="add">
        <pc:chgData name="Carroll, Jennifer" userId="8bfe8e27-a7a9-4219-9d66-099efc0dbe6b" providerId="ADAL" clId="{3618C2FF-C4E4-4A96-9352-3FC0F959A9D3}" dt="2024-03-15T15:23:37.973" v="291" actId="2890"/>
        <pc:sldMkLst>
          <pc:docMk/>
          <pc:sldMk cId="3510324671" sldId="267"/>
        </pc:sldMkLst>
      </pc:sldChg>
    </pc:docChg>
  </pc:docChgLst>
  <pc:docChgLst>
    <pc:chgData name="Phillips, Candice" userId="ddadf466-d4fb-456e-bc06-60607c477e0e" providerId="ADAL" clId="{F32268A1-067A-4895-B4D6-AC4D7D74A1C5}"/>
    <pc:docChg chg="modSld">
      <pc:chgData name="Phillips, Candice" userId="ddadf466-d4fb-456e-bc06-60607c477e0e" providerId="ADAL" clId="{F32268A1-067A-4895-B4D6-AC4D7D74A1C5}" dt="2024-04-25T20:35:53.317" v="14" actId="20577"/>
      <pc:docMkLst>
        <pc:docMk/>
      </pc:docMkLst>
      <pc:sldChg chg="modSp mod">
        <pc:chgData name="Phillips, Candice" userId="ddadf466-d4fb-456e-bc06-60607c477e0e" providerId="ADAL" clId="{F32268A1-067A-4895-B4D6-AC4D7D74A1C5}" dt="2024-04-25T20:35:53.317" v="14" actId="20577"/>
        <pc:sldMkLst>
          <pc:docMk/>
          <pc:sldMk cId="1528890003" sldId="258"/>
        </pc:sldMkLst>
        <pc:spChg chg="mod">
          <ac:chgData name="Phillips, Candice" userId="ddadf466-d4fb-456e-bc06-60607c477e0e" providerId="ADAL" clId="{F32268A1-067A-4895-B4D6-AC4D7D74A1C5}" dt="2024-04-25T20:35:36.141" v="0" actId="6549"/>
          <ac:spMkLst>
            <pc:docMk/>
            <pc:sldMk cId="1528890003" sldId="258"/>
            <ac:spMk id="2" creationId="{97D4F66A-4959-7E86-212A-DA9BC87612B8}"/>
          </ac:spMkLst>
        </pc:spChg>
        <pc:spChg chg="mod">
          <ac:chgData name="Phillips, Candice" userId="ddadf466-d4fb-456e-bc06-60607c477e0e" providerId="ADAL" clId="{F32268A1-067A-4895-B4D6-AC4D7D74A1C5}" dt="2024-04-25T20:35:53.317" v="14" actId="20577"/>
          <ac:spMkLst>
            <pc:docMk/>
            <pc:sldMk cId="1528890003" sldId="258"/>
            <ac:spMk id="6" creationId="{DD82D100-F6E5-46E7-1C5D-963A225FEFD9}"/>
          </ac:spMkLst>
        </pc:spChg>
      </pc:sldChg>
    </pc:docChg>
  </pc:docChgLst>
  <pc:docChgLst>
    <pc:chgData name="DeVaughn, Valerie K" userId="S::vdevaughn@chamberlain.edu::ded4e530-aec7-4562-8df8-4694663246c0" providerId="AD" clId="Web-{9ACD4454-56D1-BF97-0450-FED23335BFF8}"/>
    <pc:docChg chg="modSld">
      <pc:chgData name="DeVaughn, Valerie K" userId="S::vdevaughn@chamberlain.edu::ded4e530-aec7-4562-8df8-4694663246c0" providerId="AD" clId="Web-{9ACD4454-56D1-BF97-0450-FED23335BFF8}" dt="2023-11-01T17:37:29.884" v="1" actId="20577"/>
      <pc:docMkLst>
        <pc:docMk/>
      </pc:docMkLst>
      <pc:sldChg chg="modSp">
        <pc:chgData name="DeVaughn, Valerie K" userId="S::vdevaughn@chamberlain.edu::ded4e530-aec7-4562-8df8-4694663246c0" providerId="AD" clId="Web-{9ACD4454-56D1-BF97-0450-FED23335BFF8}" dt="2023-11-01T17:37:29.884" v="1" actId="20577"/>
        <pc:sldMkLst>
          <pc:docMk/>
          <pc:sldMk cId="518959989" sldId="260"/>
        </pc:sldMkLst>
        <pc:spChg chg="mod">
          <ac:chgData name="DeVaughn, Valerie K" userId="S::vdevaughn@chamberlain.edu::ded4e530-aec7-4562-8df8-4694663246c0" providerId="AD" clId="Web-{9ACD4454-56D1-BF97-0450-FED23335BFF8}" dt="2023-11-01T17:37:29.884" v="1" actId="20577"/>
          <ac:spMkLst>
            <pc:docMk/>
            <pc:sldMk cId="518959989" sldId="260"/>
            <ac:spMk id="15" creationId="{3E6E3104-19D0-B8E5-C370-26D76FE84806}"/>
          </ac:spMkLst>
        </pc:spChg>
      </pc:sldChg>
    </pc:docChg>
  </pc:docChgLst>
  <pc:docChgLst>
    <pc:chgData name="Sanner, Susan Jeanette" userId="S::ssanner@chamberlain.edu::834df717-da7d-4b92-97cd-e1bb48414710" providerId="AD" clId="Web-{AD8B0A35-B3E3-61EC-C248-CA5D95C58694}"/>
    <pc:docChg chg="mod">
      <pc:chgData name="Sanner, Susan Jeanette" userId="S::ssanner@chamberlain.edu::834df717-da7d-4b92-97cd-e1bb48414710" providerId="AD" clId="Web-{AD8B0A35-B3E3-61EC-C248-CA5D95C58694}" dt="2024-04-26T13:25:14.224" v="1"/>
      <pc:docMkLst>
        <pc:docMk/>
      </pc:docMkLst>
      <pc:sldChg chg="addCm">
        <pc:chgData name="Sanner, Susan Jeanette" userId="S::ssanner@chamberlain.edu::834df717-da7d-4b92-97cd-e1bb48414710" providerId="AD" clId="Web-{AD8B0A35-B3E3-61EC-C248-CA5D95C58694}" dt="2024-04-26T13:25:14.224" v="1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anner, Susan Jeanette" userId="S::ssanner@chamberlain.edu::834df717-da7d-4b92-97cd-e1bb48414710" providerId="AD" clId="Web-{AD8B0A35-B3E3-61EC-C248-CA5D95C58694}" dt="2024-04-26T13:25:14.224" v="1"/>
              <pc2:cmMkLst xmlns:pc2="http://schemas.microsoft.com/office/powerpoint/2019/9/main/command">
                <pc:docMk/>
                <pc:sldMk cId="1528890003" sldId="258"/>
                <pc2:cmMk id="{9F4ADA94-B869-42A8-99F5-509775979FB6}"/>
              </pc2:cmMkLst>
            </pc226:cmChg>
          </p:ext>
        </pc:extLst>
      </pc:sldChg>
    </pc:docChg>
  </pc:docChgLst>
  <pc:docChgLst>
    <pc:chgData name="Myers, Melissa" userId="S::mmyers2@chamberlain.edu::a57e1d19-8594-4d91-aae3-9cc9c9f9f365" providerId="AD" clId="Web-{30067D9A-F7E6-4103-978F-E61B12406620}"/>
    <pc:docChg chg="">
      <pc:chgData name="Myers, Melissa" userId="S::mmyers2@chamberlain.edu::a57e1d19-8594-4d91-aae3-9cc9c9f9f365" providerId="AD" clId="Web-{30067D9A-F7E6-4103-978F-E61B12406620}" dt="2023-11-01T17:01:51.627" v="1"/>
      <pc:docMkLst>
        <pc:docMk/>
      </pc:docMkLst>
      <pc:sldChg chg="modCm">
        <pc:chgData name="Myers, Melissa" userId="S::mmyers2@chamberlain.edu::a57e1d19-8594-4d91-aae3-9cc9c9f9f365" providerId="AD" clId="Web-{30067D9A-F7E6-4103-978F-E61B12406620}" dt="2023-11-01T17:01:51.627" v="1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yers, Melissa" userId="S::mmyers2@chamberlain.edu::a57e1d19-8594-4d91-aae3-9cc9c9f9f365" providerId="AD" clId="Web-{30067D9A-F7E6-4103-978F-E61B12406620}" dt="2023-11-01T17:01:51.627" v="1"/>
              <pc2:cmMkLst xmlns:pc2="http://schemas.microsoft.com/office/powerpoint/2019/9/main/command">
                <pc:docMk/>
                <pc:sldMk cId="1528890003" sldId="258"/>
                <pc2:cmMk id="{9C16AE2B-7C1B-40AB-918C-0B15B26C0281}"/>
              </pc2:cmMkLst>
              <pc226:cmRplyChg chg="add">
                <pc226:chgData name="Myers, Melissa" userId="S::mmyers2@chamberlain.edu::a57e1d19-8594-4d91-aae3-9cc9c9f9f365" providerId="AD" clId="Web-{30067D9A-F7E6-4103-978F-E61B12406620}" dt="2023-11-01T17:01:44.767" v="0"/>
                <pc2:cmRplyMkLst xmlns:pc2="http://schemas.microsoft.com/office/powerpoint/2019/9/main/command">
                  <pc:docMk/>
                  <pc:sldMk cId="1528890003" sldId="258"/>
                  <pc2:cmMk id="{9C16AE2B-7C1B-40AB-918C-0B15B26C0281}"/>
                  <pc2:cmRplyMk id="{693CA04F-943F-42D8-B189-58A9ADFF2D4B}"/>
                </pc2:cmRplyMkLst>
              </pc226:cmRplyChg>
            </pc226:cmChg>
          </p:ext>
        </pc:extLst>
      </pc:sldChg>
    </pc:docChg>
  </pc:docChgLst>
  <pc:docChgLst>
    <pc:chgData name="Carroll, Jennifer" userId="8bfe8e27-a7a9-4219-9d66-099efc0dbe6b" providerId="ADAL" clId="{1059F879-9535-4CBD-9520-1315012B92F2}"/>
    <pc:docChg chg="undo custSel addSld delSld modSld">
      <pc:chgData name="Carroll, Jennifer" userId="8bfe8e27-a7a9-4219-9d66-099efc0dbe6b" providerId="ADAL" clId="{1059F879-9535-4CBD-9520-1315012B92F2}" dt="2023-11-21T10:43:48.370" v="1882"/>
      <pc:docMkLst>
        <pc:docMk/>
      </pc:docMkLst>
      <pc:sldChg chg="del">
        <pc:chgData name="Carroll, Jennifer" userId="8bfe8e27-a7a9-4219-9d66-099efc0dbe6b" providerId="ADAL" clId="{1059F879-9535-4CBD-9520-1315012B92F2}" dt="2023-11-13T16:01:20.103" v="120" actId="2696"/>
        <pc:sldMkLst>
          <pc:docMk/>
          <pc:sldMk cId="3869252138" sldId="256"/>
        </pc:sldMkLst>
      </pc:sldChg>
      <pc:sldChg chg="del">
        <pc:chgData name="Carroll, Jennifer" userId="8bfe8e27-a7a9-4219-9d66-099efc0dbe6b" providerId="ADAL" clId="{1059F879-9535-4CBD-9520-1315012B92F2}" dt="2023-11-13T16:01:27.479" v="121" actId="2696"/>
        <pc:sldMkLst>
          <pc:docMk/>
          <pc:sldMk cId="334108219" sldId="257"/>
        </pc:sldMkLst>
      </pc:sldChg>
      <pc:sldChg chg="modSp mod addCm delCm modCm">
        <pc:chgData name="Carroll, Jennifer" userId="8bfe8e27-a7a9-4219-9d66-099efc0dbe6b" providerId="ADAL" clId="{1059F879-9535-4CBD-9520-1315012B92F2}" dt="2023-11-21T10:43:48.370" v="1882"/>
        <pc:sldMkLst>
          <pc:docMk/>
          <pc:sldMk cId="1528890003" sldId="258"/>
        </pc:sldMkLst>
        <pc:spChg chg="mod">
          <ac:chgData name="Carroll, Jennifer" userId="8bfe8e27-a7a9-4219-9d66-099efc0dbe6b" providerId="ADAL" clId="{1059F879-9535-4CBD-9520-1315012B92F2}" dt="2023-11-13T16:00:37.783" v="63" actId="20577"/>
          <ac:spMkLst>
            <pc:docMk/>
            <pc:sldMk cId="1528890003" sldId="258"/>
            <ac:spMk id="2" creationId="{97D4F66A-4959-7E86-212A-DA9BC87612B8}"/>
          </ac:spMkLst>
        </pc:spChg>
        <pc:spChg chg="mod">
          <ac:chgData name="Carroll, Jennifer" userId="8bfe8e27-a7a9-4219-9d66-099efc0dbe6b" providerId="ADAL" clId="{1059F879-9535-4CBD-9520-1315012B92F2}" dt="2023-11-16T14:29:23.430" v="1318" actId="113"/>
          <ac:spMkLst>
            <pc:docMk/>
            <pc:sldMk cId="1528890003" sldId="258"/>
            <ac:spMk id="3" creationId="{BFAF9DA4-24B7-FFFE-21ED-72C1C94F4000}"/>
          </ac:spMkLst>
        </pc:spChg>
        <pc:spChg chg="mod">
          <ac:chgData name="Carroll, Jennifer" userId="8bfe8e27-a7a9-4219-9d66-099efc0dbe6b" providerId="ADAL" clId="{1059F879-9535-4CBD-9520-1315012B92F2}" dt="2023-11-13T16:00:55.967" v="119" actId="20577"/>
          <ac:spMkLst>
            <pc:docMk/>
            <pc:sldMk cId="1528890003" sldId="258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 modTsk">
              <pc226:chgData name="Carroll, Jennifer" userId="8bfe8e27-a7a9-4219-9d66-099efc0dbe6b" providerId="ADAL" clId="{1059F879-9535-4CBD-9520-1315012B92F2}" dt="2023-11-21T10:43:48.370" v="1882"/>
              <pc2:cmMkLst xmlns:pc2="http://schemas.microsoft.com/office/powerpoint/2019/9/main/command">
                <pc:docMk/>
                <pc:sldMk cId="1528890003" sldId="258"/>
                <pc2:cmMk id="{8BCC0B05-7FBA-4223-99EC-7D936DBF4BD4}"/>
              </pc2:cmMkLst>
              <pc226:cmRplyChg chg="add">
                <pc226:chgData name="Carroll, Jennifer" userId="8bfe8e27-a7a9-4219-9d66-099efc0dbe6b" providerId="ADAL" clId="{1059F879-9535-4CBD-9520-1315012B92F2}" dt="2023-11-21T10:43:48.370" v="1882"/>
                <pc2:cmRplyMkLst xmlns:pc2="http://schemas.microsoft.com/office/powerpoint/2019/9/main/command">
                  <pc:docMk/>
                  <pc:sldMk cId="1528890003" sldId="258"/>
                  <pc2:cmMk id="{8BCC0B05-7FBA-4223-99EC-7D936DBF4BD4}"/>
                  <pc2:cmRplyMk id="{33604C9C-39F9-4906-9B3B-232B47854B43}"/>
                </pc2:cmRplyMkLst>
              </pc226:cmRplyChg>
            </pc226:cmChg>
            <pc226:cmChg xmlns:pc226="http://schemas.microsoft.com/office/powerpoint/2022/06/main/command" chg="del">
              <pc226:chgData name="Carroll, Jennifer" userId="8bfe8e27-a7a9-4219-9d66-099efc0dbe6b" providerId="ADAL" clId="{1059F879-9535-4CBD-9520-1315012B92F2}" dt="2023-11-13T16:00:12.086" v="3"/>
              <pc2:cmMkLst xmlns:pc2="http://schemas.microsoft.com/office/powerpoint/2019/9/main/command">
                <pc:docMk/>
                <pc:sldMk cId="1528890003" sldId="258"/>
                <pc2:cmMk id="{2EC9A428-ACEA-42D7-8DB2-56CA4FDC83B9}"/>
              </pc2:cmMkLst>
            </pc226:cmChg>
            <pc226:cmChg xmlns:pc226="http://schemas.microsoft.com/office/powerpoint/2022/06/main/command" chg="del">
              <pc226:chgData name="Carroll, Jennifer" userId="8bfe8e27-a7a9-4219-9d66-099efc0dbe6b" providerId="ADAL" clId="{1059F879-9535-4CBD-9520-1315012B92F2}" dt="2023-11-13T16:00:08.258" v="2"/>
              <pc2:cmMkLst xmlns:pc2="http://schemas.microsoft.com/office/powerpoint/2019/9/main/command">
                <pc:docMk/>
                <pc:sldMk cId="1528890003" sldId="258"/>
                <pc2:cmMk id="{9C16AE2B-7C1B-40AB-918C-0B15B26C0281}"/>
              </pc2:cmMkLst>
            </pc226:cmChg>
            <pc226:cmChg xmlns:pc226="http://schemas.microsoft.com/office/powerpoint/2022/06/main/command" chg="del">
              <pc226:chgData name="Carroll, Jennifer" userId="8bfe8e27-a7a9-4219-9d66-099efc0dbe6b" providerId="ADAL" clId="{1059F879-9535-4CBD-9520-1315012B92F2}" dt="2023-11-13T16:00:07.431" v="1"/>
              <pc2:cmMkLst xmlns:pc2="http://schemas.microsoft.com/office/powerpoint/2019/9/main/command">
                <pc:docMk/>
                <pc:sldMk cId="1528890003" sldId="258"/>
                <pc2:cmMk id="{CF0EBA5E-58E0-4D8D-89B5-724C85EC1DF6}"/>
              </pc2:cmMkLst>
            </pc226:cmChg>
            <pc226:cmChg xmlns:pc226="http://schemas.microsoft.com/office/powerpoint/2022/06/main/command" chg="del">
              <pc226:chgData name="Carroll, Jennifer" userId="8bfe8e27-a7a9-4219-9d66-099efc0dbe6b" providerId="ADAL" clId="{1059F879-9535-4CBD-9520-1315012B92F2}" dt="2023-11-13T16:00:06.225" v="0"/>
              <pc2:cmMkLst xmlns:pc2="http://schemas.microsoft.com/office/powerpoint/2019/9/main/command">
                <pc:docMk/>
                <pc:sldMk cId="1528890003" sldId="258"/>
                <pc2:cmMk id="{0E32C26A-5A10-4000-996B-97969CFCC94B}"/>
              </pc2:cmMkLst>
            </pc226:cmChg>
          </p:ext>
        </pc:extLst>
      </pc:sldChg>
      <pc:sldChg chg="addSp delSp modSp mod delCm modCm modNotesTx">
        <pc:chgData name="Carroll, Jennifer" userId="8bfe8e27-a7a9-4219-9d66-099efc0dbe6b" providerId="ADAL" clId="{1059F879-9535-4CBD-9520-1315012B92F2}" dt="2023-11-16T14:32:30.642" v="1322" actId="478"/>
        <pc:sldMkLst>
          <pc:docMk/>
          <pc:sldMk cId="518959989" sldId="260"/>
        </pc:sldMkLst>
        <pc:spChg chg="add mod">
          <ac:chgData name="Carroll, Jennifer" userId="8bfe8e27-a7a9-4219-9d66-099efc0dbe6b" providerId="ADAL" clId="{1059F879-9535-4CBD-9520-1315012B92F2}" dt="2023-11-16T14:10:41.193" v="633" actId="14100"/>
          <ac:spMkLst>
            <pc:docMk/>
            <pc:sldMk cId="518959989" sldId="260"/>
            <ac:spMk id="5" creationId="{3C58A8DF-27C2-5C70-0225-66446D371EBA}"/>
          </ac:spMkLst>
        </pc:spChg>
        <pc:spChg chg="add mod">
          <ac:chgData name="Carroll, Jennifer" userId="8bfe8e27-a7a9-4219-9d66-099efc0dbe6b" providerId="ADAL" clId="{1059F879-9535-4CBD-9520-1315012B92F2}" dt="2023-11-16T14:10:37.829" v="632" actId="14100"/>
          <ac:spMkLst>
            <pc:docMk/>
            <pc:sldMk cId="518959989" sldId="260"/>
            <ac:spMk id="6" creationId="{5C857824-D41D-D18B-001C-761A85CB84EF}"/>
          </ac:spMkLst>
        </pc:spChg>
        <pc:spChg chg="mod">
          <ac:chgData name="Carroll, Jennifer" userId="8bfe8e27-a7a9-4219-9d66-099efc0dbe6b" providerId="ADAL" clId="{1059F879-9535-4CBD-9520-1315012B92F2}" dt="2023-11-16T14:10:34.582" v="631" actId="14100"/>
          <ac:spMkLst>
            <pc:docMk/>
            <pc:sldMk cId="518959989" sldId="260"/>
            <ac:spMk id="10" creationId="{87FB18E5-EA06-CB8C-0910-14225F39974B}"/>
          </ac:spMkLst>
        </pc:spChg>
        <pc:spChg chg="mod">
          <ac:chgData name="Carroll, Jennifer" userId="8bfe8e27-a7a9-4219-9d66-099efc0dbe6b" providerId="ADAL" clId="{1059F879-9535-4CBD-9520-1315012B92F2}" dt="2023-11-16T13:56:20.451" v="289" actId="14100"/>
          <ac:spMkLst>
            <pc:docMk/>
            <pc:sldMk cId="518959989" sldId="260"/>
            <ac:spMk id="11" creationId="{B05B71A2-59AE-598A-0FF5-E16EFF53AE06}"/>
          </ac:spMkLst>
        </pc:spChg>
        <pc:spChg chg="del">
          <ac:chgData name="Carroll, Jennifer" userId="8bfe8e27-a7a9-4219-9d66-099efc0dbe6b" providerId="ADAL" clId="{1059F879-9535-4CBD-9520-1315012B92F2}" dt="2023-11-16T13:55:44.561" v="280" actId="478"/>
          <ac:spMkLst>
            <pc:docMk/>
            <pc:sldMk cId="518959989" sldId="260"/>
            <ac:spMk id="12" creationId="{2BFA3BF9-30D3-0A87-7A73-3DDCE73A1F8E}"/>
          </ac:spMkLst>
        </pc:spChg>
        <pc:spChg chg="mod">
          <ac:chgData name="Carroll, Jennifer" userId="8bfe8e27-a7a9-4219-9d66-099efc0dbe6b" providerId="ADAL" clId="{1059F879-9535-4CBD-9520-1315012B92F2}" dt="2023-11-16T14:10:45.045" v="634" actId="14100"/>
          <ac:spMkLst>
            <pc:docMk/>
            <pc:sldMk cId="518959989" sldId="260"/>
            <ac:spMk id="13" creationId="{2BBDB381-454E-F9F6-4691-00A01E8CB2A9}"/>
          </ac:spMkLst>
        </pc:spChg>
        <pc:spChg chg="mod">
          <ac:chgData name="Carroll, Jennifer" userId="8bfe8e27-a7a9-4219-9d66-099efc0dbe6b" providerId="ADAL" clId="{1059F879-9535-4CBD-9520-1315012B92F2}" dt="2023-11-16T14:28:12.047" v="1316" actId="20577"/>
          <ac:spMkLst>
            <pc:docMk/>
            <pc:sldMk cId="518959989" sldId="260"/>
            <ac:spMk id="14" creationId="{C0AA11F1-C523-E28A-0453-7FF06638F6DF}"/>
          </ac:spMkLst>
        </pc:spChg>
        <pc:spChg chg="del">
          <ac:chgData name="Carroll, Jennifer" userId="8bfe8e27-a7a9-4219-9d66-099efc0dbe6b" providerId="ADAL" clId="{1059F879-9535-4CBD-9520-1315012B92F2}" dt="2023-11-16T13:55:42.361" v="278" actId="478"/>
          <ac:spMkLst>
            <pc:docMk/>
            <pc:sldMk cId="518959989" sldId="260"/>
            <ac:spMk id="15" creationId="{3E6E3104-19D0-B8E5-C370-26D76FE84806}"/>
          </ac:spMkLst>
        </pc:spChg>
        <pc:picChg chg="mod">
          <ac:chgData name="Carroll, Jennifer" userId="8bfe8e27-a7a9-4219-9d66-099efc0dbe6b" providerId="ADAL" clId="{1059F879-9535-4CBD-9520-1315012B92F2}" dt="2023-11-16T14:09:59.733" v="626" actId="1076"/>
          <ac:picMkLst>
            <pc:docMk/>
            <pc:sldMk cId="518959989" sldId="260"/>
            <ac:picMk id="4" creationId="{0226BFA7-E875-292A-1FAE-134F687BCC74}"/>
          </ac:picMkLst>
        </pc:picChg>
        <pc:picChg chg="add del mod">
          <ac:chgData name="Carroll, Jennifer" userId="8bfe8e27-a7a9-4219-9d66-099efc0dbe6b" providerId="ADAL" clId="{1059F879-9535-4CBD-9520-1315012B92F2}" dt="2023-11-16T14:32:30.642" v="1322" actId="478"/>
          <ac:picMkLst>
            <pc:docMk/>
            <pc:sldMk cId="518959989" sldId="260"/>
            <ac:picMk id="8" creationId="{E9E9BB0B-CDBD-55F7-DE30-BA56422182B9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Carroll, Jennifer" userId="8bfe8e27-a7a9-4219-9d66-099efc0dbe6b" providerId="ADAL" clId="{1059F879-9535-4CBD-9520-1315012B92F2}" dt="2023-11-16T13:55:48.043" v="282"/>
              <pc2:cmMkLst xmlns:pc2="http://schemas.microsoft.com/office/powerpoint/2019/9/main/command">
                <pc:docMk/>
                <pc:sldMk cId="518959989" sldId="260"/>
                <pc2:cmMk id="{35503733-3FE2-4051-B7A7-ACB46A7E1650}"/>
              </pc2:cmMkLst>
            </pc226:cmChg>
            <pc226:cmChg xmlns:pc226="http://schemas.microsoft.com/office/powerpoint/2022/06/main/command" chg="del mod">
              <pc226:chgData name="Carroll, Jennifer" userId="8bfe8e27-a7a9-4219-9d66-099efc0dbe6b" providerId="ADAL" clId="{1059F879-9535-4CBD-9520-1315012B92F2}" dt="2023-11-16T13:55:46.469" v="281"/>
              <pc2:cmMkLst xmlns:pc2="http://schemas.microsoft.com/office/powerpoint/2019/9/main/command">
                <pc:docMk/>
                <pc:sldMk cId="518959989" sldId="260"/>
                <pc2:cmMk id="{D9D75684-EB24-4B19-854D-E2656CFB2C82}"/>
              </pc2:cmMkLst>
            </pc226:cmChg>
          </p:ext>
        </pc:extLst>
      </pc:sldChg>
      <pc:sldChg chg="addSp delSp modSp add mod modClrScheme chgLayout">
        <pc:chgData name="Carroll, Jennifer" userId="8bfe8e27-a7a9-4219-9d66-099efc0dbe6b" providerId="ADAL" clId="{1059F879-9535-4CBD-9520-1315012B92F2}" dt="2023-11-16T14:33:41.218" v="1337" actId="20577"/>
        <pc:sldMkLst>
          <pc:docMk/>
          <pc:sldMk cId="2312122340" sldId="262"/>
        </pc:sldMkLst>
        <pc:spChg chg="mod ord">
          <ac:chgData name="Carroll, Jennifer" userId="8bfe8e27-a7a9-4219-9d66-099efc0dbe6b" providerId="ADAL" clId="{1059F879-9535-4CBD-9520-1315012B92F2}" dt="2023-11-16T14:19:15.661" v="989" actId="700"/>
          <ac:spMkLst>
            <pc:docMk/>
            <pc:sldMk cId="2312122340" sldId="262"/>
            <ac:spMk id="2" creationId="{BEF2BE4A-8A42-D9B5-54C8-DA5B3186B81D}"/>
          </ac:spMkLst>
        </pc:spChg>
        <pc:spChg chg="mod ord">
          <ac:chgData name="Carroll, Jennifer" userId="8bfe8e27-a7a9-4219-9d66-099efc0dbe6b" providerId="ADAL" clId="{1059F879-9535-4CBD-9520-1315012B92F2}" dt="2023-11-16T14:19:15.661" v="989" actId="700"/>
          <ac:spMkLst>
            <pc:docMk/>
            <pc:sldMk cId="2312122340" sldId="262"/>
            <ac:spMk id="3" creationId="{32D5954B-3432-F129-F2EF-802AA9A700F5}"/>
          </ac:spMkLst>
        </pc:spChg>
        <pc:spChg chg="add mod">
          <ac:chgData name="Carroll, Jennifer" userId="8bfe8e27-a7a9-4219-9d66-099efc0dbe6b" providerId="ADAL" clId="{1059F879-9535-4CBD-9520-1315012B92F2}" dt="2023-11-16T14:20:51.332" v="997" actId="14100"/>
          <ac:spMkLst>
            <pc:docMk/>
            <pc:sldMk cId="2312122340" sldId="262"/>
            <ac:spMk id="5" creationId="{1BC797D7-A449-AF6A-BA5E-0055A6464CF9}"/>
          </ac:spMkLst>
        </pc:spChg>
        <pc:spChg chg="add mod">
          <ac:chgData name="Carroll, Jennifer" userId="8bfe8e27-a7a9-4219-9d66-099efc0dbe6b" providerId="ADAL" clId="{1059F879-9535-4CBD-9520-1315012B92F2}" dt="2023-11-16T14:21:01.032" v="999" actId="20577"/>
          <ac:spMkLst>
            <pc:docMk/>
            <pc:sldMk cId="2312122340" sldId="262"/>
            <ac:spMk id="6" creationId="{1C58C3F0-9B37-162B-AD5C-B2A4C473BB45}"/>
          </ac:spMkLst>
        </pc:spChg>
        <pc:spChg chg="add mod">
          <ac:chgData name="Carroll, Jennifer" userId="8bfe8e27-a7a9-4219-9d66-099efc0dbe6b" providerId="ADAL" clId="{1059F879-9535-4CBD-9520-1315012B92F2}" dt="2023-11-16T14:20:21.568" v="994" actId="14100"/>
          <ac:spMkLst>
            <pc:docMk/>
            <pc:sldMk cId="2312122340" sldId="262"/>
            <ac:spMk id="7" creationId="{922A5339-2C25-C827-A60C-00F8B06CEACF}"/>
          </ac:spMkLst>
        </pc:spChg>
        <pc:spChg chg="add del mod ord">
          <ac:chgData name="Carroll, Jennifer" userId="8bfe8e27-a7a9-4219-9d66-099efc0dbe6b" providerId="ADAL" clId="{1059F879-9535-4CBD-9520-1315012B92F2}" dt="2023-11-16T14:19:15.661" v="989" actId="700"/>
          <ac:spMkLst>
            <pc:docMk/>
            <pc:sldMk cId="2312122340" sldId="262"/>
            <ac:spMk id="8" creationId="{CB187121-2D9D-65BE-A9A8-455D06B335F5}"/>
          </ac:spMkLst>
        </pc:spChg>
        <pc:spChg chg="add del mod ord">
          <ac:chgData name="Carroll, Jennifer" userId="8bfe8e27-a7a9-4219-9d66-099efc0dbe6b" providerId="ADAL" clId="{1059F879-9535-4CBD-9520-1315012B92F2}" dt="2023-11-16T14:19:15.661" v="989" actId="700"/>
          <ac:spMkLst>
            <pc:docMk/>
            <pc:sldMk cId="2312122340" sldId="262"/>
            <ac:spMk id="9" creationId="{E518D257-9F1F-22AD-E9B0-F3B1D7056842}"/>
          </ac:spMkLst>
        </pc:spChg>
        <pc:spChg chg="del">
          <ac:chgData name="Carroll, Jennifer" userId="8bfe8e27-a7a9-4219-9d66-099efc0dbe6b" providerId="ADAL" clId="{1059F879-9535-4CBD-9520-1315012B92F2}" dt="2023-11-16T13:58:31.576" v="301" actId="478"/>
          <ac:spMkLst>
            <pc:docMk/>
            <pc:sldMk cId="2312122340" sldId="262"/>
            <ac:spMk id="10" creationId="{87FB18E5-EA06-CB8C-0910-14225F39974B}"/>
          </ac:spMkLst>
        </pc:spChg>
        <pc:spChg chg="del mod">
          <ac:chgData name="Carroll, Jennifer" userId="8bfe8e27-a7a9-4219-9d66-099efc0dbe6b" providerId="ADAL" clId="{1059F879-9535-4CBD-9520-1315012B92F2}" dt="2023-11-16T14:00:32.234" v="370" actId="478"/>
          <ac:spMkLst>
            <pc:docMk/>
            <pc:sldMk cId="2312122340" sldId="262"/>
            <ac:spMk id="11" creationId="{B05B71A2-59AE-598A-0FF5-E16EFF53AE06}"/>
          </ac:spMkLst>
        </pc:spChg>
        <pc:spChg chg="add del mod ord">
          <ac:chgData name="Carroll, Jennifer" userId="8bfe8e27-a7a9-4219-9d66-099efc0dbe6b" providerId="ADAL" clId="{1059F879-9535-4CBD-9520-1315012B92F2}" dt="2023-11-16T14:19:15.661" v="989" actId="700"/>
          <ac:spMkLst>
            <pc:docMk/>
            <pc:sldMk cId="2312122340" sldId="262"/>
            <ac:spMk id="12" creationId="{9D33013B-8C5D-E52B-3ECA-5E40086632BB}"/>
          </ac:spMkLst>
        </pc:spChg>
        <pc:spChg chg="mod">
          <ac:chgData name="Carroll, Jennifer" userId="8bfe8e27-a7a9-4219-9d66-099efc0dbe6b" providerId="ADAL" clId="{1059F879-9535-4CBD-9520-1315012B92F2}" dt="2023-11-16T14:21:19.397" v="1004" actId="1076"/>
          <ac:spMkLst>
            <pc:docMk/>
            <pc:sldMk cId="2312122340" sldId="262"/>
            <ac:spMk id="13" creationId="{2BBDB381-454E-F9F6-4691-00A01E8CB2A9}"/>
          </ac:spMkLst>
        </pc:spChg>
        <pc:spChg chg="mod">
          <ac:chgData name="Carroll, Jennifer" userId="8bfe8e27-a7a9-4219-9d66-099efc0dbe6b" providerId="ADAL" clId="{1059F879-9535-4CBD-9520-1315012B92F2}" dt="2023-11-16T14:33:41.218" v="1337" actId="20577"/>
          <ac:spMkLst>
            <pc:docMk/>
            <pc:sldMk cId="2312122340" sldId="262"/>
            <ac:spMk id="14" creationId="{C0AA11F1-C523-E28A-0453-7FF06638F6DF}"/>
          </ac:spMkLst>
        </pc:spChg>
        <pc:spChg chg="add del mod ord">
          <ac:chgData name="Carroll, Jennifer" userId="8bfe8e27-a7a9-4219-9d66-099efc0dbe6b" providerId="ADAL" clId="{1059F879-9535-4CBD-9520-1315012B92F2}" dt="2023-11-16T14:19:15.661" v="989" actId="700"/>
          <ac:spMkLst>
            <pc:docMk/>
            <pc:sldMk cId="2312122340" sldId="262"/>
            <ac:spMk id="15" creationId="{E181C13B-CB93-86BF-7C63-5EE3C0743502}"/>
          </ac:spMkLst>
        </pc:spChg>
        <pc:spChg chg="add del mod ord">
          <ac:chgData name="Carroll, Jennifer" userId="8bfe8e27-a7a9-4219-9d66-099efc0dbe6b" providerId="ADAL" clId="{1059F879-9535-4CBD-9520-1315012B92F2}" dt="2023-11-16T14:19:15.661" v="989" actId="700"/>
          <ac:spMkLst>
            <pc:docMk/>
            <pc:sldMk cId="2312122340" sldId="262"/>
            <ac:spMk id="16" creationId="{B4D7F4D1-9A9F-3B54-0A4D-E30B5C0CBD57}"/>
          </ac:spMkLst>
        </pc:spChg>
        <pc:spChg chg="add del mod">
          <ac:chgData name="Carroll, Jennifer" userId="8bfe8e27-a7a9-4219-9d66-099efc0dbe6b" providerId="ADAL" clId="{1059F879-9535-4CBD-9520-1315012B92F2}" dt="2023-11-16T14:21:20.794" v="1006"/>
          <ac:spMkLst>
            <pc:docMk/>
            <pc:sldMk cId="2312122340" sldId="262"/>
            <ac:spMk id="17" creationId="{77EBD37D-B69D-4833-C1AF-834ECFF3A8A9}"/>
          </ac:spMkLst>
        </pc:spChg>
        <pc:spChg chg="add mod">
          <ac:chgData name="Carroll, Jennifer" userId="8bfe8e27-a7a9-4219-9d66-099efc0dbe6b" providerId="ADAL" clId="{1059F879-9535-4CBD-9520-1315012B92F2}" dt="2023-11-16T14:33:30.881" v="1323" actId="20577"/>
          <ac:spMkLst>
            <pc:docMk/>
            <pc:sldMk cId="2312122340" sldId="262"/>
            <ac:spMk id="18" creationId="{A2847C9D-D9EA-0BF4-CAEA-496988A17F59}"/>
          </ac:spMkLst>
        </pc:spChg>
        <pc:spChg chg="add mod">
          <ac:chgData name="Carroll, Jennifer" userId="8bfe8e27-a7a9-4219-9d66-099efc0dbe6b" providerId="ADAL" clId="{1059F879-9535-4CBD-9520-1315012B92F2}" dt="2023-11-16T14:21:14.310" v="1003" actId="14100"/>
          <ac:spMkLst>
            <pc:docMk/>
            <pc:sldMk cId="2312122340" sldId="262"/>
            <ac:spMk id="19" creationId="{391E992D-9D10-FC38-6D90-A46357A7EDE8}"/>
          </ac:spMkLst>
        </pc:spChg>
      </pc:sldChg>
      <pc:sldChg chg="addSp modSp add mod">
        <pc:chgData name="Carroll, Jennifer" userId="8bfe8e27-a7a9-4219-9d66-099efc0dbe6b" providerId="ADAL" clId="{1059F879-9535-4CBD-9520-1315012B92F2}" dt="2023-11-16T14:52:28.849" v="1402" actId="20577"/>
        <pc:sldMkLst>
          <pc:docMk/>
          <pc:sldMk cId="412729871" sldId="263"/>
        </pc:sldMkLst>
        <pc:spChg chg="mod">
          <ac:chgData name="Carroll, Jennifer" userId="8bfe8e27-a7a9-4219-9d66-099efc0dbe6b" providerId="ADAL" clId="{1059F879-9535-4CBD-9520-1315012B92F2}" dt="2023-11-16T14:22:42.152" v="1018" actId="14100"/>
          <ac:spMkLst>
            <pc:docMk/>
            <pc:sldMk cId="412729871" sldId="263"/>
            <ac:spMk id="5" creationId="{1BC797D7-A449-AF6A-BA5E-0055A6464CF9}"/>
          </ac:spMkLst>
        </pc:spChg>
        <pc:spChg chg="mod">
          <ac:chgData name="Carroll, Jennifer" userId="8bfe8e27-a7a9-4219-9d66-099efc0dbe6b" providerId="ADAL" clId="{1059F879-9535-4CBD-9520-1315012B92F2}" dt="2023-11-16T14:22:51.383" v="1022" actId="20577"/>
          <ac:spMkLst>
            <pc:docMk/>
            <pc:sldMk cId="412729871" sldId="263"/>
            <ac:spMk id="6" creationId="{1C58C3F0-9B37-162B-AD5C-B2A4C473BB45}"/>
          </ac:spMkLst>
        </pc:spChg>
        <pc:spChg chg="mod">
          <ac:chgData name="Carroll, Jennifer" userId="8bfe8e27-a7a9-4219-9d66-099efc0dbe6b" providerId="ADAL" clId="{1059F879-9535-4CBD-9520-1315012B92F2}" dt="2023-11-16T14:22:21.985" v="1015" actId="14100"/>
          <ac:spMkLst>
            <pc:docMk/>
            <pc:sldMk cId="412729871" sldId="263"/>
            <ac:spMk id="7" creationId="{922A5339-2C25-C827-A60C-00F8B06CEACF}"/>
          </ac:spMkLst>
        </pc:spChg>
        <pc:spChg chg="add mod">
          <ac:chgData name="Carroll, Jennifer" userId="8bfe8e27-a7a9-4219-9d66-099efc0dbe6b" providerId="ADAL" clId="{1059F879-9535-4CBD-9520-1315012B92F2}" dt="2023-11-16T14:22:30.493" v="1017" actId="1076"/>
          <ac:spMkLst>
            <pc:docMk/>
            <pc:sldMk cId="412729871" sldId="263"/>
            <ac:spMk id="8" creationId="{E15989C0-2C4B-C36B-4658-488E46A3EC94}"/>
          </ac:spMkLst>
        </pc:spChg>
        <pc:spChg chg="add mod">
          <ac:chgData name="Carroll, Jennifer" userId="8bfe8e27-a7a9-4219-9d66-099efc0dbe6b" providerId="ADAL" clId="{1059F879-9535-4CBD-9520-1315012B92F2}" dt="2023-11-16T14:23:11.392" v="1028" actId="14100"/>
          <ac:spMkLst>
            <pc:docMk/>
            <pc:sldMk cId="412729871" sldId="263"/>
            <ac:spMk id="9" creationId="{AD79C573-CE5F-D60C-3F3B-130240D2228E}"/>
          </ac:spMkLst>
        </pc:spChg>
        <pc:spChg chg="mod">
          <ac:chgData name="Carroll, Jennifer" userId="8bfe8e27-a7a9-4219-9d66-099efc0dbe6b" providerId="ADAL" clId="{1059F879-9535-4CBD-9520-1315012B92F2}" dt="2023-11-16T14:23:04.584" v="1026" actId="1076"/>
          <ac:spMkLst>
            <pc:docMk/>
            <pc:sldMk cId="412729871" sldId="263"/>
            <ac:spMk id="13" creationId="{2BBDB381-454E-F9F6-4691-00A01E8CB2A9}"/>
          </ac:spMkLst>
        </pc:spChg>
        <pc:spChg chg="mod">
          <ac:chgData name="Carroll, Jennifer" userId="8bfe8e27-a7a9-4219-9d66-099efc0dbe6b" providerId="ADAL" clId="{1059F879-9535-4CBD-9520-1315012B92F2}" dt="2023-11-16T14:52:28.849" v="1402" actId="20577"/>
          <ac:spMkLst>
            <pc:docMk/>
            <pc:sldMk cId="412729871" sldId="263"/>
            <ac:spMk id="14" creationId="{C0AA11F1-C523-E28A-0453-7FF06638F6DF}"/>
          </ac:spMkLst>
        </pc:spChg>
      </pc:sldChg>
      <pc:sldChg chg="addSp modSp add mod">
        <pc:chgData name="Carroll, Jennifer" userId="8bfe8e27-a7a9-4219-9d66-099efc0dbe6b" providerId="ADAL" clId="{1059F879-9535-4CBD-9520-1315012B92F2}" dt="2023-11-16T14:58:16.008" v="1627" actId="20577"/>
        <pc:sldMkLst>
          <pc:docMk/>
          <pc:sldMk cId="878291415" sldId="264"/>
        </pc:sldMkLst>
        <pc:spChg chg="mod">
          <ac:chgData name="Carroll, Jennifer" userId="8bfe8e27-a7a9-4219-9d66-099efc0dbe6b" providerId="ADAL" clId="{1059F879-9535-4CBD-9520-1315012B92F2}" dt="2023-11-16T14:23:58.148" v="1038" actId="14100"/>
          <ac:spMkLst>
            <pc:docMk/>
            <pc:sldMk cId="878291415" sldId="264"/>
            <ac:spMk id="5" creationId="{1BC797D7-A449-AF6A-BA5E-0055A6464CF9}"/>
          </ac:spMkLst>
        </pc:spChg>
        <pc:spChg chg="mod">
          <ac:chgData name="Carroll, Jennifer" userId="8bfe8e27-a7a9-4219-9d66-099efc0dbe6b" providerId="ADAL" clId="{1059F879-9535-4CBD-9520-1315012B92F2}" dt="2023-11-16T14:57:04.176" v="1596" actId="20577"/>
          <ac:spMkLst>
            <pc:docMk/>
            <pc:sldMk cId="878291415" sldId="264"/>
            <ac:spMk id="6" creationId="{1C58C3F0-9B37-162B-AD5C-B2A4C473BB45}"/>
          </ac:spMkLst>
        </pc:spChg>
        <pc:spChg chg="mod">
          <ac:chgData name="Carroll, Jennifer" userId="8bfe8e27-a7a9-4219-9d66-099efc0dbe6b" providerId="ADAL" clId="{1059F879-9535-4CBD-9520-1315012B92F2}" dt="2023-11-16T14:23:33.842" v="1030" actId="14100"/>
          <ac:spMkLst>
            <pc:docMk/>
            <pc:sldMk cId="878291415" sldId="264"/>
            <ac:spMk id="7" creationId="{922A5339-2C25-C827-A60C-00F8B06CEACF}"/>
          </ac:spMkLst>
        </pc:spChg>
        <pc:spChg chg="add mod">
          <ac:chgData name="Carroll, Jennifer" userId="8bfe8e27-a7a9-4219-9d66-099efc0dbe6b" providerId="ADAL" clId="{1059F879-9535-4CBD-9520-1315012B92F2}" dt="2023-11-16T14:58:16.008" v="1627" actId="20577"/>
          <ac:spMkLst>
            <pc:docMk/>
            <pc:sldMk cId="878291415" sldId="264"/>
            <ac:spMk id="8" creationId="{2F17EF81-D7A1-4613-F6A2-6863C10A7572}"/>
          </ac:spMkLst>
        </pc:spChg>
        <pc:spChg chg="add mod">
          <ac:chgData name="Carroll, Jennifer" userId="8bfe8e27-a7a9-4219-9d66-099efc0dbe6b" providerId="ADAL" clId="{1059F879-9535-4CBD-9520-1315012B92F2}" dt="2023-11-16T14:57:33.095" v="1600" actId="20577"/>
          <ac:spMkLst>
            <pc:docMk/>
            <pc:sldMk cId="878291415" sldId="264"/>
            <ac:spMk id="9" creationId="{8BD3C998-C7BA-C6EA-6A52-6FDC127F4B17}"/>
          </ac:spMkLst>
        </pc:spChg>
        <pc:spChg chg="mod">
          <ac:chgData name="Carroll, Jennifer" userId="8bfe8e27-a7a9-4219-9d66-099efc0dbe6b" providerId="ADAL" clId="{1059F879-9535-4CBD-9520-1315012B92F2}" dt="2023-11-16T14:57:20.513" v="1598" actId="20577"/>
          <ac:spMkLst>
            <pc:docMk/>
            <pc:sldMk cId="878291415" sldId="264"/>
            <ac:spMk id="13" creationId="{2BBDB381-454E-F9F6-4691-00A01E8CB2A9}"/>
          </ac:spMkLst>
        </pc:spChg>
        <pc:spChg chg="mod">
          <ac:chgData name="Carroll, Jennifer" userId="8bfe8e27-a7a9-4219-9d66-099efc0dbe6b" providerId="ADAL" clId="{1059F879-9535-4CBD-9520-1315012B92F2}" dt="2023-11-16T14:23:37.369" v="1031" actId="1076"/>
          <ac:spMkLst>
            <pc:docMk/>
            <pc:sldMk cId="878291415" sldId="264"/>
            <ac:spMk id="14" creationId="{C0AA11F1-C523-E28A-0453-7FF06638F6DF}"/>
          </ac:spMkLst>
        </pc:spChg>
      </pc:sldChg>
      <pc:sldChg chg="addSp delSp modSp add del mod">
        <pc:chgData name="Carroll, Jennifer" userId="8bfe8e27-a7a9-4219-9d66-099efc0dbe6b" providerId="ADAL" clId="{1059F879-9535-4CBD-9520-1315012B92F2}" dt="2023-11-21T10:42:58.340" v="1881" actId="2696"/>
        <pc:sldMkLst>
          <pc:docMk/>
          <pc:sldMk cId="897608866" sldId="265"/>
        </pc:sldMkLst>
        <pc:spChg chg="del">
          <ac:chgData name="Carroll, Jennifer" userId="8bfe8e27-a7a9-4219-9d66-099efc0dbe6b" providerId="ADAL" clId="{1059F879-9535-4CBD-9520-1315012B92F2}" dt="2023-11-16T14:25:40.873" v="1107" actId="478"/>
          <ac:spMkLst>
            <pc:docMk/>
            <pc:sldMk cId="897608866" sldId="265"/>
            <ac:spMk id="5" creationId="{1BC797D7-A449-AF6A-BA5E-0055A6464CF9}"/>
          </ac:spMkLst>
        </pc:spChg>
        <pc:spChg chg="del">
          <ac:chgData name="Carroll, Jennifer" userId="8bfe8e27-a7a9-4219-9d66-099efc0dbe6b" providerId="ADAL" clId="{1059F879-9535-4CBD-9520-1315012B92F2}" dt="2023-11-16T14:25:39.882" v="1106" actId="478"/>
          <ac:spMkLst>
            <pc:docMk/>
            <pc:sldMk cId="897608866" sldId="265"/>
            <ac:spMk id="6" creationId="{1C58C3F0-9B37-162B-AD5C-B2A4C473BB45}"/>
          </ac:spMkLst>
        </pc:spChg>
        <pc:spChg chg="del">
          <ac:chgData name="Carroll, Jennifer" userId="8bfe8e27-a7a9-4219-9d66-099efc0dbe6b" providerId="ADAL" clId="{1059F879-9535-4CBD-9520-1315012B92F2}" dt="2023-11-16T14:25:41.952" v="1108" actId="478"/>
          <ac:spMkLst>
            <pc:docMk/>
            <pc:sldMk cId="897608866" sldId="265"/>
            <ac:spMk id="7" creationId="{922A5339-2C25-C827-A60C-00F8B06CEACF}"/>
          </ac:spMkLst>
        </pc:spChg>
        <pc:spChg chg="del">
          <ac:chgData name="Carroll, Jennifer" userId="8bfe8e27-a7a9-4219-9d66-099efc0dbe6b" providerId="ADAL" clId="{1059F879-9535-4CBD-9520-1315012B92F2}" dt="2023-11-16T14:25:45.639" v="1110" actId="478"/>
          <ac:spMkLst>
            <pc:docMk/>
            <pc:sldMk cId="897608866" sldId="265"/>
            <ac:spMk id="8" creationId="{2F17EF81-D7A1-4613-F6A2-6863C10A7572}"/>
          </ac:spMkLst>
        </pc:spChg>
        <pc:spChg chg="del">
          <ac:chgData name="Carroll, Jennifer" userId="8bfe8e27-a7a9-4219-9d66-099efc0dbe6b" providerId="ADAL" clId="{1059F879-9535-4CBD-9520-1315012B92F2}" dt="2023-11-16T14:25:38.927" v="1105" actId="478"/>
          <ac:spMkLst>
            <pc:docMk/>
            <pc:sldMk cId="897608866" sldId="265"/>
            <ac:spMk id="9" creationId="{8BD3C998-C7BA-C6EA-6A52-6FDC127F4B17}"/>
          </ac:spMkLst>
        </pc:spChg>
        <pc:spChg chg="mod">
          <ac:chgData name="Carroll, Jennifer" userId="8bfe8e27-a7a9-4219-9d66-099efc0dbe6b" providerId="ADAL" clId="{1059F879-9535-4CBD-9520-1315012B92F2}" dt="2023-11-16T15:02:16.656" v="1632" actId="20577"/>
          <ac:spMkLst>
            <pc:docMk/>
            <pc:sldMk cId="897608866" sldId="265"/>
            <ac:spMk id="13" creationId="{2BBDB381-454E-F9F6-4691-00A01E8CB2A9}"/>
          </ac:spMkLst>
        </pc:spChg>
        <pc:spChg chg="del">
          <ac:chgData name="Carroll, Jennifer" userId="8bfe8e27-a7a9-4219-9d66-099efc0dbe6b" providerId="ADAL" clId="{1059F879-9535-4CBD-9520-1315012B92F2}" dt="2023-11-16T14:25:44.184" v="1109" actId="478"/>
          <ac:spMkLst>
            <pc:docMk/>
            <pc:sldMk cId="897608866" sldId="265"/>
            <ac:spMk id="14" creationId="{C0AA11F1-C523-E28A-0453-7FF06638F6DF}"/>
          </ac:spMkLst>
        </pc:spChg>
        <pc:graphicFrameChg chg="add del mod modGraphic">
          <ac:chgData name="Carroll, Jennifer" userId="8bfe8e27-a7a9-4219-9d66-099efc0dbe6b" providerId="ADAL" clId="{1059F879-9535-4CBD-9520-1315012B92F2}" dt="2023-11-16T15:10:41.518" v="1864" actId="478"/>
          <ac:graphicFrameMkLst>
            <pc:docMk/>
            <pc:sldMk cId="897608866" sldId="265"/>
            <ac:graphicFrameMk id="10" creationId="{0F37F975-71EA-D3C6-D939-1AE2C455A276}"/>
          </ac:graphicFrameMkLst>
        </pc:graphicFrameChg>
        <pc:graphicFrameChg chg="add mod modGraphic">
          <ac:chgData name="Carroll, Jennifer" userId="8bfe8e27-a7a9-4219-9d66-099efc0dbe6b" providerId="ADAL" clId="{1059F879-9535-4CBD-9520-1315012B92F2}" dt="2023-11-16T15:12:03.573" v="1879" actId="208"/>
          <ac:graphicFrameMkLst>
            <pc:docMk/>
            <pc:sldMk cId="897608866" sldId="265"/>
            <ac:graphicFrameMk id="11" creationId="{E135F0DF-2983-FEDB-D2F2-37443F801E85}"/>
          </ac:graphicFrameMkLst>
        </pc:graphicFrameChg>
        <pc:picChg chg="mod">
          <ac:chgData name="Carroll, Jennifer" userId="8bfe8e27-a7a9-4219-9d66-099efc0dbe6b" providerId="ADAL" clId="{1059F879-9535-4CBD-9520-1315012B92F2}" dt="2023-11-16T15:08:04.556" v="1640" actId="1076"/>
          <ac:picMkLst>
            <pc:docMk/>
            <pc:sldMk cId="897608866" sldId="265"/>
            <ac:picMk id="4" creationId="{0226BFA7-E875-292A-1FAE-134F687BCC74}"/>
          </ac:picMkLst>
        </pc:picChg>
      </pc:sldChg>
    </pc:docChg>
  </pc:docChgLst>
  <pc:docChgLst>
    <pc:chgData name="Myers, Melissa" userId="S::mmyers2@chamberlain.edu::a57e1d19-8594-4d91-aae3-9cc9c9f9f365" providerId="AD" clId="Web-{FEB909AD-96D5-4921-88F1-315A8E082765}"/>
    <pc:docChg chg="">
      <pc:chgData name="Myers, Melissa" userId="S::mmyers2@chamberlain.edu::a57e1d19-8594-4d91-aae3-9cc9c9f9f365" providerId="AD" clId="Web-{FEB909AD-96D5-4921-88F1-315A8E082765}" dt="2023-11-01T14:16:03.858" v="0"/>
      <pc:docMkLst>
        <pc:docMk/>
      </pc:docMkLst>
      <pc:sldChg chg="modCm">
        <pc:chgData name="Myers, Melissa" userId="S::mmyers2@chamberlain.edu::a57e1d19-8594-4d91-aae3-9cc9c9f9f365" providerId="AD" clId="Web-{FEB909AD-96D5-4921-88F1-315A8E082765}" dt="2023-11-01T14:16:03.858" v="0"/>
        <pc:sldMkLst>
          <pc:docMk/>
          <pc:sldMk cId="314201457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yers, Melissa" userId="S::mmyers2@chamberlain.edu::a57e1d19-8594-4d91-aae3-9cc9c9f9f365" providerId="AD" clId="Web-{FEB909AD-96D5-4921-88F1-315A8E082765}" dt="2023-11-01T14:16:03.858" v="0"/>
              <pc2:cmMkLst xmlns:pc2="http://schemas.microsoft.com/office/powerpoint/2019/9/main/command">
                <pc:docMk/>
                <pc:sldMk cId="3142014570" sldId="261"/>
                <pc2:cmMk id="{2A4E4148-6113-485C-B0EE-93BC3A7F237E}"/>
              </pc2:cmMkLst>
              <pc226:cmRplyChg chg="add">
                <pc226:chgData name="Myers, Melissa" userId="S::mmyers2@chamberlain.edu::a57e1d19-8594-4d91-aae3-9cc9c9f9f365" providerId="AD" clId="Web-{FEB909AD-96D5-4921-88F1-315A8E082765}" dt="2023-11-01T14:16:03.858" v="0"/>
                <pc2:cmRplyMkLst xmlns:pc2="http://schemas.microsoft.com/office/powerpoint/2019/9/main/command">
                  <pc:docMk/>
                  <pc:sldMk cId="3142014570" sldId="261"/>
                  <pc2:cmMk id="{2A4E4148-6113-485C-B0EE-93BC3A7F237E}"/>
                  <pc2:cmRplyMk id="{0C12A47B-8131-463D-A8DF-9E8B0F317D5C}"/>
                </pc2:cmRplyMkLst>
              </pc226:cmRplyChg>
            </pc226:cmChg>
          </p:ext>
        </pc:extLst>
      </pc:sldChg>
    </pc:docChg>
  </pc:docChgLst>
  <pc:docChgLst>
    <pc:chgData name="Carroll, Jennifer" userId="8bfe8e27-a7a9-4219-9d66-099efc0dbe6b" providerId="ADAL" clId="{DAFD3766-E5CE-484A-999A-24E061511088}"/>
    <pc:docChg chg="undo custSel modSld">
      <pc:chgData name="Carroll, Jennifer" userId="8bfe8e27-a7a9-4219-9d66-099efc0dbe6b" providerId="ADAL" clId="{DAFD3766-E5CE-484A-999A-24E061511088}" dt="2023-11-01T17:20:31.370" v="174"/>
      <pc:docMkLst>
        <pc:docMk/>
      </pc:docMkLst>
      <pc:sldChg chg="modSp mod modCm">
        <pc:chgData name="Carroll, Jennifer" userId="8bfe8e27-a7a9-4219-9d66-099efc0dbe6b" providerId="ADAL" clId="{DAFD3766-E5CE-484A-999A-24E061511088}" dt="2023-11-01T09:42:50.313" v="59"/>
        <pc:sldMkLst>
          <pc:docMk/>
          <pc:sldMk cId="3869252138" sldId="256"/>
        </pc:sldMkLst>
        <pc:spChg chg="mod">
          <ac:chgData name="Carroll, Jennifer" userId="8bfe8e27-a7a9-4219-9d66-099efc0dbe6b" providerId="ADAL" clId="{DAFD3766-E5CE-484A-999A-24E061511088}" dt="2023-10-31T17:38:12.558" v="10" actId="255"/>
          <ac:spMkLst>
            <pc:docMk/>
            <pc:sldMk cId="3869252138" sldId="256"/>
            <ac:spMk id="11" creationId="{64B9ABBE-BBD4-ABB9-F082-4DD5C807E2A3}"/>
          </ac:spMkLst>
        </pc:spChg>
        <pc:spChg chg="mod">
          <ac:chgData name="Carroll, Jennifer" userId="8bfe8e27-a7a9-4219-9d66-099efc0dbe6b" providerId="ADAL" clId="{DAFD3766-E5CE-484A-999A-24E061511088}" dt="2023-10-31T17:37:57.960" v="7" actId="255"/>
          <ac:spMkLst>
            <pc:docMk/>
            <pc:sldMk cId="3869252138" sldId="256"/>
            <ac:spMk id="36" creationId="{BD704FD7-4077-F538-6259-9A4D9E3AAF04}"/>
          </ac:spMkLst>
        </pc:spChg>
        <pc:spChg chg="mod">
          <ac:chgData name="Carroll, Jennifer" userId="8bfe8e27-a7a9-4219-9d66-099efc0dbe6b" providerId="ADAL" clId="{DAFD3766-E5CE-484A-999A-24E061511088}" dt="2023-10-31T17:38:01.580" v="8" actId="255"/>
          <ac:spMkLst>
            <pc:docMk/>
            <pc:sldMk cId="3869252138" sldId="256"/>
            <ac:spMk id="37" creationId="{5AD5FA00-45E1-F52B-059B-1266507606F2}"/>
          </ac:spMkLst>
        </pc:spChg>
        <pc:spChg chg="mod">
          <ac:chgData name="Carroll, Jennifer" userId="8bfe8e27-a7a9-4219-9d66-099efc0dbe6b" providerId="ADAL" clId="{DAFD3766-E5CE-484A-999A-24E061511088}" dt="2023-10-31T17:37:53.922" v="6" actId="255"/>
          <ac:spMkLst>
            <pc:docMk/>
            <pc:sldMk cId="3869252138" sldId="256"/>
            <ac:spMk id="38" creationId="{C16E7443-812E-125A-1262-4FF831725B89}"/>
          </ac:spMkLst>
        </pc:spChg>
        <pc:spChg chg="mod">
          <ac:chgData name="Carroll, Jennifer" userId="8bfe8e27-a7a9-4219-9d66-099efc0dbe6b" providerId="ADAL" clId="{DAFD3766-E5CE-484A-999A-24E061511088}" dt="2023-10-31T17:38:05.307" v="9" actId="255"/>
          <ac:spMkLst>
            <pc:docMk/>
            <pc:sldMk cId="3869252138" sldId="256"/>
            <ac:spMk id="39" creationId="{976745DA-F623-B697-8631-D918AE1EC092}"/>
          </ac:spMkLst>
        </pc:spChg>
        <pc:spChg chg="mod">
          <ac:chgData name="Carroll, Jennifer" userId="8bfe8e27-a7a9-4219-9d66-099efc0dbe6b" providerId="ADAL" clId="{DAFD3766-E5CE-484A-999A-24E061511088}" dt="2023-10-31T17:38:39.955" v="16" actId="255"/>
          <ac:spMkLst>
            <pc:docMk/>
            <pc:sldMk cId="3869252138" sldId="256"/>
            <ac:spMk id="40" creationId="{239025B4-FBB0-45DB-53FF-79BEF59AD613}"/>
          </ac:spMkLst>
        </pc:spChg>
        <pc:spChg chg="mod">
          <ac:chgData name="Carroll, Jennifer" userId="8bfe8e27-a7a9-4219-9d66-099efc0dbe6b" providerId="ADAL" clId="{DAFD3766-E5CE-484A-999A-24E061511088}" dt="2023-10-31T17:38:26.759" v="13" actId="255"/>
          <ac:spMkLst>
            <pc:docMk/>
            <pc:sldMk cId="3869252138" sldId="256"/>
            <ac:spMk id="41" creationId="{C1EFA7A0-87E1-3F68-12BB-EB5530ECA69F}"/>
          </ac:spMkLst>
        </pc:spChg>
        <pc:spChg chg="mod">
          <ac:chgData name="Carroll, Jennifer" userId="8bfe8e27-a7a9-4219-9d66-099efc0dbe6b" providerId="ADAL" clId="{DAFD3766-E5CE-484A-999A-24E061511088}" dt="2023-10-31T17:38:18.211" v="11" actId="255"/>
          <ac:spMkLst>
            <pc:docMk/>
            <pc:sldMk cId="3869252138" sldId="256"/>
            <ac:spMk id="42" creationId="{8B82B776-A046-49B9-68CD-F1730961349D}"/>
          </ac:spMkLst>
        </pc:spChg>
        <pc:spChg chg="mod">
          <ac:chgData name="Carroll, Jennifer" userId="8bfe8e27-a7a9-4219-9d66-099efc0dbe6b" providerId="ADAL" clId="{DAFD3766-E5CE-484A-999A-24E061511088}" dt="2023-10-31T17:38:31.187" v="14" actId="255"/>
          <ac:spMkLst>
            <pc:docMk/>
            <pc:sldMk cId="3869252138" sldId="256"/>
            <ac:spMk id="43" creationId="{296E3425-BDD2-B5E2-BD0C-431BBA147A94}"/>
          </ac:spMkLst>
        </pc:spChg>
        <pc:spChg chg="mod">
          <ac:chgData name="Carroll, Jennifer" userId="8bfe8e27-a7a9-4219-9d66-099efc0dbe6b" providerId="ADAL" clId="{DAFD3766-E5CE-484A-999A-24E061511088}" dt="2023-10-31T17:38:22.319" v="12" actId="255"/>
          <ac:spMkLst>
            <pc:docMk/>
            <pc:sldMk cId="3869252138" sldId="256"/>
            <ac:spMk id="44" creationId="{B1F7AE3E-7E4C-7AF3-8136-F02BB644950C}"/>
          </ac:spMkLst>
        </pc:spChg>
        <pc:spChg chg="mod">
          <ac:chgData name="Carroll, Jennifer" userId="8bfe8e27-a7a9-4219-9d66-099efc0dbe6b" providerId="ADAL" clId="{DAFD3766-E5CE-484A-999A-24E061511088}" dt="2023-10-31T17:37:38.983" v="3" actId="255"/>
          <ac:spMkLst>
            <pc:docMk/>
            <pc:sldMk cId="3869252138" sldId="256"/>
            <ac:spMk id="45" creationId="{ABD9DF3A-CE7B-5DF0-D684-44E0B91C7D5E}"/>
          </ac:spMkLst>
        </pc:spChg>
        <pc:spChg chg="mod">
          <ac:chgData name="Carroll, Jennifer" userId="8bfe8e27-a7a9-4219-9d66-099efc0dbe6b" providerId="ADAL" clId="{DAFD3766-E5CE-484A-999A-24E061511088}" dt="2023-10-31T17:37:47.945" v="5" actId="255"/>
          <ac:spMkLst>
            <pc:docMk/>
            <pc:sldMk cId="3869252138" sldId="256"/>
            <ac:spMk id="46" creationId="{A136E5EB-A6A4-1600-04DF-5B2638030F32}"/>
          </ac:spMkLst>
        </pc:spChg>
        <pc:spChg chg="mod">
          <ac:chgData name="Carroll, Jennifer" userId="8bfe8e27-a7a9-4219-9d66-099efc0dbe6b" providerId="ADAL" clId="{DAFD3766-E5CE-484A-999A-24E061511088}" dt="2023-10-31T17:37:43.892" v="4" actId="255"/>
          <ac:spMkLst>
            <pc:docMk/>
            <pc:sldMk cId="3869252138" sldId="256"/>
            <ac:spMk id="47" creationId="{1F598C01-A661-6411-CC1A-5EDE762D9027}"/>
          </ac:spMkLst>
        </pc:spChg>
        <pc:spChg chg="mod">
          <ac:chgData name="Carroll, Jennifer" userId="8bfe8e27-a7a9-4219-9d66-099efc0dbe6b" providerId="ADAL" clId="{DAFD3766-E5CE-484A-999A-24E061511088}" dt="2023-10-31T17:37:36.003" v="2" actId="255"/>
          <ac:spMkLst>
            <pc:docMk/>
            <pc:sldMk cId="3869252138" sldId="256"/>
            <ac:spMk id="48" creationId="{33120F7D-5BF1-09CA-AE30-1F3C2CC98DC7}"/>
          </ac:spMkLst>
        </pc:spChg>
        <pc:spChg chg="mod">
          <ac:chgData name="Carroll, Jennifer" userId="8bfe8e27-a7a9-4219-9d66-099efc0dbe6b" providerId="ADAL" clId="{DAFD3766-E5CE-484A-999A-24E061511088}" dt="2023-10-31T17:38:35.553" v="15" actId="255"/>
          <ac:spMkLst>
            <pc:docMk/>
            <pc:sldMk cId="3869252138" sldId="256"/>
            <ac:spMk id="49" creationId="{C402761B-077F-F2B4-5521-F295784283DD}"/>
          </ac:spMkLst>
        </pc:spChg>
        <pc:spChg chg="mod">
          <ac:chgData name="Carroll, Jennifer" userId="8bfe8e27-a7a9-4219-9d66-099efc0dbe6b" providerId="ADAL" clId="{DAFD3766-E5CE-484A-999A-24E061511088}" dt="2023-10-31T17:38:49.493" v="18" actId="255"/>
          <ac:spMkLst>
            <pc:docMk/>
            <pc:sldMk cId="3869252138" sldId="256"/>
            <ac:spMk id="50" creationId="{E27C64E7-7D3A-21D4-F295-F1B9BD4CB673}"/>
          </ac:spMkLst>
        </pc:spChg>
        <pc:spChg chg="mod">
          <ac:chgData name="Carroll, Jennifer" userId="8bfe8e27-a7a9-4219-9d66-099efc0dbe6b" providerId="ADAL" clId="{DAFD3766-E5CE-484A-999A-24E061511088}" dt="2023-10-31T17:38:45.071" v="17" actId="255"/>
          <ac:spMkLst>
            <pc:docMk/>
            <pc:sldMk cId="3869252138" sldId="256"/>
            <ac:spMk id="51" creationId="{909A3D98-862E-0E60-DAD9-0480787A47D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arroll, Jennifer" userId="8bfe8e27-a7a9-4219-9d66-099efc0dbe6b" providerId="ADAL" clId="{DAFD3766-E5CE-484A-999A-24E061511088}" dt="2023-11-01T09:42:50.313" v="59"/>
              <pc2:cmMkLst xmlns:pc2="http://schemas.microsoft.com/office/powerpoint/2019/9/main/command">
                <pc:docMk/>
                <pc:sldMk cId="3869252138" sldId="256"/>
                <pc2:cmMk id="{5CBFD899-AF41-4B4E-9E72-5DE70C0DA3B5}"/>
              </pc2:cmMkLst>
              <pc226:cmRplyChg chg="add">
                <pc226:chgData name="Carroll, Jennifer" userId="8bfe8e27-a7a9-4219-9d66-099efc0dbe6b" providerId="ADAL" clId="{DAFD3766-E5CE-484A-999A-24E061511088}" dt="2023-10-31T17:36:56.679" v="1"/>
                <pc2:cmRplyMkLst xmlns:pc2="http://schemas.microsoft.com/office/powerpoint/2019/9/main/command">
                  <pc:docMk/>
                  <pc:sldMk cId="3869252138" sldId="256"/>
                  <pc2:cmMk id="{5CBFD899-AF41-4B4E-9E72-5DE70C0DA3B5}"/>
                  <pc2:cmRplyMk id="{FA51B6E9-55B4-4E9C-99C9-C810195D16A9}"/>
                </pc2:cmRplyMkLst>
              </pc226:cmRplyChg>
            </pc226:cmChg>
            <pc226:cmChg xmlns:pc226="http://schemas.microsoft.com/office/powerpoint/2022/06/main/command" chg="mod">
              <pc226:chgData name="Carroll, Jennifer" userId="8bfe8e27-a7a9-4219-9d66-099efc0dbe6b" providerId="ADAL" clId="{DAFD3766-E5CE-484A-999A-24E061511088}" dt="2023-11-01T09:42:47.251" v="58"/>
              <pc2:cmMkLst xmlns:pc2="http://schemas.microsoft.com/office/powerpoint/2019/9/main/command">
                <pc:docMk/>
                <pc:sldMk cId="3869252138" sldId="256"/>
                <pc2:cmMk id="{D0C0DBFE-5FA3-403B-8A6F-A07CC4603590}"/>
              </pc2:cmMkLst>
            </pc226:cmChg>
          </p:ext>
        </pc:extLst>
      </pc:sldChg>
      <pc:sldChg chg="modSp mod modCm modNotesTx">
        <pc:chgData name="Carroll, Jennifer" userId="8bfe8e27-a7a9-4219-9d66-099efc0dbe6b" providerId="ADAL" clId="{DAFD3766-E5CE-484A-999A-24E061511088}" dt="2023-11-01T15:19:55.694" v="170" actId="1076"/>
        <pc:sldMkLst>
          <pc:docMk/>
          <pc:sldMk cId="334108219" sldId="257"/>
        </pc:sldMkLst>
        <pc:spChg chg="mod">
          <ac:chgData name="Carroll, Jennifer" userId="8bfe8e27-a7a9-4219-9d66-099efc0dbe6b" providerId="ADAL" clId="{DAFD3766-E5CE-484A-999A-24E061511088}" dt="2023-11-01T15:18:53.856" v="160" actId="1076"/>
          <ac:spMkLst>
            <pc:docMk/>
            <pc:sldMk cId="334108219" sldId="257"/>
            <ac:spMk id="3" creationId="{300D8E5D-AA2D-119F-5176-5F8A72AA4BA2}"/>
          </ac:spMkLst>
        </pc:spChg>
        <pc:spChg chg="mod">
          <ac:chgData name="Carroll, Jennifer" userId="8bfe8e27-a7a9-4219-9d66-099efc0dbe6b" providerId="ADAL" clId="{DAFD3766-E5CE-484A-999A-24E061511088}" dt="2023-11-01T15:19:51.789" v="169" actId="1076"/>
          <ac:spMkLst>
            <pc:docMk/>
            <pc:sldMk cId="334108219" sldId="257"/>
            <ac:spMk id="13" creationId="{F453D65C-BAB2-7B2B-0441-3DCEE8D650E5}"/>
          </ac:spMkLst>
        </pc:spChg>
        <pc:spChg chg="mod">
          <ac:chgData name="Carroll, Jennifer" userId="8bfe8e27-a7a9-4219-9d66-099efc0dbe6b" providerId="ADAL" clId="{DAFD3766-E5CE-484A-999A-24E061511088}" dt="2023-11-01T15:19:39.523" v="167" actId="1076"/>
          <ac:spMkLst>
            <pc:docMk/>
            <pc:sldMk cId="334108219" sldId="257"/>
            <ac:spMk id="14" creationId="{CE7C451B-62DA-7244-3A4C-5EBF0C3874A0}"/>
          </ac:spMkLst>
        </pc:spChg>
        <pc:spChg chg="mod">
          <ac:chgData name="Carroll, Jennifer" userId="8bfe8e27-a7a9-4219-9d66-099efc0dbe6b" providerId="ADAL" clId="{DAFD3766-E5CE-484A-999A-24E061511088}" dt="2023-11-01T15:19:29.052" v="165" actId="1076"/>
          <ac:spMkLst>
            <pc:docMk/>
            <pc:sldMk cId="334108219" sldId="257"/>
            <ac:spMk id="15" creationId="{7508F687-625C-0BBF-AE66-FA3DBDE05BB6}"/>
          </ac:spMkLst>
        </pc:spChg>
        <pc:spChg chg="mod">
          <ac:chgData name="Carroll, Jennifer" userId="8bfe8e27-a7a9-4219-9d66-099efc0dbe6b" providerId="ADAL" clId="{DAFD3766-E5CE-484A-999A-24E061511088}" dt="2023-11-01T15:19:20.943" v="163" actId="1076"/>
          <ac:spMkLst>
            <pc:docMk/>
            <pc:sldMk cId="334108219" sldId="257"/>
            <ac:spMk id="16" creationId="{5497D791-0B79-C2E7-8BA1-B4DF9C8A39D4}"/>
          </ac:spMkLst>
        </pc:spChg>
        <pc:spChg chg="mod">
          <ac:chgData name="Carroll, Jennifer" userId="8bfe8e27-a7a9-4219-9d66-099efc0dbe6b" providerId="ADAL" clId="{DAFD3766-E5CE-484A-999A-24E061511088}" dt="2023-11-01T15:19:10.227" v="161" actId="1076"/>
          <ac:spMkLst>
            <pc:docMk/>
            <pc:sldMk cId="334108219" sldId="257"/>
            <ac:spMk id="17" creationId="{441935BF-7770-E799-1C4B-6670907CD2C8}"/>
          </ac:spMkLst>
        </pc:spChg>
        <pc:spChg chg="mod">
          <ac:chgData name="Carroll, Jennifer" userId="8bfe8e27-a7a9-4219-9d66-099efc0dbe6b" providerId="ADAL" clId="{DAFD3766-E5CE-484A-999A-24E061511088}" dt="2023-11-01T15:19:55.694" v="170" actId="1076"/>
          <ac:spMkLst>
            <pc:docMk/>
            <pc:sldMk cId="334108219" sldId="257"/>
            <ac:spMk id="18" creationId="{4BC39D83-916F-8DB7-FE9F-71F606E67BFF}"/>
          </ac:spMkLst>
        </pc:spChg>
        <pc:spChg chg="mod">
          <ac:chgData name="Carroll, Jennifer" userId="8bfe8e27-a7a9-4219-9d66-099efc0dbe6b" providerId="ADAL" clId="{DAFD3766-E5CE-484A-999A-24E061511088}" dt="2023-11-01T15:19:42.837" v="168" actId="1076"/>
          <ac:spMkLst>
            <pc:docMk/>
            <pc:sldMk cId="334108219" sldId="257"/>
            <ac:spMk id="19" creationId="{58CC208C-5ED1-81EE-1FFB-D2AD1D7640F3}"/>
          </ac:spMkLst>
        </pc:spChg>
        <pc:spChg chg="mod">
          <ac:chgData name="Carroll, Jennifer" userId="8bfe8e27-a7a9-4219-9d66-099efc0dbe6b" providerId="ADAL" clId="{DAFD3766-E5CE-484A-999A-24E061511088}" dt="2023-11-01T15:19:32.602" v="166" actId="1076"/>
          <ac:spMkLst>
            <pc:docMk/>
            <pc:sldMk cId="334108219" sldId="257"/>
            <ac:spMk id="20" creationId="{930E7C46-CC28-BF41-9747-79DAC6D5431E}"/>
          </ac:spMkLst>
        </pc:spChg>
        <pc:spChg chg="mod">
          <ac:chgData name="Carroll, Jennifer" userId="8bfe8e27-a7a9-4219-9d66-099efc0dbe6b" providerId="ADAL" clId="{DAFD3766-E5CE-484A-999A-24E061511088}" dt="2023-11-01T15:19:25.248" v="164" actId="1076"/>
          <ac:spMkLst>
            <pc:docMk/>
            <pc:sldMk cId="334108219" sldId="257"/>
            <ac:spMk id="21" creationId="{C2A71661-D2BC-1772-499B-A22DABE2CE43}"/>
          </ac:spMkLst>
        </pc:spChg>
        <pc:spChg chg="mod">
          <ac:chgData name="Carroll, Jennifer" userId="8bfe8e27-a7a9-4219-9d66-099efc0dbe6b" providerId="ADAL" clId="{DAFD3766-E5CE-484A-999A-24E061511088}" dt="2023-11-01T15:19:16.320" v="162" actId="1076"/>
          <ac:spMkLst>
            <pc:docMk/>
            <pc:sldMk cId="334108219" sldId="257"/>
            <ac:spMk id="22" creationId="{F7913EA2-1485-B0BB-56A2-0A15872E6C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arroll, Jennifer" userId="8bfe8e27-a7a9-4219-9d66-099efc0dbe6b" providerId="ADAL" clId="{DAFD3766-E5CE-484A-999A-24E061511088}" dt="2023-11-01T09:44:45.367" v="102"/>
              <pc2:cmMkLst xmlns:pc2="http://schemas.microsoft.com/office/powerpoint/2019/9/main/command">
                <pc:docMk/>
                <pc:sldMk cId="334108219" sldId="257"/>
                <pc2:cmMk id="{A5A747F8-2FD2-4FA2-8C48-6D1FE7D36533}"/>
              </pc2:cmMkLst>
              <pc226:cmRplyChg chg="add">
                <pc226:chgData name="Carroll, Jennifer" userId="8bfe8e27-a7a9-4219-9d66-099efc0dbe6b" providerId="ADAL" clId="{DAFD3766-E5CE-484A-999A-24E061511088}" dt="2023-11-01T09:43:51.640" v="99"/>
                <pc2:cmRplyMkLst xmlns:pc2="http://schemas.microsoft.com/office/powerpoint/2019/9/main/command">
                  <pc:docMk/>
                  <pc:sldMk cId="334108219" sldId="257"/>
                  <pc2:cmMk id="{A5A747F8-2FD2-4FA2-8C48-6D1FE7D36533}"/>
                  <pc2:cmRplyMk id="{9C9238E0-3AE9-44D3-9C10-EF35EFF673F0}"/>
                </pc2:cmRplyMkLst>
              </pc226:cmRplyChg>
            </pc226:cmChg>
          </p:ext>
        </pc:extLst>
      </pc:sldChg>
      <pc:sldChg chg="addCm modCm">
        <pc:chgData name="Carroll, Jennifer" userId="8bfe8e27-a7a9-4219-9d66-099efc0dbe6b" providerId="ADAL" clId="{DAFD3766-E5CE-484A-999A-24E061511088}" dt="2023-11-01T17:20:31.370" v="174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arroll, Jennifer" userId="8bfe8e27-a7a9-4219-9d66-099efc0dbe6b" providerId="ADAL" clId="{DAFD3766-E5CE-484A-999A-24E061511088}" dt="2023-11-01T17:20:31.370" v="174"/>
              <pc2:cmMkLst xmlns:pc2="http://schemas.microsoft.com/office/powerpoint/2019/9/main/command">
                <pc:docMk/>
                <pc:sldMk cId="1528890003" sldId="258"/>
                <pc2:cmMk id="{2EC9A428-ACEA-42D7-8DB2-56CA4FDC83B9}"/>
              </pc2:cmMkLst>
            </pc226:cmChg>
            <pc226:cmChg xmlns:pc226="http://schemas.microsoft.com/office/powerpoint/2022/06/main/command" chg="mod">
              <pc226:chgData name="Carroll, Jennifer" userId="8bfe8e27-a7a9-4219-9d66-099efc0dbe6b" providerId="ADAL" clId="{DAFD3766-E5CE-484A-999A-24E061511088}" dt="2023-11-01T15:30:26.424" v="173"/>
              <pc2:cmMkLst xmlns:pc2="http://schemas.microsoft.com/office/powerpoint/2019/9/main/command">
                <pc:docMk/>
                <pc:sldMk cId="1528890003" sldId="258"/>
                <pc2:cmMk id="{9C16AE2B-7C1B-40AB-918C-0B15B26C0281}"/>
              </pc2:cmMkLst>
              <pc226:cmRplyChg chg="add">
                <pc226:chgData name="Carroll, Jennifer" userId="8bfe8e27-a7a9-4219-9d66-099efc0dbe6b" providerId="ADAL" clId="{DAFD3766-E5CE-484A-999A-24E061511088}" dt="2023-11-01T15:20:23.970" v="171"/>
                <pc2:cmRplyMkLst xmlns:pc2="http://schemas.microsoft.com/office/powerpoint/2019/9/main/command">
                  <pc:docMk/>
                  <pc:sldMk cId="1528890003" sldId="258"/>
                  <pc2:cmMk id="{9C16AE2B-7C1B-40AB-918C-0B15B26C0281}"/>
                  <pc2:cmRplyMk id="{805E50D5-9A7F-45B0-9ACD-EB2B397EE639}"/>
                </pc2:cmRplyMkLst>
              </pc226:cmRplyChg>
              <pc226:cmRplyChg chg="add">
                <pc226:chgData name="Carroll, Jennifer" userId="8bfe8e27-a7a9-4219-9d66-099efc0dbe6b" providerId="ADAL" clId="{DAFD3766-E5CE-484A-999A-24E061511088}" dt="2023-11-01T15:30:26.424" v="173"/>
                <pc2:cmRplyMkLst xmlns:pc2="http://schemas.microsoft.com/office/powerpoint/2019/9/main/command">
                  <pc:docMk/>
                  <pc:sldMk cId="1528890003" sldId="258"/>
                  <pc2:cmMk id="{9C16AE2B-7C1B-40AB-918C-0B15B26C0281}"/>
                  <pc2:cmRplyMk id="{F698A8F4-E8C9-435C-B2B9-9959C1528627}"/>
                </pc2:cmRplyMkLst>
              </pc226:cmRplyChg>
            </pc226:cmChg>
            <pc226:cmChg xmlns:pc226="http://schemas.microsoft.com/office/powerpoint/2022/06/main/command" chg="mod">
              <pc226:chgData name="Carroll, Jennifer" userId="8bfe8e27-a7a9-4219-9d66-099efc0dbe6b" providerId="ADAL" clId="{DAFD3766-E5CE-484A-999A-24E061511088}" dt="2023-11-01T14:22:03.869" v="149"/>
              <pc2:cmMkLst xmlns:pc2="http://schemas.microsoft.com/office/powerpoint/2019/9/main/command">
                <pc:docMk/>
                <pc:sldMk cId="1528890003" sldId="258"/>
                <pc2:cmMk id="{CF0EBA5E-58E0-4D8D-89B5-724C85EC1DF6}"/>
              </pc2:cmMkLst>
              <pc226:cmRplyChg chg="add">
                <pc226:chgData name="Carroll, Jennifer" userId="8bfe8e27-a7a9-4219-9d66-099efc0dbe6b" providerId="ADAL" clId="{DAFD3766-E5CE-484A-999A-24E061511088}" dt="2023-10-31T17:40:00.056" v="19"/>
                <pc2:cmRplyMkLst xmlns:pc2="http://schemas.microsoft.com/office/powerpoint/2019/9/main/command">
                  <pc:docMk/>
                  <pc:sldMk cId="1528890003" sldId="258"/>
                  <pc2:cmMk id="{CF0EBA5E-58E0-4D8D-89B5-724C85EC1DF6}"/>
                  <pc2:cmRplyMk id="{F0786943-AEDA-4107-9E63-61D73906D471}"/>
                </pc2:cmRplyMkLst>
              </pc226:cmRplyChg>
            </pc226:cmChg>
          </p:ext>
        </pc:extLst>
      </pc:sldChg>
      <pc:sldChg chg="modSp mod modCm">
        <pc:chgData name="Carroll, Jennifer" userId="8bfe8e27-a7a9-4219-9d66-099efc0dbe6b" providerId="ADAL" clId="{DAFD3766-E5CE-484A-999A-24E061511088}" dt="2023-11-01T09:42:28.417" v="57"/>
        <pc:sldMkLst>
          <pc:docMk/>
          <pc:sldMk cId="518959989" sldId="260"/>
        </pc:sldMkLst>
        <pc:spChg chg="mod">
          <ac:chgData name="Carroll, Jennifer" userId="8bfe8e27-a7a9-4219-9d66-099efc0dbe6b" providerId="ADAL" clId="{DAFD3766-E5CE-484A-999A-24E061511088}" dt="2023-11-01T09:41:37.360" v="54" actId="255"/>
          <ac:spMkLst>
            <pc:docMk/>
            <pc:sldMk cId="518959989" sldId="260"/>
            <ac:spMk id="15" creationId="{3E6E3104-19D0-B8E5-C370-26D76FE8480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Carroll, Jennifer" userId="8bfe8e27-a7a9-4219-9d66-099efc0dbe6b" providerId="ADAL" clId="{DAFD3766-E5CE-484A-999A-24E061511088}" dt="2023-11-01T09:42:26.357" v="56"/>
              <pc2:cmMkLst xmlns:pc2="http://schemas.microsoft.com/office/powerpoint/2019/9/main/command">
                <pc:docMk/>
                <pc:sldMk cId="518959989" sldId="260"/>
                <pc2:cmMk id="{35503733-3FE2-4051-B7A7-ACB46A7E1650}"/>
              </pc2:cmMkLst>
            </pc226:cmChg>
            <pc226:cmChg xmlns:pc226="http://schemas.microsoft.com/office/powerpoint/2022/06/main/command" chg="mod">
              <pc226:chgData name="Carroll, Jennifer" userId="8bfe8e27-a7a9-4219-9d66-099efc0dbe6b" providerId="ADAL" clId="{DAFD3766-E5CE-484A-999A-24E061511088}" dt="2023-11-01T09:42:28.417" v="57"/>
              <pc2:cmMkLst xmlns:pc2="http://schemas.microsoft.com/office/powerpoint/2019/9/main/command">
                <pc:docMk/>
                <pc:sldMk cId="518959989" sldId="260"/>
                <pc2:cmMk id="{D9D75684-EB24-4B19-854D-E2656CFB2C82}"/>
              </pc2:cmMkLst>
              <pc226:cmRplyChg chg="add">
                <pc226:chgData name="Carroll, Jennifer" userId="8bfe8e27-a7a9-4219-9d66-099efc0dbe6b" providerId="ADAL" clId="{DAFD3766-E5CE-484A-999A-24E061511088}" dt="2023-10-31T17:35:53.406" v="0"/>
                <pc2:cmRplyMkLst xmlns:pc2="http://schemas.microsoft.com/office/powerpoint/2019/9/main/command">
                  <pc:docMk/>
                  <pc:sldMk cId="518959989" sldId="260"/>
                  <pc2:cmMk id="{D9D75684-EB24-4B19-854D-E2656CFB2C82}"/>
                  <pc2:cmRplyMk id="{2EE110B2-8300-4A04-B3C7-BC2A8163F3DA}"/>
                </pc2:cmRplyMkLst>
              </pc226:cmRplyChg>
            </pc226:cmChg>
          </p:ext>
        </pc:extLst>
      </pc:sldChg>
      <pc:sldChg chg="modSp mod modCm">
        <pc:chgData name="Carroll, Jennifer" userId="8bfe8e27-a7a9-4219-9d66-099efc0dbe6b" providerId="ADAL" clId="{DAFD3766-E5CE-484A-999A-24E061511088}" dt="2023-11-01T14:21:54.405" v="148"/>
        <pc:sldMkLst>
          <pc:docMk/>
          <pc:sldMk cId="3142014570" sldId="261"/>
        </pc:sldMkLst>
        <pc:spChg chg="mod">
          <ac:chgData name="Carroll, Jennifer" userId="8bfe8e27-a7a9-4219-9d66-099efc0dbe6b" providerId="ADAL" clId="{DAFD3766-E5CE-484A-999A-24E061511088}" dt="2023-11-01T14:21:48.559" v="146" actId="20577"/>
          <ac:spMkLst>
            <pc:docMk/>
            <pc:sldMk cId="3142014570" sldId="261"/>
            <ac:spMk id="13" creationId="{2BBDB381-454E-F9F6-4691-00A01E8CB2A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arroll, Jennifer" userId="8bfe8e27-a7a9-4219-9d66-099efc0dbe6b" providerId="ADAL" clId="{DAFD3766-E5CE-484A-999A-24E061511088}" dt="2023-11-01T14:21:54.405" v="148"/>
              <pc2:cmMkLst xmlns:pc2="http://schemas.microsoft.com/office/powerpoint/2019/9/main/command">
                <pc:docMk/>
                <pc:sldMk cId="3142014570" sldId="261"/>
                <pc2:cmMk id="{2A4E4148-6113-485C-B0EE-93BC3A7F237E}"/>
              </pc2:cmMkLst>
              <pc226:cmRplyChg chg="mod modRxn">
                <pc226:chgData name="Carroll, Jennifer" userId="8bfe8e27-a7a9-4219-9d66-099efc0dbe6b" providerId="ADAL" clId="{DAFD3766-E5CE-484A-999A-24E061511088}" dt="2023-11-01T14:21:51.442" v="147"/>
                <pc2:cmRplyMkLst xmlns:pc2="http://schemas.microsoft.com/office/powerpoint/2019/9/main/command">
                  <pc:docMk/>
                  <pc:sldMk cId="3142014570" sldId="261"/>
                  <pc2:cmMk id="{2A4E4148-6113-485C-B0EE-93BC3A7F237E}"/>
                  <pc2:cmRplyMk id="{0C12A47B-8131-463D-A8DF-9E8B0F317D5C}"/>
                </pc2:cmRplyMkLst>
              </pc226:cmRplyChg>
              <pc226:cmRplyChg chg="add">
                <pc226:chgData name="Carroll, Jennifer" userId="8bfe8e27-a7a9-4219-9d66-099efc0dbe6b" providerId="ADAL" clId="{DAFD3766-E5CE-484A-999A-24E061511088}" dt="2023-11-01T09:45:47.575" v="104"/>
                <pc2:cmRplyMkLst xmlns:pc2="http://schemas.microsoft.com/office/powerpoint/2019/9/main/command">
                  <pc:docMk/>
                  <pc:sldMk cId="3142014570" sldId="261"/>
                  <pc2:cmMk id="{2A4E4148-6113-485C-B0EE-93BC3A7F237E}"/>
                  <pc2:cmRplyMk id="{46EB56BB-B6E0-4630-9F93-876D09D6EF23}"/>
                </pc2:cmRplyMkLst>
              </pc226:cmRplyChg>
              <pc226:cmRplyChg chg="add">
                <pc226:chgData name="Carroll, Jennifer" userId="8bfe8e27-a7a9-4219-9d66-099efc0dbe6b" providerId="ADAL" clId="{DAFD3766-E5CE-484A-999A-24E061511088}" dt="2023-11-01T09:45:18.565" v="103"/>
                <pc2:cmRplyMkLst xmlns:pc2="http://schemas.microsoft.com/office/powerpoint/2019/9/main/command">
                  <pc:docMk/>
                  <pc:sldMk cId="3142014570" sldId="261"/>
                  <pc2:cmMk id="{2A4E4148-6113-485C-B0EE-93BC3A7F237E}"/>
                  <pc2:cmRplyMk id="{A54FB3DE-7CF8-4AC0-A91B-FE4409D04F94}"/>
                </pc2:cmRplyMkLst>
              </pc226:cmRplyChg>
            </pc226:cmChg>
          </p:ext>
        </pc:extLst>
      </pc:sldChg>
    </pc:docChg>
  </pc:docChgLst>
  <pc:docChgLst>
    <pc:chgData name="Myers, Melissa" userId="S::mmyers2@chamberlain.edu::a57e1d19-8594-4d91-aae3-9cc9c9f9f365" providerId="AD" clId="Web-{C2AF669D-AAD4-4C08-B4EB-D688BAD6B55B}"/>
    <pc:docChg chg="">
      <pc:chgData name="Myers, Melissa" userId="S::mmyers2@chamberlain.edu::a57e1d19-8594-4d91-aae3-9cc9c9f9f365" providerId="AD" clId="Web-{C2AF669D-AAD4-4C08-B4EB-D688BAD6B55B}" dt="2023-10-31T19:22:59.546" v="6"/>
      <pc:docMkLst>
        <pc:docMk/>
      </pc:docMkLst>
      <pc:sldChg chg="modCm">
        <pc:chgData name="Myers, Melissa" userId="S::mmyers2@chamberlain.edu::a57e1d19-8594-4d91-aae3-9cc9c9f9f365" providerId="AD" clId="Web-{C2AF669D-AAD4-4C08-B4EB-D688BAD6B55B}" dt="2023-10-31T19:19:01.102" v="3"/>
        <pc:sldMkLst>
          <pc:docMk/>
          <pc:sldMk cId="3869252138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yers, Melissa" userId="S::mmyers2@chamberlain.edu::a57e1d19-8594-4d91-aae3-9cc9c9f9f365" providerId="AD" clId="Web-{C2AF669D-AAD4-4C08-B4EB-D688BAD6B55B}" dt="2023-10-31T19:18:58.086" v="2"/>
              <pc2:cmMkLst xmlns:pc2="http://schemas.microsoft.com/office/powerpoint/2019/9/main/command">
                <pc:docMk/>
                <pc:sldMk cId="3869252138" sldId="256"/>
                <pc2:cmMk id="{5CBFD899-AF41-4B4E-9E72-5DE70C0DA3B5}"/>
              </pc2:cmMkLst>
              <pc226:cmRplyChg chg="mod modRxn">
                <pc226:chgData name="Myers, Melissa" userId="S::mmyers2@chamberlain.edu::a57e1d19-8594-4d91-aae3-9cc9c9f9f365" providerId="AD" clId="Web-{C2AF669D-AAD4-4C08-B4EB-D688BAD6B55B}" dt="2023-10-31T19:18:58.086" v="2"/>
                <pc2:cmRplyMkLst xmlns:pc2="http://schemas.microsoft.com/office/powerpoint/2019/9/main/command">
                  <pc:docMk/>
                  <pc:sldMk cId="3869252138" sldId="256"/>
                  <pc2:cmMk id="{5CBFD899-AF41-4B4E-9E72-5DE70C0DA3B5}"/>
                  <pc2:cmRplyMk id="{FA51B6E9-55B4-4E9C-99C9-C810195D16A9}"/>
                </pc2:cmRplyMkLst>
              </pc226:cmRplyChg>
            </pc226:cmChg>
            <pc226:cmChg xmlns:pc226="http://schemas.microsoft.com/office/powerpoint/2022/06/main/command" chg="mod modRxn">
              <pc226:chgData name="Myers, Melissa" userId="S::mmyers2@chamberlain.edu::a57e1d19-8594-4d91-aae3-9cc9c9f9f365" providerId="AD" clId="Web-{C2AF669D-AAD4-4C08-B4EB-D688BAD6B55B}" dt="2023-10-31T19:19:01.102" v="3"/>
              <pc2:cmMkLst xmlns:pc2="http://schemas.microsoft.com/office/powerpoint/2019/9/main/command">
                <pc:docMk/>
                <pc:sldMk cId="3869252138" sldId="256"/>
                <pc2:cmMk id="{D0C0DBFE-5FA3-403B-8A6F-A07CC4603590}"/>
              </pc2:cmMkLst>
            </pc226:cmChg>
          </p:ext>
        </pc:extLst>
      </pc:sldChg>
      <pc:sldChg chg="addCm">
        <pc:chgData name="Myers, Melissa" userId="S::mmyers2@chamberlain.edu::a57e1d19-8594-4d91-aae3-9cc9c9f9f365" providerId="AD" clId="Web-{C2AF669D-AAD4-4C08-B4EB-D688BAD6B55B}" dt="2023-10-31T19:19:35.056" v="4"/>
        <pc:sldMkLst>
          <pc:docMk/>
          <pc:sldMk cId="334108219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yers, Melissa" userId="S::mmyers2@chamberlain.edu::a57e1d19-8594-4d91-aae3-9cc9c9f9f365" providerId="AD" clId="Web-{C2AF669D-AAD4-4C08-B4EB-D688BAD6B55B}" dt="2023-10-31T19:19:35.056" v="4"/>
              <pc2:cmMkLst xmlns:pc2="http://schemas.microsoft.com/office/powerpoint/2019/9/main/command">
                <pc:docMk/>
                <pc:sldMk cId="334108219" sldId="257"/>
                <pc2:cmMk id="{A5A747F8-2FD2-4FA2-8C48-6D1FE7D36533}"/>
              </pc2:cmMkLst>
            </pc226:cmChg>
          </p:ext>
        </pc:extLst>
      </pc:sldChg>
      <pc:sldChg chg="modCm">
        <pc:chgData name="Myers, Melissa" userId="S::mmyers2@chamberlain.edu::a57e1d19-8594-4d91-aae3-9cc9c9f9f365" providerId="AD" clId="Web-{C2AF669D-AAD4-4C08-B4EB-D688BAD6B55B}" dt="2023-10-31T19:17:30.537" v="0"/>
        <pc:sldMkLst>
          <pc:docMk/>
          <pc:sldMk cId="15288900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yers, Melissa" userId="S::mmyers2@chamberlain.edu::a57e1d19-8594-4d91-aae3-9cc9c9f9f365" providerId="AD" clId="Web-{C2AF669D-AAD4-4C08-B4EB-D688BAD6B55B}" dt="2023-10-31T19:17:30.537" v="0"/>
              <pc2:cmMkLst xmlns:pc2="http://schemas.microsoft.com/office/powerpoint/2019/9/main/command">
                <pc:docMk/>
                <pc:sldMk cId="1528890003" sldId="258"/>
                <pc2:cmMk id="{CF0EBA5E-58E0-4D8D-89B5-724C85EC1DF6}"/>
              </pc2:cmMkLst>
              <pc226:cmRplyChg chg="mod modRxn">
                <pc226:chgData name="Myers, Melissa" userId="S::mmyers2@chamberlain.edu::a57e1d19-8594-4d91-aae3-9cc9c9f9f365" providerId="AD" clId="Web-{C2AF669D-AAD4-4C08-B4EB-D688BAD6B55B}" dt="2023-10-31T19:17:30.537" v="0"/>
                <pc2:cmRplyMkLst xmlns:pc2="http://schemas.microsoft.com/office/powerpoint/2019/9/main/command">
                  <pc:docMk/>
                  <pc:sldMk cId="1528890003" sldId="258"/>
                  <pc2:cmMk id="{CF0EBA5E-58E0-4D8D-89B5-724C85EC1DF6}"/>
                  <pc2:cmRplyMk id="{F0786943-AEDA-4107-9E63-61D73906D471}"/>
                </pc2:cmRplyMkLst>
              </pc226:cmRplyChg>
            </pc226:cmChg>
          </p:ext>
        </pc:extLst>
      </pc:sldChg>
      <pc:sldChg chg="addCm modCm">
        <pc:chgData name="Myers, Melissa" userId="S::mmyers2@chamberlain.edu::a57e1d19-8594-4d91-aae3-9cc9c9f9f365" providerId="AD" clId="Web-{C2AF669D-AAD4-4C08-B4EB-D688BAD6B55B}" dt="2023-10-31T19:22:59.546" v="6"/>
        <pc:sldMkLst>
          <pc:docMk/>
          <pc:sldMk cId="518959989" sldId="2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yers, Melissa" userId="S::mmyers2@chamberlain.edu::a57e1d19-8594-4d91-aae3-9cc9c9f9f365" providerId="AD" clId="Web-{C2AF669D-AAD4-4C08-B4EB-D688BAD6B55B}" dt="2023-10-31T19:22:59.546" v="6"/>
              <pc2:cmMkLst xmlns:pc2="http://schemas.microsoft.com/office/powerpoint/2019/9/main/command">
                <pc:docMk/>
                <pc:sldMk cId="518959989" sldId="260"/>
                <pc2:cmMk id="{35503733-3FE2-4051-B7A7-ACB46A7E1650}"/>
              </pc2:cmMkLst>
            </pc226:cmChg>
            <pc226:cmChg xmlns:pc226="http://schemas.microsoft.com/office/powerpoint/2022/06/main/command" chg="">
              <pc226:chgData name="Myers, Melissa" userId="S::mmyers2@chamberlain.edu::a57e1d19-8594-4d91-aae3-9cc9c9f9f365" providerId="AD" clId="Web-{C2AF669D-AAD4-4C08-B4EB-D688BAD6B55B}" dt="2023-10-31T19:18:13.616" v="1"/>
              <pc2:cmMkLst xmlns:pc2="http://schemas.microsoft.com/office/powerpoint/2019/9/main/command">
                <pc:docMk/>
                <pc:sldMk cId="518959989" sldId="260"/>
                <pc2:cmMk id="{D9D75684-EB24-4B19-854D-E2656CFB2C82}"/>
              </pc2:cmMkLst>
              <pc226:cmRplyChg chg="add">
                <pc226:chgData name="Myers, Melissa" userId="S::mmyers2@chamberlain.edu::a57e1d19-8594-4d91-aae3-9cc9c9f9f365" providerId="AD" clId="Web-{C2AF669D-AAD4-4C08-B4EB-D688BAD6B55B}" dt="2023-10-31T19:18:13.616" v="1"/>
                <pc2:cmRplyMkLst xmlns:pc2="http://schemas.microsoft.com/office/powerpoint/2019/9/main/command">
                  <pc:docMk/>
                  <pc:sldMk cId="518959989" sldId="260"/>
                  <pc2:cmMk id="{D9D75684-EB24-4B19-854D-E2656CFB2C82}"/>
                  <pc2:cmRplyMk id="{9C6B0A29-E9B0-4D4A-9749-80DA0AB9D149}"/>
                </pc2:cmRplyMkLst>
              </pc226:cmRplyChg>
            </pc226:cmChg>
          </p:ext>
        </pc:extLst>
      </pc:sldChg>
      <pc:sldChg chg="addCm">
        <pc:chgData name="Myers, Melissa" userId="S::mmyers2@chamberlain.edu::a57e1d19-8594-4d91-aae3-9cc9c9f9f365" providerId="AD" clId="Web-{C2AF669D-AAD4-4C08-B4EB-D688BAD6B55B}" dt="2023-10-31T19:22:06.529" v="5"/>
        <pc:sldMkLst>
          <pc:docMk/>
          <pc:sldMk cId="314201457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yers, Melissa" userId="S::mmyers2@chamberlain.edu::a57e1d19-8594-4d91-aae3-9cc9c9f9f365" providerId="AD" clId="Web-{C2AF669D-AAD4-4C08-B4EB-D688BAD6B55B}" dt="2023-10-31T19:22:06.529" v="5"/>
              <pc2:cmMkLst xmlns:pc2="http://schemas.microsoft.com/office/powerpoint/2019/9/main/command">
                <pc:docMk/>
                <pc:sldMk cId="3142014570" sldId="261"/>
                <pc2:cmMk id="{2A4E4148-6113-485C-B0EE-93BC3A7F237E}"/>
              </pc2:cmMkLst>
            </pc226:cmChg>
          </p:ext>
        </pc:extLst>
      </pc:sldChg>
    </pc:docChg>
  </pc:docChgLst>
  <pc:docChgLst>
    <pc:chgData name="Steen, Kasey" userId="8d85d870-6451-43d4-af60-7863e8119558" providerId="ADAL" clId="{408CD512-2C2B-491B-A197-6D474FE21658}"/>
    <pc:docChg chg="custSel modSld">
      <pc:chgData name="Steen, Kasey" userId="8d85d870-6451-43d4-af60-7863e8119558" providerId="ADAL" clId="{408CD512-2C2B-491B-A197-6D474FE21658}" dt="2023-10-24T17:23:35.762" v="240"/>
      <pc:docMkLst>
        <pc:docMk/>
      </pc:docMkLst>
      <pc:sldChg chg="modNotesTx">
        <pc:chgData name="Steen, Kasey" userId="8d85d870-6451-43d4-af60-7863e8119558" providerId="ADAL" clId="{408CD512-2C2B-491B-A197-6D474FE21658}" dt="2023-10-24T17:18:36.264" v="229"/>
        <pc:sldMkLst>
          <pc:docMk/>
          <pc:sldMk cId="3869252138" sldId="256"/>
        </pc:sldMkLst>
      </pc:sldChg>
      <pc:sldChg chg="modNotesTx">
        <pc:chgData name="Steen, Kasey" userId="8d85d870-6451-43d4-af60-7863e8119558" providerId="ADAL" clId="{408CD512-2C2B-491B-A197-6D474FE21658}" dt="2023-10-24T17:18:20.924" v="222" actId="20577"/>
        <pc:sldMkLst>
          <pc:docMk/>
          <pc:sldMk cId="334108219" sldId="257"/>
        </pc:sldMkLst>
      </pc:sldChg>
      <pc:sldChg chg="modSp mod modCm">
        <pc:chgData name="Steen, Kasey" userId="8d85d870-6451-43d4-af60-7863e8119558" providerId="ADAL" clId="{408CD512-2C2B-491B-A197-6D474FE21658}" dt="2023-10-24T17:23:35.762" v="240"/>
        <pc:sldMkLst>
          <pc:docMk/>
          <pc:sldMk cId="1528890003" sldId="258"/>
        </pc:sldMkLst>
        <pc:spChg chg="mod">
          <ac:chgData name="Steen, Kasey" userId="8d85d870-6451-43d4-af60-7863e8119558" providerId="ADAL" clId="{408CD512-2C2B-491B-A197-6D474FE21658}" dt="2023-10-24T17:20:38.433" v="238" actId="20577"/>
          <ac:spMkLst>
            <pc:docMk/>
            <pc:sldMk cId="1528890003" sldId="258"/>
            <ac:spMk id="2" creationId="{97D4F66A-4959-7E86-212A-DA9BC87612B8}"/>
          </ac:spMkLst>
        </pc:spChg>
        <pc:spChg chg="mod">
          <ac:chgData name="Steen, Kasey" userId="8d85d870-6451-43d4-af60-7863e8119558" providerId="ADAL" clId="{408CD512-2C2B-491B-A197-6D474FE21658}" dt="2023-10-24T17:20:39.198" v="239" actId="1076"/>
          <ac:spMkLst>
            <pc:docMk/>
            <pc:sldMk cId="1528890003" sldId="258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Steen, Kasey" userId="8d85d870-6451-43d4-af60-7863e8119558" providerId="ADAL" clId="{408CD512-2C2B-491B-A197-6D474FE21658}" dt="2023-10-24T17:23:35.762" v="240"/>
              <pc2:cmMkLst xmlns:pc2="http://schemas.microsoft.com/office/powerpoint/2019/9/main/command">
                <pc:docMk/>
                <pc:sldMk cId="1528890003" sldId="258"/>
                <pc2:cmMk id="{0E32C26A-5A10-4000-996B-97969CFCC94B}"/>
              </pc2:cmMkLst>
              <pc226:cmRplyChg chg="add">
                <pc226:chgData name="Steen, Kasey" userId="8d85d870-6451-43d4-af60-7863e8119558" providerId="ADAL" clId="{408CD512-2C2B-491B-A197-6D474FE21658}" dt="2023-10-24T17:23:35.762" v="240"/>
                <pc2:cmRplyMkLst xmlns:pc2="http://schemas.microsoft.com/office/powerpoint/2019/9/main/command">
                  <pc:docMk/>
                  <pc:sldMk cId="1528890003" sldId="258"/>
                  <pc2:cmMk id="{0E32C26A-5A10-4000-996B-97969CFCC94B}"/>
                  <pc2:cmRplyMk id="{7911B785-3EDD-4481-8B1F-4B79F26D9B09}"/>
                </pc2:cmRplyMkLst>
              </pc226:cmRplyChg>
            </pc226:cmChg>
          </p:ext>
        </pc:extLst>
      </pc:sldChg>
      <pc:sldChg chg="modNotesTx">
        <pc:chgData name="Steen, Kasey" userId="8d85d870-6451-43d4-af60-7863e8119558" providerId="ADAL" clId="{408CD512-2C2B-491B-A197-6D474FE21658}" dt="2023-10-24T17:20:14.963" v="237" actId="20577"/>
        <pc:sldMkLst>
          <pc:docMk/>
          <pc:sldMk cId="518959989" sldId="260"/>
        </pc:sldMkLst>
      </pc:sldChg>
      <pc:sldChg chg="modNotesTx">
        <pc:chgData name="Steen, Kasey" userId="8d85d870-6451-43d4-af60-7863e8119558" providerId="ADAL" clId="{408CD512-2C2B-491B-A197-6D474FE21658}" dt="2023-10-24T16:16:15.487" v="130" actId="20577"/>
        <pc:sldMkLst>
          <pc:docMk/>
          <pc:sldMk cId="3142014570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08DFC-F792-4DE4-9D06-33F2E2737B2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B5F59-0E78-4E4A-BB8F-A5411ED83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8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94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40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15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34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references here for every cited scholarly source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9B5F59-0E78-4E4A-BB8F-A5411ED832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2624-6D3F-9D3A-04A9-4531A4CC7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4DEC39-AFE1-DDAF-C07D-608BC3391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3AE6B-6476-2818-CC55-F18CC844F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CE03-005E-48A8-B3EE-3DB83A4791F2}" type="datetime1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07D4E-1275-2C99-0BFF-B48B8AE1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A562E-319F-9E57-B94F-D0D2416D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9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8A4C-414E-2D89-2880-AD9327382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140B4-0CC4-C543-EC2E-FA9230A95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48340-6D16-7610-746C-EEA71EA4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B2024-EF01-484B-B809-4DC5D0C24109}" type="datetime1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CA467-87E8-195D-3C56-DB9939D42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7A82-671A-E0C9-7744-D0AD0173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8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78494B-55A8-B1BC-3A8A-45B0E2B11F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92BA82-A187-18A6-5049-B9D57F67F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C66D9-3430-0E6A-5EA8-D81613429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0099-AC47-4CB6-A712-03E91D8BD16B}" type="datetime1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82569-BE47-AB7A-557B-549DA936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F4E0E-9175-451D-61FD-53653CCB7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6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A57A-814A-6C10-5EFD-599FBDE6F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2C750-8239-A56A-5C33-22FA279EE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EC117-D05C-CEC7-A658-8115A570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CD76-FD59-4D63-867C-D5D52D5F06F2}" type="datetime1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54EE2-8A1C-B33D-BD84-26F59D93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FFE4E-CBA7-2001-2492-6A00EC89A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1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FC414-91DF-BE99-74E7-53555888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4F579-557B-67DE-39B5-178443719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8B513-FD7A-8A42-7B78-CF42307D6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00F6-F204-4485-8081-72E7A175327F}" type="datetime1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1D4E1-8CF2-1696-E26F-73B34AE43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0CAC7-D3B1-0646-9026-604A8C4E0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7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F568-6AD1-BBEB-0554-A5F4BC19E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C05E4-FB5C-151A-01F0-0BE99F71D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D4CEE-317D-79E4-C5CA-E614F5911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E8F86-465A-E805-22D4-6A131F0D3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4EB-2792-42D2-8990-E4D166EEE676}" type="datetime1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23C41-F467-6389-1743-E5A196C5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4D54A-B81F-7153-7CBE-C97343BC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4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6F6C1-15D3-A5F3-B7B2-9F5F71F6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E1528-0987-2305-93B9-18001552B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3081B-B6AA-0D84-3F82-0C7D3AE90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6FCF30-F833-4526-922D-3F59DBCBE4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2D58D7-ACFE-1A77-5545-B460B5190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2DF5F-B347-DC3F-CCEF-484321B0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59B7-C56A-44F4-9D42-2FD5BB2A2D76}" type="datetime1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FFC3C5-4041-20EA-6F6E-DD1E625C2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D61D88-2BB4-8CD0-9721-AF24F14A9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2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21A2-09E9-1FCE-8E7C-95C18C4AF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9186BC-7357-05FD-28A6-EADD9ECA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15ED4-394F-480C-90BF-7690B6F133B3}" type="datetime1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4A890-45A3-2831-4527-F2CEAE3B1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F47FB-3F73-9605-9385-9C76AB1C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1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DC3673-AF05-52D5-2263-244E037AC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3963-CDE0-4A1F-8979-843F6096E058}" type="datetime1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E38C73-6643-08FB-4472-B626E9EF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22214-2088-7AFE-99B9-42362FFE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3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10353-B762-342C-D2FB-F849DA65C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8DC2E-297B-7B4B-B8DE-489AAFEBD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CFBF1-1409-A216-A600-C1BC0B4F7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1AB96-30B8-178C-CAC3-BE715EB63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471C-91CE-4FE6-AD4B-8DBE416ADA91}" type="datetime1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41A02-B2FB-3B27-54C1-94DBC1F5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36338-3444-77DA-C794-2533DBE7C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2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786A4-649A-8A4C-97E1-03EEF0C5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4BCAA-3649-BC45-75EF-2CC454758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D64CEC-DC6A-2C10-7B96-4C28D89CF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FE5AA-392C-D06F-C866-3DC3526C8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E4462-0EF1-47C5-969F-2360069BF19C}" type="datetime1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5C231-B305-1F9C-5901-2481A472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03CBD-EF71-1FA3-39B5-E8C1339F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9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03682B-D5E3-97B0-F27C-2700D272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13400-912E-D3A2-65CD-B9D9FDE4B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2B81C-B4D9-0F08-87A2-053EEEECC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FD2FD-ACB4-4A6D-93D4-12E0EA98F82D}" type="datetime1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36D71-DDAC-081D-D96B-23C63F95D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2023. Chamberlain University LLC.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D24CD-38EA-CF15-68DA-8D1C1F666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D53A0-14B8-4FC0-B7C4-A5230A4C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1" y="777193"/>
            <a:ext cx="9613397" cy="189864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9326" y="2153890"/>
            <a:ext cx="8921672" cy="1713305"/>
          </a:xfrm>
        </p:spPr>
        <p:txBody>
          <a:bodyPr anchor="b">
            <a:normAutofit fontScale="90000"/>
          </a:bodyPr>
          <a:lstStyle/>
          <a:p>
            <a:pPr marL="4572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kern="0" dirty="0">
                <a:solidFill>
                  <a:srgbClr val="002060"/>
                </a:solidFill>
                <a:effectLst/>
                <a:latin typeface="+mn-lt"/>
                <a:ea typeface="MS Mincho" panose="02020609040205080304" pitchFamily="49" charset="-128"/>
                <a:cs typeface="Arial" panose="020B0604020202020204" pitchFamily="34" charset="0"/>
              </a:rPr>
              <a:t>NR507 Week 7</a:t>
            </a:r>
            <a:br>
              <a:rPr lang="en-US" sz="2000" b="1" kern="0" dirty="0">
                <a:solidFill>
                  <a:srgbClr val="002060"/>
                </a:solidFill>
                <a:effectLst/>
                <a:latin typeface="+mn-lt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en-US" sz="2000" b="1" kern="0" dirty="0">
                <a:solidFill>
                  <a:srgbClr val="002060"/>
                </a:solidFill>
                <a:effectLst/>
                <a:latin typeface="+mn-lt"/>
                <a:ea typeface="MS Mincho" panose="02020609040205080304" pitchFamily="49" charset="-128"/>
                <a:cs typeface="Arial" panose="020B0604020202020204" pitchFamily="34" charset="0"/>
              </a:rPr>
              <a:t>Choose Your Pathophysiology Adventure Presentation Template</a:t>
            </a:r>
            <a:b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endParaRPr lang="en-US" sz="80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D82D100-F6E5-46E7-1C5D-963A225F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5698" y="2917874"/>
            <a:ext cx="9144000" cy="1898642"/>
          </a:xfrm>
        </p:spPr>
        <p:txBody>
          <a:bodyPr>
            <a:normAutofit/>
          </a:bodyPr>
          <a:lstStyle/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effectLst/>
                <a:ea typeface="MS Mincho" panose="02020609040205080304" pitchFamily="49" charset="-128"/>
              </a:rPr>
              <a:t>Directions:</a:t>
            </a:r>
            <a:r>
              <a:rPr lang="en-US" sz="1600" dirty="0">
                <a:effectLst/>
                <a:ea typeface="MS Mincho" panose="02020609040205080304" pitchFamily="49" charset="-128"/>
              </a:rPr>
              <a:t> Use this template to complete the Week 7 Choose Your Pathophysiology Adventure Presentation as outlined in the assignment instructions in the Week 7 </a:t>
            </a:r>
            <a:r>
              <a:rPr lang="en-US" sz="1600">
                <a:effectLst/>
                <a:ea typeface="MS Mincho" panose="02020609040205080304" pitchFamily="49" charset="-128"/>
              </a:rPr>
              <a:t>Discussion </a:t>
            </a:r>
            <a:r>
              <a:rPr lang="en-US" sz="1600">
                <a:ea typeface="MS Mincho" panose="02020609040205080304" pitchFamily="49" charset="-128"/>
              </a:rPr>
              <a:t>Guidelines</a:t>
            </a:r>
            <a:r>
              <a:rPr lang="en-US" sz="1600">
                <a:effectLst/>
                <a:ea typeface="MS Mincho" panose="02020609040205080304" pitchFamily="49" charset="-128"/>
              </a:rPr>
              <a:t>. </a:t>
            </a:r>
            <a:r>
              <a:rPr lang="en-US" sz="1600" dirty="0">
                <a:effectLst/>
                <a:ea typeface="MS Mincho" panose="02020609040205080304" pitchFamily="49" charset="-128"/>
              </a:rPr>
              <a:t>You will use Kaltura to record your presentation of this template and share the recording in the Discussion.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MS Mincho" panose="02020609040205080304" pitchFamily="49" charset="-128"/>
              </a:rPr>
              <a:t>Click into the box below to add your name and date.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ea typeface="MS Mincho" panose="02020609040205080304" pitchFamily="49" charset="-128"/>
              </a:rPr>
              <a:t>Click into each box where it says [Type Here] on the following slides.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a typeface="MS Mincho" panose="02020609040205080304" pitchFamily="49" charset="-128"/>
              </a:rPr>
              <a:t>Remove the words </a:t>
            </a:r>
            <a:r>
              <a:rPr lang="en-US" sz="1600" dirty="0">
                <a:effectLst/>
                <a:ea typeface="MS Mincho" panose="02020609040205080304" pitchFamily="49" charset="-128"/>
              </a:rPr>
              <a:t>[Type Here] to insert your responses.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F9DA4-24B7-FFFE-21ED-72C1C94F4000}"/>
              </a:ext>
            </a:extLst>
          </p:cNvPr>
          <p:cNvSpPr txBox="1"/>
          <p:nvPr/>
        </p:nvSpPr>
        <p:spPr>
          <a:xfrm>
            <a:off x="1287601" y="5027961"/>
            <a:ext cx="4618249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00" b="1" dirty="0">
                <a:effectLst/>
                <a:ea typeface="MS Mincho" panose="02020609040205080304" pitchFamily="49" charset="-128"/>
              </a:rPr>
              <a:t>Name:</a:t>
            </a:r>
            <a:r>
              <a:rPr lang="en-US" sz="1300" b="1" dirty="0">
                <a:ea typeface="MS Mincho" panose="02020609040205080304" pitchFamily="49" charset="-128"/>
              </a:rPr>
              <a:t> </a:t>
            </a:r>
            <a:r>
              <a:rPr lang="en-US" sz="1300" dirty="0">
                <a:ea typeface="MS Mincho" panose="02020609040205080304" pitchFamily="49" charset="-128"/>
              </a:rPr>
              <a:t>[Type Here]</a:t>
            </a:r>
            <a:r>
              <a:rPr lang="en-US" sz="1300" dirty="0">
                <a:effectLst/>
                <a:ea typeface="MS Mincho" panose="02020609040205080304" pitchFamily="49" charset="-128"/>
              </a:rPr>
              <a:t>   </a:t>
            </a:r>
          </a:p>
          <a:p>
            <a:endParaRPr lang="en-US" sz="1300" b="1" dirty="0">
              <a:effectLst/>
              <a:ea typeface="MS Mincho" panose="02020609040205080304" pitchFamily="49" charset="-128"/>
            </a:endParaRPr>
          </a:p>
          <a:p>
            <a:r>
              <a:rPr lang="en-US" sz="1300" b="1" dirty="0">
                <a:ea typeface="MS Mincho" panose="02020609040205080304" pitchFamily="49" charset="-128"/>
              </a:rPr>
              <a:t>Date: </a:t>
            </a:r>
            <a:r>
              <a:rPr lang="en-US" sz="1300" dirty="0">
                <a:ea typeface="MS Mincho" panose="02020609040205080304" pitchFamily="49" charset="-128"/>
              </a:rPr>
              <a:t>[Type Here]   </a:t>
            </a:r>
          </a:p>
          <a:p>
            <a:endParaRPr lang="en-US" sz="13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F7B4B-E9AA-12CD-51FD-CC702926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31ECE21-E31E-5A7C-5BB4-4A8507258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2024. Chamberlain University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2889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1" y="192845"/>
            <a:ext cx="9613397" cy="18986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FB18E5-EA06-CB8C-0910-14225F39974B}"/>
              </a:ext>
            </a:extLst>
          </p:cNvPr>
          <p:cNvSpPr/>
          <p:nvPr/>
        </p:nvSpPr>
        <p:spPr>
          <a:xfrm>
            <a:off x="3450567" y="196471"/>
            <a:ext cx="5333208" cy="700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2250583"/>
            <a:ext cx="9613397" cy="3803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BDB381-454E-F9F6-4691-00A01E8CB2A9}"/>
              </a:ext>
            </a:extLst>
          </p:cNvPr>
          <p:cNvSpPr txBox="1"/>
          <p:nvPr/>
        </p:nvSpPr>
        <p:spPr>
          <a:xfrm>
            <a:off x="3429792" y="192845"/>
            <a:ext cx="53332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Healthcare Condition Selected:</a:t>
            </a:r>
          </a:p>
          <a:p>
            <a:pPr algn="ctr"/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94530" y="2278342"/>
            <a:ext cx="961339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Case Study: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Client Name</a:t>
            </a:r>
            <a:r>
              <a:rPr lang="en-US" dirty="0"/>
              <a:t>: [Type Here]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Diagnosis</a:t>
            </a:r>
            <a:r>
              <a:rPr lang="en-US" dirty="0"/>
              <a:t>: [Type Here]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Social Background</a:t>
            </a:r>
            <a:r>
              <a:rPr lang="en-US" dirty="0"/>
              <a:t>: [Type Here]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Assessment Findings</a:t>
            </a:r>
            <a:r>
              <a:rPr lang="en-US" dirty="0"/>
              <a:t>: [Type Here]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Lab Results</a:t>
            </a:r>
            <a:r>
              <a:rPr lang="en-US" dirty="0"/>
              <a:t>: [Type Here]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Medical History</a:t>
            </a:r>
            <a:r>
              <a:rPr lang="en-US" dirty="0"/>
              <a:t>: [Type Here]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Surgical History</a:t>
            </a:r>
            <a:r>
              <a:rPr lang="en-US" dirty="0"/>
              <a:t>: [Type Here]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Other</a:t>
            </a:r>
            <a:r>
              <a:rPr lang="en-US" dirty="0"/>
              <a:t>: 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2024. Chamberlain University LLC. All rights reserved.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E666ED-3CF0-8F7B-4B66-98B45BF8FC60}"/>
              </a:ext>
            </a:extLst>
          </p:cNvPr>
          <p:cNvSpPr/>
          <p:nvPr/>
        </p:nvSpPr>
        <p:spPr>
          <a:xfrm>
            <a:off x="8783776" y="2250583"/>
            <a:ext cx="2113694" cy="21690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2D071E-3A2B-516B-4883-6D26D945DEA4}"/>
              </a:ext>
            </a:extLst>
          </p:cNvPr>
          <p:cNvSpPr txBox="1"/>
          <p:nvPr/>
        </p:nvSpPr>
        <p:spPr>
          <a:xfrm>
            <a:off x="8763000" y="4434957"/>
            <a:ext cx="20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Client Picture</a:t>
            </a:r>
          </a:p>
        </p:txBody>
      </p:sp>
    </p:spTree>
    <p:extLst>
      <p:ext uri="{BB962C8B-B14F-4D97-AF65-F5344CB8AC3E}">
        <p14:creationId xmlns:p14="http://schemas.microsoft.com/office/powerpoint/2010/main" val="51895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1" y="192845"/>
            <a:ext cx="9613397" cy="18986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FB18E5-EA06-CB8C-0910-14225F39974B}"/>
              </a:ext>
            </a:extLst>
          </p:cNvPr>
          <p:cNvSpPr/>
          <p:nvPr/>
        </p:nvSpPr>
        <p:spPr>
          <a:xfrm>
            <a:off x="3450567" y="196471"/>
            <a:ext cx="5333208" cy="700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2250583"/>
            <a:ext cx="9613397" cy="3803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BDB381-454E-F9F6-4691-00A01E8CB2A9}"/>
              </a:ext>
            </a:extLst>
          </p:cNvPr>
          <p:cNvSpPr txBox="1"/>
          <p:nvPr/>
        </p:nvSpPr>
        <p:spPr>
          <a:xfrm>
            <a:off x="3429792" y="192845"/>
            <a:ext cx="53332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Healthcare Condition Selected:</a:t>
            </a:r>
          </a:p>
          <a:p>
            <a:pPr algn="ctr"/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94530" y="2278342"/>
            <a:ext cx="961339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Pathophysiology of the Condition:</a:t>
            </a:r>
          </a:p>
          <a:p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2024. Chamberlain University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1032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1" y="192845"/>
            <a:ext cx="9613397" cy="18986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FB18E5-EA06-CB8C-0910-14225F39974B}"/>
              </a:ext>
            </a:extLst>
          </p:cNvPr>
          <p:cNvSpPr/>
          <p:nvPr/>
        </p:nvSpPr>
        <p:spPr>
          <a:xfrm>
            <a:off x="3450567" y="196471"/>
            <a:ext cx="5333208" cy="700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2250583"/>
            <a:ext cx="9613397" cy="3803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BDB381-454E-F9F6-4691-00A01E8CB2A9}"/>
              </a:ext>
            </a:extLst>
          </p:cNvPr>
          <p:cNvSpPr txBox="1"/>
          <p:nvPr/>
        </p:nvSpPr>
        <p:spPr>
          <a:xfrm>
            <a:off x="3429792" y="192845"/>
            <a:ext cx="53332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Healthcare Condition Selected:</a:t>
            </a:r>
          </a:p>
          <a:p>
            <a:pPr algn="ctr"/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94530" y="2278342"/>
            <a:ext cx="961339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Clinical Manifestations of the Condition:</a:t>
            </a:r>
          </a:p>
          <a:p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2024. Chamberlain University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13299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1" y="192845"/>
            <a:ext cx="9613397" cy="18986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FB18E5-EA06-CB8C-0910-14225F39974B}"/>
              </a:ext>
            </a:extLst>
          </p:cNvPr>
          <p:cNvSpPr/>
          <p:nvPr/>
        </p:nvSpPr>
        <p:spPr>
          <a:xfrm>
            <a:off x="3450567" y="196471"/>
            <a:ext cx="5333208" cy="700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5B71A2-59AE-598A-0FF5-E16EFF53AE06}"/>
              </a:ext>
            </a:extLst>
          </p:cNvPr>
          <p:cNvSpPr/>
          <p:nvPr/>
        </p:nvSpPr>
        <p:spPr>
          <a:xfrm>
            <a:off x="1284073" y="2250583"/>
            <a:ext cx="9613397" cy="3803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BDB381-454E-F9F6-4691-00A01E8CB2A9}"/>
              </a:ext>
            </a:extLst>
          </p:cNvPr>
          <p:cNvSpPr txBox="1"/>
          <p:nvPr/>
        </p:nvSpPr>
        <p:spPr>
          <a:xfrm>
            <a:off x="3429792" y="192845"/>
            <a:ext cx="53332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Healthcare Condition Selected:</a:t>
            </a:r>
          </a:p>
          <a:p>
            <a:pPr algn="ctr"/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A11F1-C523-E28A-0453-7FF06638F6DF}"/>
              </a:ext>
            </a:extLst>
          </p:cNvPr>
          <p:cNvSpPr txBox="1"/>
          <p:nvPr/>
        </p:nvSpPr>
        <p:spPr>
          <a:xfrm>
            <a:off x="1294530" y="2278342"/>
            <a:ext cx="961339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Diagnosis of the Condition:</a:t>
            </a:r>
          </a:p>
          <a:p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F2BE4A-8A42-D9B5-54C8-DA5B3186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954B-3432-F129-F2EF-802AA9A7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2024. Chamberlain University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7797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1" y="192845"/>
            <a:ext cx="9613397" cy="18986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FB18E5-EA06-CB8C-0910-14225F39974B}"/>
              </a:ext>
            </a:extLst>
          </p:cNvPr>
          <p:cNvSpPr/>
          <p:nvPr/>
        </p:nvSpPr>
        <p:spPr>
          <a:xfrm>
            <a:off x="1287600" y="2265527"/>
            <a:ext cx="9613396" cy="38213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BDB381-454E-F9F6-4691-00A01E8CB2A9}"/>
              </a:ext>
            </a:extLst>
          </p:cNvPr>
          <p:cNvSpPr txBox="1"/>
          <p:nvPr/>
        </p:nvSpPr>
        <p:spPr>
          <a:xfrm>
            <a:off x="1287600" y="2274838"/>
            <a:ext cx="961339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References (Hanging Indent Not Required)</a:t>
            </a:r>
          </a:p>
          <a:p>
            <a:r>
              <a:rPr lang="en-US" dirty="0"/>
              <a:t>[Type Here]</a:t>
            </a:r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pPr algn="ctr"/>
            <a:endParaRPr lang="en-US" b="1" u="sng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95F7C4-A269-6DF0-825B-60EB3B257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D53A0-14B8-4FC0-B7C4-A5230A4C7F7B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7F37B6-A195-AE2E-5A38-876320B6F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2023. Chamberlain University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42014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4ACBAA1-E5A4-49D0-98EC-F217C97BBED4}" vid="{0A60F536-6219-4DA1-A4F4-9D694656A2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914DD8F02AB14D802A41FD20BE2267" ma:contentTypeVersion="20" ma:contentTypeDescription="Create a new document." ma:contentTypeScope="" ma:versionID="4fe0baa7c9f57b9d00e1da7f468d684e">
  <xsd:schema xmlns:xsd="http://www.w3.org/2001/XMLSchema" xmlns:xs="http://www.w3.org/2001/XMLSchema" xmlns:p="http://schemas.microsoft.com/office/2006/metadata/properties" xmlns:ns2="c8408da1-d9dc-4e88-8edb-366af297bbdc" xmlns:ns3="22c4f010-a7b8-4620-ab81-4d49a00612ec" targetNamespace="http://schemas.microsoft.com/office/2006/metadata/properties" ma:root="true" ma:fieldsID="47ac7a97b3eac3d949356540c5d6684f" ns2:_="" ns3:_="">
    <xsd:import namespace="c8408da1-d9dc-4e88-8edb-366af297bbdc"/>
    <xsd:import namespace="22c4f010-a7b8-4620-ab81-4d49a00612ec"/>
    <xsd:element name="properties">
      <xsd:complexType>
        <xsd:sequence>
          <xsd:element name="documentManagement">
            <xsd:complexType>
              <xsd:all>
                <xsd:element ref="ns2:SME" minOccurs="0"/>
                <xsd:element ref="ns2:AcaReviewer" minOccurs="0"/>
                <xsd:element ref="ns2:SMEStatus" minOccurs="0"/>
                <xsd:element ref="ns2:DevStatus" minOccurs="0"/>
                <xsd:element ref="ns2:ID_x002f_Storyboard" minOccurs="0"/>
                <xsd:element ref="ns2:EdaptBuild" minOccurs="0"/>
                <xsd:element ref="ns2:IDPeerReview" minOccurs="0"/>
                <xsd:element ref="ns2:Comment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408da1-d9dc-4e88-8edb-366af297bbdc" elementFormDefault="qualified">
    <xsd:import namespace="http://schemas.microsoft.com/office/2006/documentManagement/types"/>
    <xsd:import namespace="http://schemas.microsoft.com/office/infopath/2007/PartnerControls"/>
    <xsd:element name="SME" ma:index="8" nillable="true" ma:displayName="SME" ma:format="Dropdown" ma:internalName="SME">
      <xsd:simpleType>
        <xsd:restriction base="dms:Choice">
          <xsd:enumeration value="Jennifer Carroll"/>
          <xsd:enumeration value="Melissa Jarvill"/>
          <xsd:enumeration value="Jodie Flynn"/>
          <xsd:enumeration value="Sharon Phelps"/>
          <xsd:enumeration value="Erich Widemark"/>
        </xsd:restriction>
      </xsd:simpleType>
    </xsd:element>
    <xsd:element name="AcaReviewer" ma:index="9" nillable="true" ma:displayName="Aca Reviewer" ma:format="Dropdown" ma:internalName="AcaReviewer">
      <xsd:simpleType>
        <xsd:restriction base="dms:Choice">
          <xsd:enumeration value="1. Candice Phillips"/>
          <xsd:enumeration value="2. Susan Sanner"/>
          <xsd:enumeration value="3. Sharon Phelps"/>
        </xsd:restriction>
      </xsd:simpleType>
    </xsd:element>
    <xsd:element name="SMEStatus" ma:index="10" nillable="true" ma:displayName="Review Status" ma:format="Dropdown" ma:internalName="SMEStatus">
      <xsd:simpleType>
        <xsd:restriction base="dms:Choice">
          <xsd:enumeration value="Not Started"/>
          <xsd:enumeration value="Writer in Progress"/>
          <xsd:enumeration value="1. Candice Review Ready"/>
          <xsd:enumeration value="2. Susan Review Ready"/>
          <xsd:enumeration value="3. Sharon Review Ready"/>
          <xsd:enumeration value="Back to SME"/>
          <xsd:enumeration value="Approved to Build"/>
        </xsd:restriction>
      </xsd:simpleType>
    </xsd:element>
    <xsd:element name="DevStatus" ma:index="11" nillable="true" ma:displayName="Dev Status" ma:format="Dropdown" ma:internalName="DevStatus">
      <xsd:simpleType>
        <xsd:restriction base="dms:Choice">
          <xsd:enumeration value="ID Review for Media in Progress"/>
          <xsd:enumeration value="Ready for ID Review"/>
          <xsd:enumeration value="ID Review in Progress"/>
          <xsd:enumeration value="Returned to SME from ID"/>
          <xsd:enumeration value="Ready to Build"/>
          <xsd:enumeration value="Build in Progress"/>
          <xsd:enumeration value="Built: Ready for Media"/>
          <xsd:enumeration value="Built: Ready for Peer Review"/>
          <xsd:enumeration value="Peer Review in Progress"/>
          <xsd:enumeration value="Academic Review Ready"/>
          <xsd:enumeration value="Academic Reviewed w/Punchlist"/>
          <xsd:enumeration value="Academic Approved"/>
        </xsd:restriction>
      </xsd:simpleType>
    </xsd:element>
    <xsd:element name="ID_x002f_Storyboard" ma:index="12" nillable="true" ma:displayName="ID/Storyboard" ma:format="Dropdown" ma:internalName="ID_x002f_Storyboard">
      <xsd:simpleType>
        <xsd:restriction base="dms:Choice">
          <xsd:enumeration value="Ashley"/>
          <xsd:enumeration value="Erik"/>
          <xsd:enumeration value="Sarah"/>
          <xsd:enumeration value="Marie"/>
          <xsd:enumeration value="Ashley/Sarah"/>
        </xsd:restriction>
      </xsd:simpleType>
    </xsd:element>
    <xsd:element name="EdaptBuild" ma:index="13" nillable="true" ma:displayName="Edapt Build" ma:format="Dropdown" ma:internalName="EdaptBuild">
      <xsd:simpleType>
        <xsd:restriction base="dms:Choice">
          <xsd:enumeration value="Ashley"/>
          <xsd:enumeration value="Erik"/>
          <xsd:enumeration value="Sarah"/>
          <xsd:enumeration value="Marie"/>
          <xsd:enumeration value="Kaitlyn"/>
          <xsd:enumeration value="Mei"/>
          <xsd:enumeration value="Carla"/>
        </xsd:restriction>
      </xsd:simpleType>
    </xsd:element>
    <xsd:element name="IDPeerReview" ma:index="14" nillable="true" ma:displayName="ID Peer Review" ma:format="Dropdown" ma:internalName="IDPeerReview">
      <xsd:simpleType>
        <xsd:restriction base="dms:Choice">
          <xsd:enumeration value="Ashley"/>
          <xsd:enumeration value="Erik"/>
          <xsd:enumeration value="Sarah"/>
          <xsd:enumeration value="Marie"/>
          <xsd:enumeration value="Mei"/>
        </xsd:restriction>
      </xsd:simpleType>
    </xsd:element>
    <xsd:element name="Comments" ma:index="15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23ca446d-c166-4ca0-b6cc-4db8fda31d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c4f010-a7b8-4620-ab81-4d49a00612ec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d2c45d2-210a-430c-a2a2-f5c1ec1a2ed7}" ma:internalName="TaxCatchAll" ma:showField="CatchAllData" ma:web="22c4f010-a7b8-4620-ab81-4d49a00612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c4f010-a7b8-4620-ab81-4d49a00612ec" xsi:nil="true"/>
    <lcf76f155ced4ddcb4097134ff3c332f xmlns="c8408da1-d9dc-4e88-8edb-366af297bbdc">
      <Terms xmlns="http://schemas.microsoft.com/office/infopath/2007/PartnerControls"/>
    </lcf76f155ced4ddcb4097134ff3c332f>
    <SharedWithUsers xmlns="22c4f010-a7b8-4620-ab81-4d49a00612ec">
      <UserInfo>
        <DisplayName/>
        <AccountId xsi:nil="true"/>
        <AccountType/>
      </UserInfo>
    </SharedWithUsers>
    <SME xmlns="c8408da1-d9dc-4e88-8edb-366af297bbdc" xsi:nil="true"/>
    <SMEStatus xmlns="c8408da1-d9dc-4e88-8edb-366af297bbdc" xsi:nil="true"/>
    <IDPeerReview xmlns="c8408da1-d9dc-4e88-8edb-366af297bbdc" xsi:nil="true"/>
    <DevStatus xmlns="c8408da1-d9dc-4e88-8edb-366af297bbdc" xsi:nil="true"/>
    <ID_x002f_Storyboard xmlns="c8408da1-d9dc-4e88-8edb-366af297bbdc" xsi:nil="true"/>
    <AcaReviewer xmlns="c8408da1-d9dc-4e88-8edb-366af297bbdc" xsi:nil="true"/>
    <Comments xmlns="c8408da1-d9dc-4e88-8edb-366af297bbdc" xsi:nil="true"/>
    <EdaptBuild xmlns="c8408da1-d9dc-4e88-8edb-366af297bbdc" xsi:nil="true"/>
  </documentManagement>
</p:properties>
</file>

<file path=customXml/itemProps1.xml><?xml version="1.0" encoding="utf-8"?>
<ds:datastoreItem xmlns:ds="http://schemas.openxmlformats.org/officeDocument/2006/customXml" ds:itemID="{448999EC-BA01-4704-B306-4EE15716AA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408da1-d9dc-4e88-8edb-366af297bbdc"/>
    <ds:schemaRef ds:uri="22c4f010-a7b8-4620-ab81-4d49a0061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468CBD-D55F-4AE9-91CF-DE7F4C92A0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1A6A03-2ADA-4CB7-9B70-6CA39E79D60F}">
  <ds:schemaRefs>
    <ds:schemaRef ds:uri="http://purl.org/dc/dcmitype/"/>
    <ds:schemaRef ds:uri="22c4f010-a7b8-4620-ab81-4d49a00612ec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8408da1-d9dc-4e88-8edb-366af297bbd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5126</TotalTime>
  <Words>326</Words>
  <Application>Microsoft Office PowerPoint</Application>
  <PresentationFormat>Widescreen</PresentationFormat>
  <Paragraphs>71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Mincho</vt:lpstr>
      <vt:lpstr>Arial</vt:lpstr>
      <vt:lpstr>Calibri</vt:lpstr>
      <vt:lpstr>Calibri Light</vt:lpstr>
      <vt:lpstr>Garamond</vt:lpstr>
      <vt:lpstr>Symbol</vt:lpstr>
      <vt:lpstr>Office Theme</vt:lpstr>
      <vt:lpstr>NR507 Week 7 Choose Your Pathophysiology Adventure Presentation Template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Carroll, Jennifer</dc:creator>
  <cp:lastModifiedBy>Shewbert, Sarah</cp:lastModifiedBy>
  <cp:revision>17</cp:revision>
  <dcterms:created xsi:type="dcterms:W3CDTF">2023-10-16T09:40:12Z</dcterms:created>
  <dcterms:modified xsi:type="dcterms:W3CDTF">2024-06-25T20:17:56Z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0x0101003B914DD8F02AB14D802A41FD20BE2267</vt:lpwstr>
  </property>
  <property fmtid="{D5CDD505-2E9C-101B-9397-08002B2CF9AE}" pid="3" name="MediaServiceImageTags">
    <vt:lpwstr/>
  </property>
  <property fmtid="{D5CDD505-2E9C-101B-9397-08002B2CF9AE}" pid="4" name="Order">
    <vt:r8>268900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