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4"/>
  </p:sldMasterIdLst>
  <p:notesMasterIdLst>
    <p:notesMasterId r:id="rId7"/>
  </p:notesMasterIdLst>
  <p:sldIdLst>
    <p:sldId id="257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0DC1B36-3755-2DD7-386A-029592EBD4EC}" name="Edens, Brooke" initials="BE" userId="S::BEdens@chamberlain.edu::a8f68e6f-8ff7-409b-9000-0ce617a98ea8" providerId="AD"/>
  <p188:author id="{7D4B9C9E-4382-6170-0566-7443AA702924}" name="Edens, Brooke" initials="EB" userId="S::KEdens@chamberlain.edu::a8f68e6f-8ff7-409b-9000-0ce617a98ea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dy, Randa" userId="a6bb33a2-5ab0-4947-bcc6-3e25f25c3036" providerId="ADAL" clId="{A937E517-FB08-40A0-8F37-4A38193A5BC9}"/>
    <pc:docChg chg="custSel modSld">
      <pc:chgData name="Cody, Randa" userId="a6bb33a2-5ab0-4947-bcc6-3e25f25c3036" providerId="ADAL" clId="{A937E517-FB08-40A0-8F37-4A38193A5BC9}" dt="2024-07-15T20:19:06.980" v="1034"/>
      <pc:docMkLst>
        <pc:docMk/>
      </pc:docMkLst>
      <pc:sldChg chg="modSp mod">
        <pc:chgData name="Cody, Randa" userId="a6bb33a2-5ab0-4947-bcc6-3e25f25c3036" providerId="ADAL" clId="{A937E517-FB08-40A0-8F37-4A38193A5BC9}" dt="2024-07-15T19:53:43.808" v="142"/>
        <pc:sldMkLst>
          <pc:docMk/>
          <pc:sldMk cId="1528890003" sldId="257"/>
        </pc:sldMkLst>
        <pc:spChg chg="mod">
          <ac:chgData name="Cody, Randa" userId="a6bb33a2-5ab0-4947-bcc6-3e25f25c3036" providerId="ADAL" clId="{A937E517-FB08-40A0-8F37-4A38193A5BC9}" dt="2024-07-15T19:45:54.156" v="30" actId="20577"/>
          <ac:spMkLst>
            <pc:docMk/>
            <pc:sldMk cId="1528890003" sldId="257"/>
            <ac:spMk id="2" creationId="{97D4F66A-4959-7E86-212A-DA9BC87612B8}"/>
          </ac:spMkLst>
        </pc:spChg>
        <pc:spChg chg="mod">
          <ac:chgData name="Cody, Randa" userId="a6bb33a2-5ab0-4947-bcc6-3e25f25c3036" providerId="ADAL" clId="{A937E517-FB08-40A0-8F37-4A38193A5BC9}" dt="2024-07-15T19:53:43.808" v="142"/>
          <ac:spMkLst>
            <pc:docMk/>
            <pc:sldMk cId="1528890003" sldId="257"/>
            <ac:spMk id="6" creationId="{DD82D100-F6E5-46E7-1C5D-963A225FEFD9}"/>
          </ac:spMkLst>
        </pc:spChg>
        <pc:picChg chg="mod">
          <ac:chgData name="Cody, Randa" userId="a6bb33a2-5ab0-4947-bcc6-3e25f25c3036" providerId="ADAL" clId="{A937E517-FB08-40A0-8F37-4A38193A5BC9}" dt="2024-07-15T19:46:06.938" v="33" actId="1076"/>
          <ac:picMkLst>
            <pc:docMk/>
            <pc:sldMk cId="1528890003" sldId="257"/>
            <ac:picMk id="4" creationId="{0226BFA7-E875-292A-1FAE-134F687BCC74}"/>
          </ac:picMkLst>
        </pc:picChg>
      </pc:sldChg>
      <pc:sldChg chg="modSp mod modNotesTx">
        <pc:chgData name="Cody, Randa" userId="a6bb33a2-5ab0-4947-bcc6-3e25f25c3036" providerId="ADAL" clId="{A937E517-FB08-40A0-8F37-4A38193A5BC9}" dt="2024-07-15T20:19:06.980" v="1034"/>
        <pc:sldMkLst>
          <pc:docMk/>
          <pc:sldMk cId="716363714" sldId="259"/>
        </pc:sldMkLst>
        <pc:spChg chg="mod">
          <ac:chgData name="Cody, Randa" userId="a6bb33a2-5ab0-4947-bcc6-3e25f25c3036" providerId="ADAL" clId="{A937E517-FB08-40A0-8F37-4A38193A5BC9}" dt="2024-07-15T20:15:50.622" v="981" actId="1076"/>
          <ac:spMkLst>
            <pc:docMk/>
            <pc:sldMk cId="716363714" sldId="259"/>
            <ac:spMk id="2" creationId="{97D4F66A-4959-7E86-212A-DA9BC87612B8}"/>
          </ac:spMkLst>
        </pc:spChg>
        <pc:spChg chg="mod">
          <ac:chgData name="Cody, Randa" userId="a6bb33a2-5ab0-4947-bcc6-3e25f25c3036" providerId="ADAL" clId="{A937E517-FB08-40A0-8F37-4A38193A5BC9}" dt="2024-07-15T20:18:31.136" v="1028" actId="6549"/>
          <ac:spMkLst>
            <pc:docMk/>
            <pc:sldMk cId="716363714" sldId="259"/>
            <ac:spMk id="6" creationId="{B7053888-37B4-C003-CAA6-CB59AF44DEFC}"/>
          </ac:spMkLst>
        </pc:spChg>
        <pc:spChg chg="mod">
          <ac:chgData name="Cody, Randa" userId="a6bb33a2-5ab0-4947-bcc6-3e25f25c3036" providerId="ADAL" clId="{A937E517-FB08-40A0-8F37-4A38193A5BC9}" dt="2024-07-15T20:18:48.435" v="1031"/>
          <ac:spMkLst>
            <pc:docMk/>
            <pc:sldMk cId="716363714" sldId="259"/>
            <ac:spMk id="8" creationId="{B926F98B-AB4E-4361-CA2D-291A1796C121}"/>
          </ac:spMkLst>
        </pc:spChg>
        <pc:spChg chg="mod">
          <ac:chgData name="Cody, Randa" userId="a6bb33a2-5ab0-4947-bcc6-3e25f25c3036" providerId="ADAL" clId="{A937E517-FB08-40A0-8F37-4A38193A5BC9}" dt="2024-07-15T20:18:52.755" v="1032"/>
          <ac:spMkLst>
            <pc:docMk/>
            <pc:sldMk cId="716363714" sldId="259"/>
            <ac:spMk id="9" creationId="{B622596E-F62A-76ED-4BA7-253905133139}"/>
          </ac:spMkLst>
        </pc:spChg>
        <pc:spChg chg="mod">
          <ac:chgData name="Cody, Randa" userId="a6bb33a2-5ab0-4947-bcc6-3e25f25c3036" providerId="ADAL" clId="{A937E517-FB08-40A0-8F37-4A38193A5BC9}" dt="2024-07-15T20:19:06.980" v="1034"/>
          <ac:spMkLst>
            <pc:docMk/>
            <pc:sldMk cId="716363714" sldId="259"/>
            <ac:spMk id="10" creationId="{54E6ADF1-8E59-2332-C903-27E900F916BA}"/>
          </ac:spMkLst>
        </pc:spChg>
        <pc:spChg chg="mod">
          <ac:chgData name="Cody, Randa" userId="a6bb33a2-5ab0-4947-bcc6-3e25f25c3036" providerId="ADAL" clId="{A937E517-FB08-40A0-8F37-4A38193A5BC9}" dt="2024-07-15T20:19:01.462" v="1033"/>
          <ac:spMkLst>
            <pc:docMk/>
            <pc:sldMk cId="716363714" sldId="259"/>
            <ac:spMk id="11" creationId="{FDB5FF32-7906-A92A-2A6A-DE1DB9EF7A20}"/>
          </ac:spMkLst>
        </pc:spChg>
        <pc:spChg chg="mod">
          <ac:chgData name="Cody, Randa" userId="a6bb33a2-5ab0-4947-bcc6-3e25f25c3036" providerId="ADAL" clId="{A937E517-FB08-40A0-8F37-4A38193A5BC9}" dt="2024-07-15T20:16:48.757" v="988" actId="14100"/>
          <ac:spMkLst>
            <pc:docMk/>
            <pc:sldMk cId="716363714" sldId="259"/>
            <ac:spMk id="12" creationId="{E04ABE53-70AA-4434-3E6E-CA55DE1FC85D}"/>
          </ac:spMkLst>
        </pc:spChg>
        <pc:picChg chg="mod">
          <ac:chgData name="Cody, Randa" userId="a6bb33a2-5ab0-4947-bcc6-3e25f25c3036" providerId="ADAL" clId="{A937E517-FB08-40A0-8F37-4A38193A5BC9}" dt="2024-07-15T20:15:58.003" v="982" actId="1076"/>
          <ac:picMkLst>
            <pc:docMk/>
            <pc:sldMk cId="716363714" sldId="259"/>
            <ac:picMk id="4" creationId="{0226BFA7-E875-292A-1FAE-134F687BCC74}"/>
          </ac:picMkLst>
        </pc:picChg>
      </pc:sldChg>
    </pc:docChg>
  </pc:docChgLst>
  <pc:docChgLst>
    <pc:chgData name="Phillips, Candice" userId="ddadf466-d4fb-456e-bc06-60607c477e0e" providerId="ADAL" clId="{4731B422-6C40-428C-A902-885B961B3FDF}"/>
    <pc:docChg chg="modSld">
      <pc:chgData name="Phillips, Candice" userId="ddadf466-d4fb-456e-bc06-60607c477e0e" providerId="ADAL" clId="{4731B422-6C40-428C-A902-885B961B3FDF}" dt="2024-08-16T19:50:24.757" v="10" actId="13926"/>
      <pc:docMkLst>
        <pc:docMk/>
      </pc:docMkLst>
      <pc:sldChg chg="modSp mod">
        <pc:chgData name="Phillips, Candice" userId="ddadf466-d4fb-456e-bc06-60607c477e0e" providerId="ADAL" clId="{4731B422-6C40-428C-A902-885B961B3FDF}" dt="2024-08-16T19:50:24.757" v="10" actId="13926"/>
        <pc:sldMkLst>
          <pc:docMk/>
          <pc:sldMk cId="1528890003" sldId="257"/>
        </pc:sldMkLst>
        <pc:spChg chg="mod">
          <ac:chgData name="Phillips, Candice" userId="ddadf466-d4fb-456e-bc06-60607c477e0e" providerId="ADAL" clId="{4731B422-6C40-428C-A902-885B961B3FDF}" dt="2024-08-16T19:50:24.757" v="10" actId="13926"/>
          <ac:spMkLst>
            <pc:docMk/>
            <pc:sldMk cId="1528890003" sldId="257"/>
            <ac:spMk id="6" creationId="{DD82D100-F6E5-46E7-1C5D-963A225FEFD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C07CA-1472-4A3F-9C11-F33AB83157E2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5285D-1F01-4904-80AB-A4C26102E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15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65285D-1F01-4904-80AB-A4C26102EF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38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65285D-1F01-4904-80AB-A4C26102EF5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4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C6359-9BB8-4148-8114-537E698DA205}" type="datetime1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46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9BD0-10DB-43E7-8F22-40B3D51B8FC3}" type="datetime1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08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C79C-F566-427A-93F6-434A4E613134}" type="datetime1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789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6191F-481E-48E9-BB9A-369A67A7362D}" type="datetime1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849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77DE-DD04-48CC-9C18-7BE9FF2DEB6B}" type="datetime1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2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55ED-7101-4D18-A8AE-3B5E4CB87EA5}" type="datetime1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8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F23D-51F6-4C94-8CD5-B9ABBF67EE23}" type="datetime1">
              <a:rPr lang="en-US" smtClean="0"/>
              <a:t>8/16/2024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09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702F-6367-4FD1-89A8-3744BE6BA9A2}" type="datetime1">
              <a:rPr lang="en-US" smtClean="0"/>
              <a:t>8/16/2024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54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99BD-4B4F-4460-B452-0E8146ACCF8F}" type="datetime1">
              <a:rPr lang="en-US" smtClean="0"/>
              <a:t>8/16/2024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02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D34C-1867-42A9-AC54-D15ADD8A65E7}" type="datetime1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70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33E9-A654-4C17-8C3C-DDCAC83D6EBF}" type="datetime1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906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9D389-4C4C-4FD7-9E6B-9F44477F0EB8}" type="datetime1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34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4F66A-4959-7E86-212A-DA9BC87612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0461" y="476469"/>
            <a:ext cx="7705589" cy="4404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marR="0">
              <a:lnSpc>
                <a:spcPct val="90000"/>
              </a:lnSpc>
              <a:spcAft>
                <a:spcPts val="800"/>
              </a:spcAft>
            </a:pPr>
            <a:r>
              <a:rPr lang="en-US" sz="2500" b="1" dirty="0">
                <a:effectLst/>
              </a:rPr>
              <a:t>Clinical Decision </a:t>
            </a:r>
            <a:r>
              <a:rPr lang="en-US" sz="2500" b="1" dirty="0"/>
              <a:t>Support </a:t>
            </a:r>
            <a:r>
              <a:rPr lang="en-US" sz="2500" b="1" dirty="0">
                <a:effectLst/>
              </a:rPr>
              <a:t>Poster</a:t>
            </a:r>
            <a:endParaRPr lang="en-US" sz="2500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D82D100-F6E5-46E7-1C5D-963A225FE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667" y="2045497"/>
            <a:ext cx="6053994" cy="4347501"/>
          </a:xfr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5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Directions:</a:t>
            </a:r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6400" dirty="0"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Using the Week 4 Clinical Decision Support Assignment </a:t>
            </a:r>
            <a:r>
              <a:rPr lang="en-US" sz="64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guidelines</a:t>
            </a:r>
            <a:r>
              <a:rPr lang="en-US" sz="6400" dirty="0"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, complete each section of the Clinical Decision Support </a:t>
            </a:r>
            <a:r>
              <a:rPr lang="en-US" sz="64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P</a:t>
            </a:r>
            <a:r>
              <a:rPr lang="en-US" sz="6400" dirty="0"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oster template. </a:t>
            </a:r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64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Click into the box to the right to add your name and date. </a:t>
            </a:r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64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Click on the next slide.</a:t>
            </a:r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64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On the slide, click into each box where it says </a:t>
            </a:r>
            <a:r>
              <a:rPr lang="en-US" sz="6400" dirty="0">
                <a:solidFill>
                  <a:srgbClr val="FF0000"/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[TYPE HERE]</a:t>
            </a:r>
            <a:r>
              <a:rPr lang="en-US" sz="64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, remove the words</a:t>
            </a:r>
            <a:r>
              <a:rPr lang="en-US" sz="6400" dirty="0">
                <a:solidFill>
                  <a:srgbClr val="FF0000"/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[TYPE HERE], </a:t>
            </a:r>
            <a:r>
              <a:rPr lang="en-US" sz="64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and provide the information for each section.</a:t>
            </a:r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6400" dirty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Do not change the font size. Ensure the font color is black and that your answer fits within the box.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800" dirty="0"/>
          </a:p>
        </p:txBody>
      </p:sp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13" y="0"/>
            <a:ext cx="11123820" cy="204549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FAF9DA4-24B7-FFFE-21ED-72C1C94F4000}"/>
              </a:ext>
            </a:extLst>
          </p:cNvPr>
          <p:cNvSpPr txBox="1"/>
          <p:nvPr/>
        </p:nvSpPr>
        <p:spPr>
          <a:xfrm>
            <a:off x="6540112" y="2858715"/>
            <a:ext cx="4618249" cy="11233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300" b="1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Name:   </a:t>
            </a:r>
          </a:p>
          <a:p>
            <a:pPr>
              <a:spcAft>
                <a:spcPts val="600"/>
              </a:spcAft>
            </a:pPr>
            <a:endParaRPr lang="en-US" sz="1300" b="1" dirty="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>
              <a:spcAft>
                <a:spcPts val="600"/>
              </a:spcAft>
            </a:pPr>
            <a:r>
              <a:rPr lang="en-US" sz="1300" b="1" dirty="0">
                <a:latin typeface="Arial" panose="020B0604020202020204" pitchFamily="34" charset="0"/>
                <a:ea typeface="MS Mincho" panose="02020609040205080304" pitchFamily="49" charset="-128"/>
              </a:rPr>
              <a:t>Date:    </a:t>
            </a:r>
          </a:p>
          <a:p>
            <a:pPr>
              <a:spcAft>
                <a:spcPts val="600"/>
              </a:spcAft>
            </a:pPr>
            <a:endParaRPr lang="en-US" sz="13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CAA787-B28B-1F3E-2DB9-3345B2342022}"/>
              </a:ext>
            </a:extLst>
          </p:cNvPr>
          <p:cNvSpPr txBox="1"/>
          <p:nvPr/>
        </p:nvSpPr>
        <p:spPr>
          <a:xfrm>
            <a:off x="7925704" y="6273225"/>
            <a:ext cx="42662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 2024. Chamberlain University LLC. All rights reserved.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90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4F66A-4959-7E86-212A-DA9BC87612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0669" y="95615"/>
            <a:ext cx="7705589" cy="4404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marR="0">
              <a:lnSpc>
                <a:spcPct val="90000"/>
              </a:lnSpc>
              <a:spcAft>
                <a:spcPts val="800"/>
              </a:spcAft>
            </a:pPr>
            <a:r>
              <a:rPr lang="en-US" sz="2500" b="1" dirty="0"/>
              <a:t>Clinical Decision Support </a:t>
            </a:r>
            <a:r>
              <a:rPr lang="en-US" sz="2500" b="1" dirty="0">
                <a:effectLst/>
              </a:rPr>
              <a:t>Poster</a:t>
            </a:r>
            <a:endParaRPr lang="en-US" sz="2500" dirty="0"/>
          </a:p>
        </p:txBody>
      </p:sp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19" y="-301714"/>
            <a:ext cx="11123820" cy="210525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7053888-37B4-C003-CAA6-CB59AF44DEFC}"/>
              </a:ext>
            </a:extLst>
          </p:cNvPr>
          <p:cNvSpPr txBox="1">
            <a:spLocks/>
          </p:cNvSpPr>
          <p:nvPr/>
        </p:nvSpPr>
        <p:spPr>
          <a:xfrm>
            <a:off x="292379" y="1775982"/>
            <a:ext cx="3519573" cy="3102508"/>
          </a:xfrm>
          <a:prstGeom prst="rect">
            <a:avLst/>
          </a:prstGeom>
          <a:noFill/>
          <a:ln w="28575">
            <a:solidFill>
              <a:srgbClr val="003C82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Problem Identification</a:t>
            </a:r>
          </a:p>
          <a:p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[TYPE HERE]</a:t>
            </a:r>
          </a:p>
          <a:p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26F98B-AB4E-4361-CA2D-291A1796C121}"/>
              </a:ext>
            </a:extLst>
          </p:cNvPr>
          <p:cNvSpPr txBox="1"/>
          <p:nvPr/>
        </p:nvSpPr>
        <p:spPr>
          <a:xfrm>
            <a:off x="3971249" y="1303690"/>
            <a:ext cx="4022826" cy="2902550"/>
          </a:xfrm>
          <a:prstGeom prst="rect">
            <a:avLst/>
          </a:prstGeom>
          <a:noFill/>
          <a:ln w="19050">
            <a:solidFill>
              <a:srgbClr val="003C82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Benefits</a:t>
            </a:r>
          </a:p>
          <a:p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[TYPE HERE]</a:t>
            </a:r>
          </a:p>
          <a:p>
            <a:endParaRPr lang="en-US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22596E-F62A-76ED-4BA7-253905133139}"/>
              </a:ext>
            </a:extLst>
          </p:cNvPr>
          <p:cNvSpPr txBox="1"/>
          <p:nvPr/>
        </p:nvSpPr>
        <p:spPr>
          <a:xfrm>
            <a:off x="3989120" y="4321142"/>
            <a:ext cx="4004955" cy="2536858"/>
          </a:xfrm>
          <a:prstGeom prst="rect">
            <a:avLst/>
          </a:prstGeom>
          <a:noFill/>
          <a:ln w="19050">
            <a:solidFill>
              <a:srgbClr val="003C82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</a:p>
          <a:p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[TYPE HERE]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E6ADF1-8E59-2332-C903-27E900F916BA}"/>
              </a:ext>
            </a:extLst>
          </p:cNvPr>
          <p:cNvSpPr txBox="1"/>
          <p:nvPr/>
        </p:nvSpPr>
        <p:spPr>
          <a:xfrm>
            <a:off x="8128257" y="4321142"/>
            <a:ext cx="3977689" cy="2536858"/>
          </a:xfrm>
          <a:prstGeom prst="rect">
            <a:avLst/>
          </a:prstGeom>
          <a:noFill/>
          <a:ln w="19050">
            <a:solidFill>
              <a:srgbClr val="003C82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Reflection</a:t>
            </a:r>
          </a:p>
          <a:p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[TYPE HERE]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B5FF32-7906-A92A-2A6A-DE1DB9EF7A20}"/>
              </a:ext>
            </a:extLst>
          </p:cNvPr>
          <p:cNvSpPr txBox="1"/>
          <p:nvPr/>
        </p:nvSpPr>
        <p:spPr>
          <a:xfrm>
            <a:off x="8100991" y="1326865"/>
            <a:ext cx="4004955" cy="2902551"/>
          </a:xfrm>
          <a:prstGeom prst="rect">
            <a:avLst/>
          </a:prstGeom>
          <a:noFill/>
          <a:ln w="19050">
            <a:solidFill>
              <a:srgbClr val="003C82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Strategies</a:t>
            </a:r>
          </a:p>
          <a:p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[TYPE HERE]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04ABE53-70AA-4434-3E6E-CA55DE1FC85D}"/>
              </a:ext>
            </a:extLst>
          </p:cNvPr>
          <p:cNvSpPr txBox="1"/>
          <p:nvPr/>
        </p:nvSpPr>
        <p:spPr>
          <a:xfrm>
            <a:off x="278207" y="5110618"/>
            <a:ext cx="3533745" cy="1747381"/>
          </a:xfrm>
          <a:prstGeom prst="rect">
            <a:avLst/>
          </a:prstGeom>
          <a:noFill/>
          <a:ln w="19050">
            <a:solidFill>
              <a:srgbClr val="003C82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[TYPE HERE]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363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3064e0a-23c0-43ae-a514-7ca7c6f8b598">
      <UserInfo>
        <DisplayName/>
        <AccountId xsi:nil="true"/>
        <AccountType/>
      </UserInfo>
    </SharedWithUsers>
    <AssignmentProgress xmlns="29984913-0539-4640-82a1-7440fdc12578" xsi:nil="true"/>
    <ConceptStatus xmlns="29984913-0539-4640-82a1-7440fdc1257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4D60D6F9B6CC47BEB0FB5DED60CCCD" ma:contentTypeVersion="9" ma:contentTypeDescription="Create a new document." ma:contentTypeScope="" ma:versionID="b1ab36653a6ce7c425c59aa8dfc0a073">
  <xsd:schema xmlns:xsd="http://www.w3.org/2001/XMLSchema" xmlns:xs="http://www.w3.org/2001/XMLSchema" xmlns:p="http://schemas.microsoft.com/office/2006/metadata/properties" xmlns:ns2="29984913-0539-4640-82a1-7440fdc12578" xmlns:ns3="73064e0a-23c0-43ae-a514-7ca7c6f8b598" targetNamespace="http://schemas.microsoft.com/office/2006/metadata/properties" ma:root="true" ma:fieldsID="4a83986830802a6e7b4bed27f7d6f9f5" ns2:_="" ns3:_="">
    <xsd:import namespace="29984913-0539-4640-82a1-7440fdc12578"/>
    <xsd:import namespace="73064e0a-23c0-43ae-a514-7ca7c6f8b5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ConceptStatus" minOccurs="0"/>
                <xsd:element ref="ns3:SharedWithUsers" minOccurs="0"/>
                <xsd:element ref="ns3:SharedWithDetails" minOccurs="0"/>
                <xsd:element ref="ns2:AssignmentProgres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984913-0539-4640-82a1-7440fdc125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ConceptStatus" ma:index="10" nillable="true" ma:displayName="Concept Status" ma:format="Dropdown" ma:internalName="ConceptStatus">
      <xsd:simpleType>
        <xsd:restriction base="dms:Choice">
          <xsd:enumeration value="In Progress"/>
          <xsd:enumeration value="Ready for Review by CIDL"/>
          <xsd:enumeration value="In Review by CIDL"/>
          <xsd:enumeration value="Revision Requested by CIDL"/>
          <xsd:enumeration value="CIDL Requested Revision Complete"/>
          <xsd:enumeration value="Ready for Review by DOC"/>
          <xsd:enumeration value="In Review by DOC"/>
          <xsd:enumeration value="Revision Requested by DOC"/>
          <xsd:enumeration value="DOC Requested Revision Complete"/>
          <xsd:enumeration value="Ready for Review by ID"/>
          <xsd:enumeration value="Canvas/Media Build In Progress"/>
          <xsd:enumeration value="Canvas/Media Build Complete"/>
        </xsd:restriction>
      </xsd:simpleType>
    </xsd:element>
    <xsd:element name="AssignmentProgress" ma:index="13" nillable="true" ma:displayName="Assignment Progress" ma:format="Dropdown" ma:internalName="AssignmentProgress">
      <xsd:simpleType>
        <xsd:restriction base="dms:Text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064e0a-23c0-43ae-a514-7ca7c6f8b59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AC24A0-C320-4180-98B1-06B5CFEC46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893DAC-F60A-4505-8412-B228A0FEF972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29984913-0539-4640-82a1-7440fdc12578"/>
    <ds:schemaRef ds:uri="http://purl.org/dc/terms/"/>
    <ds:schemaRef ds:uri="73064e0a-23c0-43ae-a514-7ca7c6f8b598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84D479B-DC26-46A8-938E-F715D6F5F3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984913-0539-4640-82a1-7440fdc12578"/>
    <ds:schemaRef ds:uri="73064e0a-23c0-43ae-a514-7ca7c6f8b5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151</Words>
  <Application>Microsoft Office PowerPoint</Application>
  <PresentationFormat>Widescreen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Clinical Decision Support Poster</vt:lpstr>
      <vt:lpstr>Clinical Decision Support Poster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Dissemination of Research Findings</dc:title>
  <dc:creator>Edens, Brooke</dc:creator>
  <cp:lastModifiedBy>Phillips, Candice</cp:lastModifiedBy>
  <cp:revision>2</cp:revision>
  <dcterms:created xsi:type="dcterms:W3CDTF">2024-01-03T20:20:41Z</dcterms:created>
  <dcterms:modified xsi:type="dcterms:W3CDTF">2024-08-16T19:50:26Z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0x010100F04D60D6F9B6CC47BEB0FB5DED60CCCD</vt:lpwstr>
  </property>
  <property fmtid="{D5CDD505-2E9C-101B-9397-08002B2CF9AE}" pid="3" name="MediaServiceImageTags">
    <vt:lpwstr/>
  </property>
  <property fmtid="{D5CDD505-2E9C-101B-9397-08002B2CF9AE}" pid="4" name="Order">
    <vt:r8>303300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