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71" r:id="rId7"/>
    <p:sldId id="268" r:id="rId8"/>
    <p:sldId id="272" r:id="rId9"/>
    <p:sldId id="269" r:id="rId10"/>
    <p:sldId id="27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A50743-8D73-5C51-DB54-225CD7A398E8}" name="Cook, Kate Gibson" initials="CG" userId="S::kate.cook@chamberlain.edu::bb3b0883-f3c9-4960-b457-a38f1ca58943" providerId="AD"/>
  <p188:author id="{7D4B9C9E-4382-6170-0566-7443AA702924}" name="Edens, Brooke" initials="EB" userId="S::KEdens@chamberlain.edu::a8f68e6f-8ff7-409b-9000-0ce617a98ea8" providerId="AD"/>
  <p188:author id="{382DE9F6-FE84-8DEF-C9AC-0F18EF256B3A}" name="Smith, Megan" initials="MS" userId="S::Megan.Smith@chamberlain.edu::c582e175-469a-4cb4-ab28-0707b506d9c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845"/>
    <a:srgbClr val="FFC000"/>
    <a:srgbClr val="003C82"/>
    <a:srgbClr val="FFFFFF"/>
    <a:srgbClr val="2C9CA0"/>
    <a:srgbClr val="00B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A13BE-EA91-44E4-98DB-4BC1F300BCDD}" v="164" dt="2024-06-26T19:56:42.860"/>
    <p1510:client id="{9770277A-000D-46EA-9A83-85FAC884ADE7}" v="4" dt="2024-06-26T19:41:14.562"/>
    <p1510:client id="{9CE61DB1-96D2-1988-5D78-5B0658A7BEF4}" v="1" dt="2024-06-26T20:03:11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en, Kasey" userId="S::ksteen@chamberlain.edu::8d85d870-6451-43d4-af60-7863e8119558" providerId="AD" clId="Web-{45371AE0-D0DF-4210-959F-79F204E1C7B2}"/>
    <pc:docChg chg="modSld">
      <pc:chgData name="Steen, Kasey" userId="S::ksteen@chamberlain.edu::8d85d870-6451-43d4-af60-7863e8119558" providerId="AD" clId="Web-{45371AE0-D0DF-4210-959F-79F204E1C7B2}" dt="2024-06-20T16:20:42.287" v="9" actId="20577"/>
      <pc:docMkLst>
        <pc:docMk/>
      </pc:docMkLst>
      <pc:sldChg chg="modSp">
        <pc:chgData name="Steen, Kasey" userId="S::ksteen@chamberlain.edu::8d85d870-6451-43d4-af60-7863e8119558" providerId="AD" clId="Web-{45371AE0-D0DF-4210-959F-79F204E1C7B2}" dt="2024-06-20T16:20:42.287" v="9" actId="20577"/>
        <pc:sldMkLst>
          <pc:docMk/>
          <pc:sldMk cId="1528890003" sldId="256"/>
        </pc:sldMkLst>
        <pc:spChg chg="mod">
          <ac:chgData name="Steen, Kasey" userId="S::ksteen@chamberlain.edu::8d85d870-6451-43d4-af60-7863e8119558" providerId="AD" clId="Web-{45371AE0-D0DF-4210-959F-79F204E1C7B2}" dt="2024-06-20T16:20:42.287" v="9" actId="20577"/>
          <ac:spMkLst>
            <pc:docMk/>
            <pc:sldMk cId="1528890003" sldId="256"/>
            <ac:spMk id="6" creationId="{DD82D100-F6E5-46E7-1C5D-963A225FEFD9}"/>
          </ac:spMkLst>
        </pc:spChg>
      </pc:sldChg>
      <pc:sldChg chg="modSp">
        <pc:chgData name="Steen, Kasey" userId="S::ksteen@chamberlain.edu::8d85d870-6451-43d4-af60-7863e8119558" providerId="AD" clId="Web-{45371AE0-D0DF-4210-959F-79F204E1C7B2}" dt="2024-06-20T16:12:50.897" v="4" actId="14100"/>
        <pc:sldMkLst>
          <pc:docMk/>
          <pc:sldMk cId="3878481928" sldId="261"/>
        </pc:sldMkLst>
        <pc:spChg chg="mod">
          <ac:chgData name="Steen, Kasey" userId="S::ksteen@chamberlain.edu::8d85d870-6451-43d4-af60-7863e8119558" providerId="AD" clId="Web-{45371AE0-D0DF-4210-959F-79F204E1C7B2}" dt="2024-06-20T16:12:50.897" v="4" actId="14100"/>
          <ac:spMkLst>
            <pc:docMk/>
            <pc:sldMk cId="3878481928" sldId="261"/>
            <ac:spMk id="3" creationId="{70E55EE9-D207-5F71-1E82-E7D8370683F7}"/>
          </ac:spMkLst>
        </pc:spChg>
        <pc:spChg chg="mod">
          <ac:chgData name="Steen, Kasey" userId="S::ksteen@chamberlain.edu::8d85d870-6451-43d4-af60-7863e8119558" providerId="AD" clId="Web-{45371AE0-D0DF-4210-959F-79F204E1C7B2}" dt="2024-06-20T16:12:44.506" v="3" actId="20577"/>
          <ac:spMkLst>
            <pc:docMk/>
            <pc:sldMk cId="3878481928" sldId="261"/>
            <ac:spMk id="8" creationId="{72BC0E70-EFFD-17B7-C587-60BB9FCB228E}"/>
          </ac:spMkLst>
        </pc:spChg>
      </pc:sldChg>
    </pc:docChg>
  </pc:docChgLst>
  <pc:docChgLst>
    <pc:chgData name="Edens, Brooke" userId="a8f68e6f-8ff7-409b-9000-0ce617a98ea8" providerId="ADAL" clId="{F5DBADF9-1009-43F7-BCEC-ADD5CB0414DC}"/>
    <pc:docChg chg="undo custSel addSld delSld modSld">
      <pc:chgData name="Edens, Brooke" userId="a8f68e6f-8ff7-409b-9000-0ce617a98ea8" providerId="ADAL" clId="{F5DBADF9-1009-43F7-BCEC-ADD5CB0414DC}" dt="2023-08-22T12:54:19.884" v="2082" actId="20577"/>
      <pc:docMkLst>
        <pc:docMk/>
      </pc:docMkLst>
      <pc:sldChg chg="addSp modSp mod addCm delCm modCm">
        <pc:chgData name="Edens, Brooke" userId="a8f68e6f-8ff7-409b-9000-0ce617a98ea8" providerId="ADAL" clId="{F5DBADF9-1009-43F7-BCEC-ADD5CB0414DC}" dt="2023-08-22T12:54:19.884" v="2082" actId="20577"/>
        <pc:sldMkLst>
          <pc:docMk/>
          <pc:sldMk cId="1528890003" sldId="256"/>
        </pc:sldMkLst>
        <pc:spChg chg="mod">
          <ac:chgData name="Edens, Brooke" userId="a8f68e6f-8ff7-409b-9000-0ce617a98ea8" providerId="ADAL" clId="{F5DBADF9-1009-43F7-BCEC-ADD5CB0414DC}" dt="2023-08-16T15:04:35.835" v="1955" actId="20577"/>
          <ac:spMkLst>
            <pc:docMk/>
            <pc:sldMk cId="1528890003" sldId="256"/>
            <ac:spMk id="2" creationId="{97D4F66A-4959-7E86-212A-DA9BC87612B8}"/>
          </ac:spMkLst>
        </pc:spChg>
        <pc:spChg chg="add mod">
          <ac:chgData name="Edens, Brooke" userId="a8f68e6f-8ff7-409b-9000-0ce617a98ea8" providerId="ADAL" clId="{F5DBADF9-1009-43F7-BCEC-ADD5CB0414DC}" dt="2023-08-15T17:47:27.670" v="1619" actId="20577"/>
          <ac:spMkLst>
            <pc:docMk/>
            <pc:sldMk cId="1528890003" sldId="256"/>
            <ac:spMk id="3" creationId="{BFAF9DA4-24B7-FFFE-21ED-72C1C94F4000}"/>
          </ac:spMkLst>
        </pc:spChg>
        <pc:spChg chg="mod">
          <ac:chgData name="Edens, Brooke" userId="a8f68e6f-8ff7-409b-9000-0ce617a98ea8" providerId="ADAL" clId="{F5DBADF9-1009-43F7-BCEC-ADD5CB0414DC}" dt="2023-08-22T12:54:19.884" v="2082" actId="20577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Edens, Brooke" userId="a8f68e6f-8ff7-409b-9000-0ce617a98ea8" providerId="ADAL" clId="{F5DBADF9-1009-43F7-BCEC-ADD5CB0414DC}" dt="2023-08-15T17:28:11.143" v="1373"/>
              <pc2:cmMkLst xmlns:pc2="http://schemas.microsoft.com/office/powerpoint/2019/9/main/command">
                <pc:docMk/>
                <pc:sldMk cId="1528890003" sldId="256"/>
                <pc2:cmMk id="{FA15F50D-C928-423D-8910-241CFDB58512}"/>
              </pc2:cmMkLst>
            </pc226:cmChg>
          </p:ext>
        </pc:extLst>
      </pc:sldChg>
      <pc:sldChg chg="addSp delSp modSp new del mod setBg">
        <pc:chgData name="Edens, Brooke" userId="a8f68e6f-8ff7-409b-9000-0ce617a98ea8" providerId="ADAL" clId="{F5DBADF9-1009-43F7-BCEC-ADD5CB0414DC}" dt="2023-08-15T00:15:06.339" v="872" actId="47"/>
        <pc:sldMkLst>
          <pc:docMk/>
          <pc:sldMk cId="2793796252" sldId="257"/>
        </pc:sldMkLst>
        <pc:spChg chg="del mod">
          <ac:chgData name="Edens, Brooke" userId="a8f68e6f-8ff7-409b-9000-0ce617a98ea8" providerId="ADAL" clId="{F5DBADF9-1009-43F7-BCEC-ADD5CB0414DC}" dt="2023-08-14T17:01:26.717" v="17" actId="478"/>
          <ac:spMkLst>
            <pc:docMk/>
            <pc:sldMk cId="2793796252" sldId="257"/>
            <ac:spMk id="2" creationId="{2B8BCC21-60C3-A431-E1F4-F0282F9CBA84}"/>
          </ac:spMkLst>
        </pc:spChg>
        <pc:spChg chg="del mod ord">
          <ac:chgData name="Edens, Brooke" userId="a8f68e6f-8ff7-409b-9000-0ce617a98ea8" providerId="ADAL" clId="{F5DBADF9-1009-43F7-BCEC-ADD5CB0414DC}" dt="2023-08-14T17:01:25.568" v="16" actId="478"/>
          <ac:spMkLst>
            <pc:docMk/>
            <pc:sldMk cId="2793796252" sldId="257"/>
            <ac:spMk id="3" creationId="{0CB638F9-C821-D875-C15C-717A1F190C2D}"/>
          </ac:spMkLst>
        </pc:spChg>
        <pc:spChg chg="add mod">
          <ac:chgData name="Edens, Brooke" userId="a8f68e6f-8ff7-409b-9000-0ce617a98ea8" providerId="ADAL" clId="{F5DBADF9-1009-43F7-BCEC-ADD5CB0414DC}" dt="2023-08-14T17:25:43.051" v="551" actId="207"/>
          <ac:spMkLst>
            <pc:docMk/>
            <pc:sldMk cId="2793796252" sldId="257"/>
            <ac:spMk id="5" creationId="{9D49E577-2FD7-03F9-B818-A4A4248C27AE}"/>
          </ac:spMkLst>
        </pc:spChg>
        <pc:spChg chg="add del mod">
          <ac:chgData name="Edens, Brooke" userId="a8f68e6f-8ff7-409b-9000-0ce617a98ea8" providerId="ADAL" clId="{F5DBADF9-1009-43F7-BCEC-ADD5CB0414DC}" dt="2023-08-14T17:00:56.406" v="9" actId="478"/>
          <ac:spMkLst>
            <pc:docMk/>
            <pc:sldMk cId="2793796252" sldId="257"/>
            <ac:spMk id="6" creationId="{4DB99ED1-2836-EC3E-8368-3EF9D7E2F3A3}"/>
          </ac:spMkLst>
        </pc:spChg>
        <pc:spChg chg="add mod">
          <ac:chgData name="Edens, Brooke" userId="a8f68e6f-8ff7-409b-9000-0ce617a98ea8" providerId="ADAL" clId="{F5DBADF9-1009-43F7-BCEC-ADD5CB0414DC}" dt="2023-08-14T17:25:47.410" v="552" actId="207"/>
          <ac:spMkLst>
            <pc:docMk/>
            <pc:sldMk cId="2793796252" sldId="257"/>
            <ac:spMk id="7" creationId="{25D89AAB-4AB8-FBF1-F84E-6FFED17D7A0A}"/>
          </ac:spMkLst>
        </pc:spChg>
        <pc:spChg chg="add mod">
          <ac:chgData name="Edens, Brooke" userId="a8f68e6f-8ff7-409b-9000-0ce617a98ea8" providerId="ADAL" clId="{F5DBADF9-1009-43F7-BCEC-ADD5CB0414DC}" dt="2023-08-14T17:25:50.578" v="553" actId="207"/>
          <ac:spMkLst>
            <pc:docMk/>
            <pc:sldMk cId="2793796252" sldId="257"/>
            <ac:spMk id="8" creationId="{E3F2975A-B510-26EF-F80B-133845F95642}"/>
          </ac:spMkLst>
        </pc:spChg>
        <pc:spChg chg="add">
          <ac:chgData name="Edens, Brooke" userId="a8f68e6f-8ff7-409b-9000-0ce617a98ea8" providerId="ADAL" clId="{F5DBADF9-1009-43F7-BCEC-ADD5CB0414DC}" dt="2023-08-14T16:59:54.533" v="2" actId="26606"/>
          <ac:spMkLst>
            <pc:docMk/>
            <pc:sldMk cId="2793796252" sldId="257"/>
            <ac:spMk id="9" creationId="{66E48AFA-8884-4F68-A44F-D2C1E8609C5A}"/>
          </ac:spMkLst>
        </pc:spChg>
        <pc:spChg chg="add mod">
          <ac:chgData name="Edens, Brooke" userId="a8f68e6f-8ff7-409b-9000-0ce617a98ea8" providerId="ADAL" clId="{F5DBADF9-1009-43F7-BCEC-ADD5CB0414DC}" dt="2023-08-14T17:25:55.005" v="554" actId="207"/>
          <ac:spMkLst>
            <pc:docMk/>
            <pc:sldMk cId="2793796252" sldId="257"/>
            <ac:spMk id="10" creationId="{B7D90C05-1717-E44B-97BC-3B3533CA353B}"/>
          </ac:spMkLst>
        </pc:spChg>
        <pc:spChg chg="add">
          <ac:chgData name="Edens, Brooke" userId="a8f68e6f-8ff7-409b-9000-0ce617a98ea8" providerId="ADAL" clId="{F5DBADF9-1009-43F7-BCEC-ADD5CB0414DC}" dt="2023-08-14T16:59:54.533" v="2" actId="26606"/>
          <ac:spMkLst>
            <pc:docMk/>
            <pc:sldMk cId="2793796252" sldId="257"/>
            <ac:spMk id="11" creationId="{969D19A6-08CB-498C-93EC-3FFB021FC68A}"/>
          </ac:spMkLst>
        </pc:spChg>
        <pc:spChg chg="add del mod">
          <ac:chgData name="Edens, Brooke" userId="a8f68e6f-8ff7-409b-9000-0ce617a98ea8" providerId="ADAL" clId="{F5DBADF9-1009-43F7-BCEC-ADD5CB0414DC}" dt="2023-08-14T17:01:36.614" v="19" actId="478"/>
          <ac:spMkLst>
            <pc:docMk/>
            <pc:sldMk cId="2793796252" sldId="257"/>
            <ac:spMk id="12" creationId="{BD984DC9-D092-B2D5-452F-28429282338E}"/>
          </ac:spMkLst>
        </pc:spChg>
        <pc:spChg chg="add mod">
          <ac:chgData name="Edens, Brooke" userId="a8f68e6f-8ff7-409b-9000-0ce617a98ea8" providerId="ADAL" clId="{F5DBADF9-1009-43F7-BCEC-ADD5CB0414DC}" dt="2023-08-14T17:35:01.784" v="807" actId="255"/>
          <ac:spMkLst>
            <pc:docMk/>
            <pc:sldMk cId="2793796252" sldId="257"/>
            <ac:spMk id="13" creationId="{A41DE5B2-FB5D-D9F8-8035-F3CA7386455E}"/>
          </ac:spMkLst>
        </pc:spChg>
        <pc:spChg chg="add mod">
          <ac:chgData name="Edens, Brooke" userId="a8f68e6f-8ff7-409b-9000-0ce617a98ea8" providerId="ADAL" clId="{F5DBADF9-1009-43F7-BCEC-ADD5CB0414DC}" dt="2023-08-14T17:35:08.268" v="808" actId="255"/>
          <ac:spMkLst>
            <pc:docMk/>
            <pc:sldMk cId="2793796252" sldId="257"/>
            <ac:spMk id="14" creationId="{3579901A-EFA4-3336-57C3-C7291CC51CEA}"/>
          </ac:spMkLst>
        </pc:spChg>
        <pc:spChg chg="add mod">
          <ac:chgData name="Edens, Brooke" userId="a8f68e6f-8ff7-409b-9000-0ce617a98ea8" providerId="ADAL" clId="{F5DBADF9-1009-43F7-BCEC-ADD5CB0414DC}" dt="2023-08-14T17:35:13.008" v="809" actId="255"/>
          <ac:spMkLst>
            <pc:docMk/>
            <pc:sldMk cId="2793796252" sldId="257"/>
            <ac:spMk id="15" creationId="{321795A8-C8FA-BF58-615C-075D7A6F696C}"/>
          </ac:spMkLst>
        </pc:spChg>
        <pc:picChg chg="add mod">
          <ac:chgData name="Edens, Brooke" userId="a8f68e6f-8ff7-409b-9000-0ce617a98ea8" providerId="ADAL" clId="{F5DBADF9-1009-43F7-BCEC-ADD5CB0414DC}" dt="2023-08-14T17:08:50.705" v="109" actId="1076"/>
          <ac:picMkLst>
            <pc:docMk/>
            <pc:sldMk cId="2793796252" sldId="257"/>
            <ac:picMk id="4" creationId="{0AE09DBB-1B65-62DA-03C1-14C874224944}"/>
          </ac:picMkLst>
        </pc:picChg>
        <pc:cxnChg chg="add del mod">
          <ac:chgData name="Edens, Brooke" userId="a8f68e6f-8ff7-409b-9000-0ce617a98ea8" providerId="ADAL" clId="{F5DBADF9-1009-43F7-BCEC-ADD5CB0414DC}" dt="2023-08-14T17:06:09.084" v="76" actId="478"/>
          <ac:cxnSpMkLst>
            <pc:docMk/>
            <pc:sldMk cId="2793796252" sldId="257"/>
            <ac:cxnSpMk id="17" creationId="{40868C6D-5881-BB60-2641-C23B457C37D8}"/>
          </ac:cxnSpMkLst>
        </pc:cxnChg>
        <pc:cxnChg chg="add del mod">
          <ac:chgData name="Edens, Brooke" userId="a8f68e6f-8ff7-409b-9000-0ce617a98ea8" providerId="ADAL" clId="{F5DBADF9-1009-43F7-BCEC-ADD5CB0414DC}" dt="2023-08-14T17:06:11.014" v="78" actId="478"/>
          <ac:cxnSpMkLst>
            <pc:docMk/>
            <pc:sldMk cId="2793796252" sldId="257"/>
            <ac:cxnSpMk id="19" creationId="{15D814FF-E9BA-37A3-BF99-8531DAF52FAC}"/>
          </ac:cxnSpMkLst>
        </pc:cxnChg>
        <pc:cxnChg chg="add del mod">
          <ac:chgData name="Edens, Brooke" userId="a8f68e6f-8ff7-409b-9000-0ce617a98ea8" providerId="ADAL" clId="{F5DBADF9-1009-43F7-BCEC-ADD5CB0414DC}" dt="2023-08-14T17:06:09.928" v="77" actId="478"/>
          <ac:cxnSpMkLst>
            <pc:docMk/>
            <pc:sldMk cId="2793796252" sldId="257"/>
            <ac:cxnSpMk id="21" creationId="{BB924570-0504-8EA8-60B8-9EF7A7DE25C5}"/>
          </ac:cxnSpMkLst>
        </pc:cxnChg>
        <pc:cxnChg chg="add del mod">
          <ac:chgData name="Edens, Brooke" userId="a8f68e6f-8ff7-409b-9000-0ce617a98ea8" providerId="ADAL" clId="{F5DBADF9-1009-43F7-BCEC-ADD5CB0414DC}" dt="2023-08-14T17:06:12.366" v="79" actId="478"/>
          <ac:cxnSpMkLst>
            <pc:docMk/>
            <pc:sldMk cId="2793796252" sldId="257"/>
            <ac:cxnSpMk id="23" creationId="{6A05786E-3890-BE13-40FE-F855B710203D}"/>
          </ac:cxnSpMkLst>
        </pc:cxnChg>
        <pc:cxnChg chg="add del mod">
          <ac:chgData name="Edens, Brooke" userId="a8f68e6f-8ff7-409b-9000-0ce617a98ea8" providerId="ADAL" clId="{F5DBADF9-1009-43F7-BCEC-ADD5CB0414DC}" dt="2023-08-14T17:05:52.711" v="74" actId="478"/>
          <ac:cxnSpMkLst>
            <pc:docMk/>
            <pc:sldMk cId="2793796252" sldId="257"/>
            <ac:cxnSpMk id="25" creationId="{A648594A-8644-FAB2-78D4-C6AFF20C36D3}"/>
          </ac:cxnSpMkLst>
        </pc:cxnChg>
        <pc:cxnChg chg="add del mod">
          <ac:chgData name="Edens, Brooke" userId="a8f68e6f-8ff7-409b-9000-0ce617a98ea8" providerId="ADAL" clId="{F5DBADF9-1009-43F7-BCEC-ADD5CB0414DC}" dt="2023-08-14T17:06:13.543" v="80" actId="478"/>
          <ac:cxnSpMkLst>
            <pc:docMk/>
            <pc:sldMk cId="2793796252" sldId="257"/>
            <ac:cxnSpMk id="27" creationId="{DF02D903-7680-B5A2-B6C5-7CAEBD108D26}"/>
          </ac:cxnSpMkLst>
        </pc:cxnChg>
        <pc:cxnChg chg="add mod">
          <ac:chgData name="Edens, Brooke" userId="a8f68e6f-8ff7-409b-9000-0ce617a98ea8" providerId="ADAL" clId="{F5DBADF9-1009-43F7-BCEC-ADD5CB0414DC}" dt="2023-08-14T17:09:29.330" v="115" actId="1582"/>
          <ac:cxnSpMkLst>
            <pc:docMk/>
            <pc:sldMk cId="2793796252" sldId="257"/>
            <ac:cxnSpMk id="30" creationId="{A33EBFA4-35C8-FF98-D613-C4F8AEB51444}"/>
          </ac:cxnSpMkLst>
        </pc:cxnChg>
        <pc:cxnChg chg="add del">
          <ac:chgData name="Edens, Brooke" userId="a8f68e6f-8ff7-409b-9000-0ce617a98ea8" providerId="ADAL" clId="{F5DBADF9-1009-43F7-BCEC-ADD5CB0414DC}" dt="2023-08-14T17:08:55.486" v="110" actId="478"/>
          <ac:cxnSpMkLst>
            <pc:docMk/>
            <pc:sldMk cId="2793796252" sldId="257"/>
            <ac:cxnSpMk id="32" creationId="{77D469A3-A70C-12E6-93CC-A01B5CD1ED32}"/>
          </ac:cxnSpMkLst>
        </pc:cxnChg>
        <pc:cxnChg chg="add mod">
          <ac:chgData name="Edens, Brooke" userId="a8f68e6f-8ff7-409b-9000-0ce617a98ea8" providerId="ADAL" clId="{F5DBADF9-1009-43F7-BCEC-ADD5CB0414DC}" dt="2023-08-14T17:09:25.815" v="114" actId="1582"/>
          <ac:cxnSpMkLst>
            <pc:docMk/>
            <pc:sldMk cId="2793796252" sldId="257"/>
            <ac:cxnSpMk id="34" creationId="{0F46470F-F370-9468-A379-407E0F3C8B66}"/>
          </ac:cxnSpMkLst>
        </pc:cxnChg>
        <pc:cxnChg chg="add mod">
          <ac:chgData name="Edens, Brooke" userId="a8f68e6f-8ff7-409b-9000-0ce617a98ea8" providerId="ADAL" clId="{F5DBADF9-1009-43F7-BCEC-ADD5CB0414DC}" dt="2023-08-14T17:21:58.041" v="488" actId="1036"/>
          <ac:cxnSpMkLst>
            <pc:docMk/>
            <pc:sldMk cId="2793796252" sldId="257"/>
            <ac:cxnSpMk id="36" creationId="{BA84EAC7-0EC8-04A8-702A-307B76213711}"/>
          </ac:cxnSpMkLst>
        </pc:cxnChg>
        <pc:cxnChg chg="add mod">
          <ac:chgData name="Edens, Brooke" userId="a8f68e6f-8ff7-409b-9000-0ce617a98ea8" providerId="ADAL" clId="{F5DBADF9-1009-43F7-BCEC-ADD5CB0414DC}" dt="2023-08-14T17:10:11.251" v="129" actId="1582"/>
          <ac:cxnSpMkLst>
            <pc:docMk/>
            <pc:sldMk cId="2793796252" sldId="257"/>
            <ac:cxnSpMk id="38" creationId="{FD270E6F-C98C-F442-FEC1-3470E0B29EBC}"/>
          </ac:cxnSpMkLst>
        </pc:cxnChg>
        <pc:cxnChg chg="add mod">
          <ac:chgData name="Edens, Brooke" userId="a8f68e6f-8ff7-409b-9000-0ce617a98ea8" providerId="ADAL" clId="{F5DBADF9-1009-43F7-BCEC-ADD5CB0414DC}" dt="2023-08-14T17:22:09.803" v="489" actId="1076"/>
          <ac:cxnSpMkLst>
            <pc:docMk/>
            <pc:sldMk cId="2793796252" sldId="257"/>
            <ac:cxnSpMk id="40" creationId="{2E4740CD-1B52-F244-D5EC-5789D6339117}"/>
          </ac:cxnSpMkLst>
        </pc:cxnChg>
        <pc:cxnChg chg="add mod">
          <ac:chgData name="Edens, Brooke" userId="a8f68e6f-8ff7-409b-9000-0ce617a98ea8" providerId="ADAL" clId="{F5DBADF9-1009-43F7-BCEC-ADD5CB0414DC}" dt="2023-08-14T17:21:55.276" v="486" actId="1036"/>
          <ac:cxnSpMkLst>
            <pc:docMk/>
            <pc:sldMk cId="2793796252" sldId="257"/>
            <ac:cxnSpMk id="41" creationId="{DB78CFE0-8C66-F0E2-71CE-421B46C4358E}"/>
          </ac:cxnSpMkLst>
        </pc:cxnChg>
      </pc:sldChg>
      <pc:sldChg chg="delSp modSp add del mod setBg delDesignElem">
        <pc:chgData name="Edens, Brooke" userId="a8f68e6f-8ff7-409b-9000-0ce617a98ea8" providerId="ADAL" clId="{F5DBADF9-1009-43F7-BCEC-ADD5CB0414DC}" dt="2023-08-15T00:31:12.287" v="1183" actId="47"/>
        <pc:sldMkLst>
          <pc:docMk/>
          <pc:sldMk cId="2546178010" sldId="258"/>
        </pc:sldMkLst>
        <pc:spChg chg="mod">
          <ac:chgData name="Edens, Brooke" userId="a8f68e6f-8ff7-409b-9000-0ce617a98ea8" providerId="ADAL" clId="{F5DBADF9-1009-43F7-BCEC-ADD5CB0414DC}" dt="2023-08-14T17:26:03.632" v="555" actId="207"/>
          <ac:spMkLst>
            <pc:docMk/>
            <pc:sldMk cId="2546178010" sldId="258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4T17:29:38.700" v="717" actId="1076"/>
          <ac:spMkLst>
            <pc:docMk/>
            <pc:sldMk cId="2546178010" sldId="258"/>
            <ac:spMk id="7" creationId="{25D89AAB-4AB8-FBF1-F84E-6FFED17D7A0A}"/>
          </ac:spMkLst>
        </pc:spChg>
        <pc:spChg chg="del mod">
          <ac:chgData name="Edens, Brooke" userId="a8f68e6f-8ff7-409b-9000-0ce617a98ea8" providerId="ADAL" clId="{F5DBADF9-1009-43F7-BCEC-ADD5CB0414DC}" dt="2023-08-14T17:13:15.359" v="244" actId="478"/>
          <ac:spMkLst>
            <pc:docMk/>
            <pc:sldMk cId="2546178010" sldId="258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4T17:10:45.672" v="144"/>
          <ac:spMkLst>
            <pc:docMk/>
            <pc:sldMk cId="2546178010" sldId="258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4T17:29:42.702" v="718" actId="1076"/>
          <ac:spMkLst>
            <pc:docMk/>
            <pc:sldMk cId="2546178010" sldId="258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4T17:10:45.672" v="144"/>
          <ac:spMkLst>
            <pc:docMk/>
            <pc:sldMk cId="2546178010" sldId="258"/>
            <ac:spMk id="11" creationId="{969D19A6-08CB-498C-93EC-3FFB021FC68A}"/>
          </ac:spMkLst>
        </pc:spChg>
        <pc:spChg chg="mod">
          <ac:chgData name="Edens, Brooke" userId="a8f68e6f-8ff7-409b-9000-0ce617a98ea8" providerId="ADAL" clId="{F5DBADF9-1009-43F7-BCEC-ADD5CB0414DC}" dt="2023-08-14T17:35:19.144" v="810" actId="255"/>
          <ac:spMkLst>
            <pc:docMk/>
            <pc:sldMk cId="2546178010" sldId="258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14T17:35:23.377" v="811" actId="255"/>
          <ac:spMkLst>
            <pc:docMk/>
            <pc:sldMk cId="2546178010" sldId="258"/>
            <ac:spMk id="14" creationId="{3579901A-EFA4-3336-57C3-C7291CC51CEA}"/>
          </ac:spMkLst>
        </pc:spChg>
        <pc:spChg chg="del mod">
          <ac:chgData name="Edens, Brooke" userId="a8f68e6f-8ff7-409b-9000-0ce617a98ea8" providerId="ADAL" clId="{F5DBADF9-1009-43F7-BCEC-ADD5CB0414DC}" dt="2023-08-14T17:13:04.767" v="222" actId="478"/>
          <ac:spMkLst>
            <pc:docMk/>
            <pc:sldMk cId="2546178010" sldId="258"/>
            <ac:spMk id="15" creationId="{321795A8-C8FA-BF58-615C-075D7A6F696C}"/>
          </ac:spMkLst>
        </pc:spChg>
        <pc:cxnChg chg="del">
          <ac:chgData name="Edens, Brooke" userId="a8f68e6f-8ff7-409b-9000-0ce617a98ea8" providerId="ADAL" clId="{F5DBADF9-1009-43F7-BCEC-ADD5CB0414DC}" dt="2023-08-14T17:13:16.135" v="245" actId="478"/>
          <ac:cxnSpMkLst>
            <pc:docMk/>
            <pc:sldMk cId="2546178010" sldId="258"/>
            <ac:cxnSpMk id="36" creationId="{BA84EAC7-0EC8-04A8-702A-307B76213711}"/>
          </ac:cxnSpMkLst>
        </pc:cxnChg>
        <pc:cxnChg chg="mod">
          <ac:chgData name="Edens, Brooke" userId="a8f68e6f-8ff7-409b-9000-0ce617a98ea8" providerId="ADAL" clId="{F5DBADF9-1009-43F7-BCEC-ADD5CB0414DC}" dt="2023-08-14T17:28:52.581" v="704" actId="1036"/>
          <ac:cxnSpMkLst>
            <pc:docMk/>
            <pc:sldMk cId="2546178010" sldId="258"/>
            <ac:cxnSpMk id="38" creationId="{FD270E6F-C98C-F442-FEC1-3470E0B29EBC}"/>
          </ac:cxnSpMkLst>
        </pc:cxnChg>
        <pc:cxnChg chg="del">
          <ac:chgData name="Edens, Brooke" userId="a8f68e6f-8ff7-409b-9000-0ce617a98ea8" providerId="ADAL" clId="{F5DBADF9-1009-43F7-BCEC-ADD5CB0414DC}" dt="2023-08-14T17:13:16.758" v="246" actId="478"/>
          <ac:cxnSpMkLst>
            <pc:docMk/>
            <pc:sldMk cId="2546178010" sldId="258"/>
            <ac:cxnSpMk id="41" creationId="{DB78CFE0-8C66-F0E2-71CE-421B46C4358E}"/>
          </ac:cxnSpMkLst>
        </pc:cxnChg>
      </pc:sldChg>
      <pc:sldChg chg="addSp delSp modSp add del mod setBg delDesignElem">
        <pc:chgData name="Edens, Brooke" userId="a8f68e6f-8ff7-409b-9000-0ce617a98ea8" providerId="ADAL" clId="{F5DBADF9-1009-43F7-BCEC-ADD5CB0414DC}" dt="2023-08-15T00:33:09.171" v="1298" actId="47"/>
        <pc:sldMkLst>
          <pc:docMk/>
          <pc:sldMk cId="2347942820" sldId="259"/>
        </pc:sldMkLst>
        <pc:spChg chg="mod">
          <ac:chgData name="Edens, Brooke" userId="a8f68e6f-8ff7-409b-9000-0ce617a98ea8" providerId="ADAL" clId="{F5DBADF9-1009-43F7-BCEC-ADD5CB0414DC}" dt="2023-08-14T17:47:45.294" v="852" actId="207"/>
          <ac:spMkLst>
            <pc:docMk/>
            <pc:sldMk cId="2347942820" sldId="259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4T17:47:52.683" v="854" actId="207"/>
          <ac:spMkLst>
            <pc:docMk/>
            <pc:sldMk cId="2347942820" sldId="259"/>
            <ac:spMk id="7" creationId="{25D89AAB-4AB8-FBF1-F84E-6FFED17D7A0A}"/>
          </ac:spMkLst>
        </pc:spChg>
        <pc:spChg chg="mod">
          <ac:chgData name="Edens, Brooke" userId="a8f68e6f-8ff7-409b-9000-0ce617a98ea8" providerId="ADAL" clId="{F5DBADF9-1009-43F7-BCEC-ADD5CB0414DC}" dt="2023-08-14T17:47:58.501" v="856" actId="207"/>
          <ac:spMkLst>
            <pc:docMk/>
            <pc:sldMk cId="2347942820" sldId="259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4T17:10:46.674" v="146"/>
          <ac:spMkLst>
            <pc:docMk/>
            <pc:sldMk cId="2347942820" sldId="259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4T17:48:04.239" v="858" actId="207"/>
          <ac:spMkLst>
            <pc:docMk/>
            <pc:sldMk cId="2347942820" sldId="259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4T17:10:46.674" v="146"/>
          <ac:spMkLst>
            <pc:docMk/>
            <pc:sldMk cId="2347942820" sldId="259"/>
            <ac:spMk id="11" creationId="{969D19A6-08CB-498C-93EC-3FFB021FC68A}"/>
          </ac:spMkLst>
        </pc:spChg>
        <pc:spChg chg="mod">
          <ac:chgData name="Edens, Brooke" userId="a8f68e6f-8ff7-409b-9000-0ce617a98ea8" providerId="ADAL" clId="{F5DBADF9-1009-43F7-BCEC-ADD5CB0414DC}" dt="2023-08-14T17:35:29.008" v="812" actId="255"/>
          <ac:spMkLst>
            <pc:docMk/>
            <pc:sldMk cId="2347942820" sldId="259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14T17:35:31.831" v="813" actId="255"/>
          <ac:spMkLst>
            <pc:docMk/>
            <pc:sldMk cId="2347942820" sldId="259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14T17:35:34.688" v="814" actId="255"/>
          <ac:spMkLst>
            <pc:docMk/>
            <pc:sldMk cId="2347942820" sldId="259"/>
            <ac:spMk id="15" creationId="{321795A8-C8FA-BF58-615C-075D7A6F696C}"/>
          </ac:spMkLst>
        </pc:spChg>
        <pc:picChg chg="add del mod">
          <ac:chgData name="Edens, Brooke" userId="a8f68e6f-8ff7-409b-9000-0ce617a98ea8" providerId="ADAL" clId="{F5DBADF9-1009-43F7-BCEC-ADD5CB0414DC}" dt="2023-08-14T17:23:46.947" v="534" actId="478"/>
          <ac:picMkLst>
            <pc:docMk/>
            <pc:sldMk cId="2347942820" sldId="259"/>
            <ac:picMk id="1026" creationId="{1D45BEE7-9A0E-5C1D-08C9-C85663BE6B71}"/>
          </ac:picMkLst>
        </pc:picChg>
        <pc:cxnChg chg="mod">
          <ac:chgData name="Edens, Brooke" userId="a8f68e6f-8ff7-409b-9000-0ce617a98ea8" providerId="ADAL" clId="{F5DBADF9-1009-43F7-BCEC-ADD5CB0414DC}" dt="2023-08-14T17:22:37.407" v="525" actId="1036"/>
          <ac:cxnSpMkLst>
            <pc:docMk/>
            <pc:sldMk cId="2347942820" sldId="259"/>
            <ac:cxnSpMk id="36" creationId="{BA84EAC7-0EC8-04A8-702A-307B76213711}"/>
          </ac:cxnSpMkLst>
        </pc:cxnChg>
        <pc:cxnChg chg="mod">
          <ac:chgData name="Edens, Brooke" userId="a8f68e6f-8ff7-409b-9000-0ce617a98ea8" providerId="ADAL" clId="{F5DBADF9-1009-43F7-BCEC-ADD5CB0414DC}" dt="2023-08-14T17:22:30.561" v="519" actId="1036"/>
          <ac:cxnSpMkLst>
            <pc:docMk/>
            <pc:sldMk cId="2347942820" sldId="259"/>
            <ac:cxnSpMk id="41" creationId="{DB78CFE0-8C66-F0E2-71CE-421B46C4358E}"/>
          </ac:cxnSpMkLst>
        </pc:cxnChg>
      </pc:sldChg>
      <pc:sldChg chg="addSp delSp modSp add del mod setBg delDesignElem">
        <pc:chgData name="Edens, Brooke" userId="a8f68e6f-8ff7-409b-9000-0ce617a98ea8" providerId="ADAL" clId="{F5DBADF9-1009-43F7-BCEC-ADD5CB0414DC}" dt="2023-08-15T00:34:36.558" v="1367" actId="47"/>
        <pc:sldMkLst>
          <pc:docMk/>
          <pc:sldMk cId="2535237959" sldId="260"/>
        </pc:sldMkLst>
        <pc:spChg chg="mod">
          <ac:chgData name="Edens, Brooke" userId="a8f68e6f-8ff7-409b-9000-0ce617a98ea8" providerId="ADAL" clId="{F5DBADF9-1009-43F7-BCEC-ADD5CB0414DC}" dt="2023-08-14T17:48:27.982" v="865" actId="207"/>
          <ac:spMkLst>
            <pc:docMk/>
            <pc:sldMk cId="2535237959" sldId="260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4T17:48:31.024" v="866" actId="207"/>
          <ac:spMkLst>
            <pc:docMk/>
            <pc:sldMk cId="2535237959" sldId="260"/>
            <ac:spMk id="7" creationId="{25D89AAB-4AB8-FBF1-F84E-6FFED17D7A0A}"/>
          </ac:spMkLst>
        </pc:spChg>
        <pc:spChg chg="mod">
          <ac:chgData name="Edens, Brooke" userId="a8f68e6f-8ff7-409b-9000-0ce617a98ea8" providerId="ADAL" clId="{F5DBADF9-1009-43F7-BCEC-ADD5CB0414DC}" dt="2023-08-14T17:48:34.180" v="867" actId="207"/>
          <ac:spMkLst>
            <pc:docMk/>
            <pc:sldMk cId="2535237959" sldId="260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4T17:10:47.448" v="148"/>
          <ac:spMkLst>
            <pc:docMk/>
            <pc:sldMk cId="2535237959" sldId="260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4T17:48:37.705" v="868" actId="207"/>
          <ac:spMkLst>
            <pc:docMk/>
            <pc:sldMk cId="2535237959" sldId="260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4T17:10:47.448" v="148"/>
          <ac:spMkLst>
            <pc:docMk/>
            <pc:sldMk cId="2535237959" sldId="260"/>
            <ac:spMk id="11" creationId="{969D19A6-08CB-498C-93EC-3FFB021FC68A}"/>
          </ac:spMkLst>
        </pc:spChg>
        <pc:spChg chg="mod">
          <ac:chgData name="Edens, Brooke" userId="a8f68e6f-8ff7-409b-9000-0ce617a98ea8" providerId="ADAL" clId="{F5DBADF9-1009-43F7-BCEC-ADD5CB0414DC}" dt="2023-08-14T17:35:38.751" v="815" actId="255"/>
          <ac:spMkLst>
            <pc:docMk/>
            <pc:sldMk cId="2535237959" sldId="260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14T17:35:44.349" v="818" actId="255"/>
          <ac:spMkLst>
            <pc:docMk/>
            <pc:sldMk cId="2535237959" sldId="260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14T17:35:47.063" v="819" actId="255"/>
          <ac:spMkLst>
            <pc:docMk/>
            <pc:sldMk cId="2535237959" sldId="260"/>
            <ac:spMk id="15" creationId="{321795A8-C8FA-BF58-615C-075D7A6F696C}"/>
          </ac:spMkLst>
        </pc:spChg>
        <pc:picChg chg="add del">
          <ac:chgData name="Edens, Brooke" userId="a8f68e6f-8ff7-409b-9000-0ce617a98ea8" providerId="ADAL" clId="{F5DBADF9-1009-43F7-BCEC-ADD5CB0414DC}" dt="2023-08-14T17:24:20.304" v="542" actId="478"/>
          <ac:picMkLst>
            <pc:docMk/>
            <pc:sldMk cId="2535237959" sldId="260"/>
            <ac:picMk id="2050" creationId="{F967291A-8288-20BE-9E06-AF3E78CDE033}"/>
          </ac:picMkLst>
        </pc:picChg>
        <pc:cxnChg chg="mod">
          <ac:chgData name="Edens, Brooke" userId="a8f68e6f-8ff7-409b-9000-0ce617a98ea8" providerId="ADAL" clId="{F5DBADF9-1009-43F7-BCEC-ADD5CB0414DC}" dt="2023-08-14T17:21:24.984" v="452" actId="1036"/>
          <ac:cxnSpMkLst>
            <pc:docMk/>
            <pc:sldMk cId="2535237959" sldId="260"/>
            <ac:cxnSpMk id="41" creationId="{DB78CFE0-8C66-F0E2-71CE-421B46C4358E}"/>
          </ac:cxnSpMkLst>
        </pc:cxnChg>
      </pc:sldChg>
      <pc:sldChg chg="addSp delSp modSp new mod">
        <pc:chgData name="Edens, Brooke" userId="a8f68e6f-8ff7-409b-9000-0ce617a98ea8" providerId="ADAL" clId="{F5DBADF9-1009-43F7-BCEC-ADD5CB0414DC}" dt="2023-08-22T12:52:49.214" v="1974" actId="207"/>
        <pc:sldMkLst>
          <pc:docMk/>
          <pc:sldMk cId="3878481928" sldId="261"/>
        </pc:sldMkLst>
        <pc:spChg chg="del mod">
          <ac:chgData name="Edens, Brooke" userId="a8f68e6f-8ff7-409b-9000-0ce617a98ea8" providerId="ADAL" clId="{F5DBADF9-1009-43F7-BCEC-ADD5CB0414DC}" dt="2023-08-14T17:32:15.956" v="771" actId="478"/>
          <ac:spMkLst>
            <pc:docMk/>
            <pc:sldMk cId="3878481928" sldId="261"/>
            <ac:spMk id="2" creationId="{7D230D49-944A-58B2-6A2A-701D6B1A6234}"/>
          </ac:spMkLst>
        </pc:spChg>
        <pc:spChg chg="mod">
          <ac:chgData name="Edens, Brooke" userId="a8f68e6f-8ff7-409b-9000-0ce617a98ea8" providerId="ADAL" clId="{F5DBADF9-1009-43F7-BCEC-ADD5CB0414DC}" dt="2023-08-22T12:52:49.214" v="1974" actId="207"/>
          <ac:spMkLst>
            <pc:docMk/>
            <pc:sldMk cId="3878481928" sldId="261"/>
            <ac:spMk id="3" creationId="{70E55EE9-D207-5F71-1E82-E7D8370683F7}"/>
          </ac:spMkLst>
        </pc:spChg>
        <pc:spChg chg="add del mod">
          <ac:chgData name="Edens, Brooke" userId="a8f68e6f-8ff7-409b-9000-0ce617a98ea8" providerId="ADAL" clId="{F5DBADF9-1009-43F7-BCEC-ADD5CB0414DC}" dt="2023-08-14T17:33:01.234" v="792" actId="478"/>
          <ac:spMkLst>
            <pc:docMk/>
            <pc:sldMk cId="3878481928" sldId="261"/>
            <ac:spMk id="6" creationId="{6B17C87E-A5CB-54C9-7843-C589848DDBFA}"/>
          </ac:spMkLst>
        </pc:spChg>
        <pc:spChg chg="add mod">
          <ac:chgData name="Edens, Brooke" userId="a8f68e6f-8ff7-409b-9000-0ce617a98ea8" providerId="ADAL" clId="{F5DBADF9-1009-43F7-BCEC-ADD5CB0414DC}" dt="2023-08-16T15:06:02.060" v="1960" actId="20577"/>
          <ac:spMkLst>
            <pc:docMk/>
            <pc:sldMk cId="3878481928" sldId="261"/>
            <ac:spMk id="8" creationId="{72BC0E70-EFFD-17B7-C587-60BB9FCB228E}"/>
          </ac:spMkLst>
        </pc:spChg>
        <pc:picChg chg="add mod">
          <ac:chgData name="Edens, Brooke" userId="a8f68e6f-8ff7-409b-9000-0ce617a98ea8" providerId="ADAL" clId="{F5DBADF9-1009-43F7-BCEC-ADD5CB0414DC}" dt="2023-08-14T17:31:58.543" v="765" actId="14100"/>
          <ac:picMkLst>
            <pc:docMk/>
            <pc:sldMk cId="3878481928" sldId="261"/>
            <ac:picMk id="4" creationId="{CA349242-DE98-35E5-3D01-7CBF7DBFDD71}"/>
          </ac:picMkLst>
        </pc:picChg>
      </pc:sldChg>
      <pc:sldChg chg="new del">
        <pc:chgData name="Edens, Brooke" userId="a8f68e6f-8ff7-409b-9000-0ce617a98ea8" providerId="ADAL" clId="{F5DBADF9-1009-43F7-BCEC-ADD5CB0414DC}" dt="2023-08-15T00:15:07.099" v="873" actId="47"/>
        <pc:sldMkLst>
          <pc:docMk/>
          <pc:sldMk cId="429708204" sldId="262"/>
        </pc:sldMkLst>
      </pc:sldChg>
      <pc:sldChg chg="addSp delSp modSp add mod setBg delDesignElem">
        <pc:chgData name="Edens, Brooke" userId="a8f68e6f-8ff7-409b-9000-0ce617a98ea8" providerId="ADAL" clId="{F5DBADF9-1009-43F7-BCEC-ADD5CB0414DC}" dt="2023-08-22T12:52:15.086" v="1964" actId="207"/>
        <pc:sldMkLst>
          <pc:docMk/>
          <pc:sldMk cId="4170320053" sldId="263"/>
        </pc:sldMkLst>
        <pc:spChg chg="mod">
          <ac:chgData name="Edens, Brooke" userId="a8f68e6f-8ff7-409b-9000-0ce617a98ea8" providerId="ADAL" clId="{F5DBADF9-1009-43F7-BCEC-ADD5CB0414DC}" dt="2023-08-15T00:32:03.982" v="1246" actId="207"/>
          <ac:spMkLst>
            <pc:docMk/>
            <pc:sldMk cId="4170320053" sldId="263"/>
            <ac:spMk id="5" creationId="{9D49E577-2FD7-03F9-B818-A4A4248C27AE}"/>
          </ac:spMkLst>
        </pc:spChg>
        <pc:spChg chg="add mod">
          <ac:chgData name="Edens, Brooke" userId="a8f68e6f-8ff7-409b-9000-0ce617a98ea8" providerId="ADAL" clId="{F5DBADF9-1009-43F7-BCEC-ADD5CB0414DC}" dt="2023-08-15T00:29:27.397" v="1104" actId="207"/>
          <ac:spMkLst>
            <pc:docMk/>
            <pc:sldMk cId="4170320053" sldId="263"/>
            <ac:spMk id="6" creationId="{E0A761B8-15C3-2B7A-E28C-F7A28792EC28}"/>
          </ac:spMkLst>
        </pc:spChg>
        <pc:spChg chg="del mod">
          <ac:chgData name="Edens, Brooke" userId="a8f68e6f-8ff7-409b-9000-0ce617a98ea8" providerId="ADAL" clId="{F5DBADF9-1009-43F7-BCEC-ADD5CB0414DC}" dt="2023-08-15T00:25:11.999" v="1051" actId="478"/>
          <ac:spMkLst>
            <pc:docMk/>
            <pc:sldMk cId="4170320053" sldId="263"/>
            <ac:spMk id="7" creationId="{25D89AAB-4AB8-FBF1-F84E-6FFED17D7A0A}"/>
          </ac:spMkLst>
        </pc:spChg>
        <pc:spChg chg="del">
          <ac:chgData name="Edens, Brooke" userId="a8f68e6f-8ff7-409b-9000-0ce617a98ea8" providerId="ADAL" clId="{F5DBADF9-1009-43F7-BCEC-ADD5CB0414DC}" dt="2023-08-15T00:24:49.366" v="1034" actId="478"/>
          <ac:spMkLst>
            <pc:docMk/>
            <pc:sldMk cId="4170320053" sldId="263"/>
            <ac:spMk id="8" creationId="{E3F2975A-B510-26EF-F80B-133845F95642}"/>
          </ac:spMkLst>
        </pc:spChg>
        <pc:spChg chg="del">
          <ac:chgData name="Edens, Brooke" userId="a8f68e6f-8ff7-409b-9000-0ce617a98ea8" providerId="ADAL" clId="{F5DBADF9-1009-43F7-BCEC-ADD5CB0414DC}" dt="2023-08-15T00:15:03.665" v="871"/>
          <ac:spMkLst>
            <pc:docMk/>
            <pc:sldMk cId="4170320053" sldId="263"/>
            <ac:spMk id="9" creationId="{66E48AFA-8884-4F68-A44F-D2C1E8609C5A}"/>
          </ac:spMkLst>
        </pc:spChg>
        <pc:spChg chg="mod">
          <ac:chgData name="Edens, Brooke" userId="a8f68e6f-8ff7-409b-9000-0ce617a98ea8" providerId="ADAL" clId="{F5DBADF9-1009-43F7-BCEC-ADD5CB0414DC}" dt="2023-08-15T00:29:32.772" v="1106" actId="207"/>
          <ac:spMkLst>
            <pc:docMk/>
            <pc:sldMk cId="4170320053" sldId="263"/>
            <ac:spMk id="10" creationId="{B7D90C05-1717-E44B-97BC-3B3533CA353B}"/>
          </ac:spMkLst>
        </pc:spChg>
        <pc:spChg chg="del">
          <ac:chgData name="Edens, Brooke" userId="a8f68e6f-8ff7-409b-9000-0ce617a98ea8" providerId="ADAL" clId="{F5DBADF9-1009-43F7-BCEC-ADD5CB0414DC}" dt="2023-08-15T00:15:03.665" v="871"/>
          <ac:spMkLst>
            <pc:docMk/>
            <pc:sldMk cId="4170320053" sldId="263"/>
            <ac:spMk id="11" creationId="{969D19A6-08CB-498C-93EC-3FFB021FC68A}"/>
          </ac:spMkLst>
        </pc:spChg>
        <pc:spChg chg="add mod">
          <ac:chgData name="Edens, Brooke" userId="a8f68e6f-8ff7-409b-9000-0ce617a98ea8" providerId="ADAL" clId="{F5DBADF9-1009-43F7-BCEC-ADD5CB0414DC}" dt="2023-08-15T00:29:29.996" v="1105" actId="207"/>
          <ac:spMkLst>
            <pc:docMk/>
            <pc:sldMk cId="4170320053" sldId="263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1T16:21:39.066" v="1961" actId="207"/>
          <ac:spMkLst>
            <pc:docMk/>
            <pc:sldMk cId="4170320053" sldId="263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1T16:21:43.087" v="1962" actId="207"/>
          <ac:spMkLst>
            <pc:docMk/>
            <pc:sldMk cId="4170320053" sldId="263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15.086" v="1964" actId="207"/>
          <ac:spMkLst>
            <pc:docMk/>
            <pc:sldMk cId="4170320053" sldId="263"/>
            <ac:spMk id="15" creationId="{321795A8-C8FA-BF58-615C-075D7A6F696C}"/>
          </ac:spMkLst>
        </pc:spChg>
        <pc:spChg chg="add del">
          <ac:chgData name="Edens, Brooke" userId="a8f68e6f-8ff7-409b-9000-0ce617a98ea8" providerId="ADAL" clId="{F5DBADF9-1009-43F7-BCEC-ADD5CB0414DC}" dt="2023-08-15T00:25:51.368" v="1057" actId="478"/>
          <ac:spMkLst>
            <pc:docMk/>
            <pc:sldMk cId="4170320053" sldId="263"/>
            <ac:spMk id="16" creationId="{C6E40086-6680-9880-BEB7-DCAB7E8F43A2}"/>
          </ac:spMkLst>
        </pc:spChg>
        <pc:spChg chg="add del">
          <ac:chgData name="Edens, Brooke" userId="a8f68e6f-8ff7-409b-9000-0ce617a98ea8" providerId="ADAL" clId="{F5DBADF9-1009-43F7-BCEC-ADD5CB0414DC}" dt="2023-08-15T00:26:41.163" v="1067" actId="478"/>
          <ac:spMkLst>
            <pc:docMk/>
            <pc:sldMk cId="4170320053" sldId="263"/>
            <ac:spMk id="17" creationId="{EA995019-3152-2295-5C8F-298F20BCB018}"/>
          </ac:spMkLst>
        </pc:spChg>
        <pc:picChg chg="add del mod">
          <ac:chgData name="Edens, Brooke" userId="a8f68e6f-8ff7-409b-9000-0ce617a98ea8" providerId="ADAL" clId="{F5DBADF9-1009-43F7-BCEC-ADD5CB0414DC}" dt="2023-08-15T00:24:32.632" v="1020" actId="478"/>
          <ac:picMkLst>
            <pc:docMk/>
            <pc:sldMk cId="4170320053" sldId="263"/>
            <ac:picMk id="3" creationId="{C095DF9F-82D6-3C87-EB90-54E7E0E13570}"/>
          </ac:picMkLst>
        </pc:picChg>
        <pc:picChg chg="del mod">
          <ac:chgData name="Edens, Brooke" userId="a8f68e6f-8ff7-409b-9000-0ce617a98ea8" providerId="ADAL" clId="{F5DBADF9-1009-43F7-BCEC-ADD5CB0414DC}" dt="2023-08-15T00:23:55.686" v="1013" actId="478"/>
          <ac:picMkLst>
            <pc:docMk/>
            <pc:sldMk cId="4170320053" sldId="263"/>
            <ac:picMk id="4" creationId="{0AE09DBB-1B65-62DA-03C1-14C874224944}"/>
          </ac:picMkLst>
        </pc:picChg>
        <pc:cxnChg chg="add mod">
          <ac:chgData name="Edens, Brooke" userId="a8f68e6f-8ff7-409b-9000-0ce617a98ea8" providerId="ADAL" clId="{F5DBADF9-1009-43F7-BCEC-ADD5CB0414DC}" dt="2023-08-15T00:27:53.237" v="1081" actId="1037"/>
          <ac:cxnSpMkLst>
            <pc:docMk/>
            <pc:sldMk cId="4170320053" sldId="263"/>
            <ac:cxnSpMk id="19" creationId="{D760F6E3-A5EE-C72E-FB40-D85A9DA6B4D5}"/>
          </ac:cxnSpMkLst>
        </pc:cxnChg>
        <pc:cxnChg chg="add del mod">
          <ac:chgData name="Edens, Brooke" userId="a8f68e6f-8ff7-409b-9000-0ce617a98ea8" providerId="ADAL" clId="{F5DBADF9-1009-43F7-BCEC-ADD5CB0414DC}" dt="2023-08-15T00:27:22.939" v="1075" actId="478"/>
          <ac:cxnSpMkLst>
            <pc:docMk/>
            <pc:sldMk cId="4170320053" sldId="263"/>
            <ac:cxnSpMk id="20" creationId="{7B162F36-9C41-B10B-ED6D-FE17C5009412}"/>
          </ac:cxnSpMkLst>
        </pc:cxnChg>
        <pc:cxnChg chg="add mod">
          <ac:chgData name="Edens, Brooke" userId="a8f68e6f-8ff7-409b-9000-0ce617a98ea8" providerId="ADAL" clId="{F5DBADF9-1009-43F7-BCEC-ADD5CB0414DC}" dt="2023-08-15T00:27:56.028" v="1084" actId="1038"/>
          <ac:cxnSpMkLst>
            <pc:docMk/>
            <pc:sldMk cId="4170320053" sldId="263"/>
            <ac:cxnSpMk id="24" creationId="{29F46276-5253-9A6A-E5FE-5DF38D6F144B}"/>
          </ac:cxnSpMkLst>
        </pc:cxnChg>
        <pc:cxnChg chg="add mod">
          <ac:chgData name="Edens, Brooke" userId="a8f68e6f-8ff7-409b-9000-0ce617a98ea8" providerId="ADAL" clId="{F5DBADF9-1009-43F7-BCEC-ADD5CB0414DC}" dt="2023-08-15T00:28:21.181" v="1087" actId="1582"/>
          <ac:cxnSpMkLst>
            <pc:docMk/>
            <pc:sldMk cId="4170320053" sldId="263"/>
            <ac:cxnSpMk id="26" creationId="{A23A8EC1-9B15-5CC6-A446-8EF63227E1E2}"/>
          </ac:cxnSpMkLst>
        </pc:cxnChg>
        <pc:cxnChg chg="add mod">
          <ac:chgData name="Edens, Brooke" userId="a8f68e6f-8ff7-409b-9000-0ce617a98ea8" providerId="ADAL" clId="{F5DBADF9-1009-43F7-BCEC-ADD5CB0414DC}" dt="2023-08-15T00:28:27.725" v="1089" actId="1076"/>
          <ac:cxnSpMkLst>
            <pc:docMk/>
            <pc:sldMk cId="4170320053" sldId="263"/>
            <ac:cxnSpMk id="27" creationId="{D5320DE3-2BD1-02E4-436D-D2CC1F800567}"/>
          </ac:cxnSpMkLst>
        </pc:cxnChg>
        <pc:cxnChg chg="add mod">
          <ac:chgData name="Edens, Brooke" userId="a8f68e6f-8ff7-409b-9000-0ce617a98ea8" providerId="ADAL" clId="{F5DBADF9-1009-43F7-BCEC-ADD5CB0414DC}" dt="2023-08-15T00:28:38.681" v="1092" actId="14100"/>
          <ac:cxnSpMkLst>
            <pc:docMk/>
            <pc:sldMk cId="4170320053" sldId="263"/>
            <ac:cxnSpMk id="28" creationId="{F986B341-DBA4-8456-C382-9668B349CF9F}"/>
          </ac:cxnSpMkLst>
        </pc:cxnChg>
        <pc:cxnChg chg="del">
          <ac:chgData name="Edens, Brooke" userId="a8f68e6f-8ff7-409b-9000-0ce617a98ea8" providerId="ADAL" clId="{F5DBADF9-1009-43F7-BCEC-ADD5CB0414DC}" dt="2023-08-15T00:25:00.960" v="1047" actId="478"/>
          <ac:cxnSpMkLst>
            <pc:docMk/>
            <pc:sldMk cId="4170320053" sldId="263"/>
            <ac:cxnSpMk id="30" creationId="{A33EBFA4-35C8-FF98-D613-C4F8AEB51444}"/>
          </ac:cxnSpMkLst>
        </pc:cxnChg>
        <pc:cxnChg chg="add mod">
          <ac:chgData name="Edens, Brooke" userId="a8f68e6f-8ff7-409b-9000-0ce617a98ea8" providerId="ADAL" clId="{F5DBADF9-1009-43F7-BCEC-ADD5CB0414DC}" dt="2023-08-15T00:28:53.609" v="1099" actId="1036"/>
          <ac:cxnSpMkLst>
            <pc:docMk/>
            <pc:sldMk cId="4170320053" sldId="263"/>
            <ac:cxnSpMk id="31" creationId="{87FFA2B8-1B52-AB26-8A3C-6D2816FFD37B}"/>
          </ac:cxnSpMkLst>
        </pc:cxnChg>
        <pc:cxnChg chg="del">
          <ac:chgData name="Edens, Brooke" userId="a8f68e6f-8ff7-409b-9000-0ce617a98ea8" providerId="ADAL" clId="{F5DBADF9-1009-43F7-BCEC-ADD5CB0414DC}" dt="2023-08-15T00:24:59.520" v="1046" actId="478"/>
          <ac:cxnSpMkLst>
            <pc:docMk/>
            <pc:sldMk cId="4170320053" sldId="263"/>
            <ac:cxnSpMk id="34" creationId="{0F46470F-F370-9468-A379-407E0F3C8B66}"/>
          </ac:cxnSpMkLst>
        </pc:cxnChg>
        <pc:cxnChg chg="del">
          <ac:chgData name="Edens, Brooke" userId="a8f68e6f-8ff7-409b-9000-0ce617a98ea8" providerId="ADAL" clId="{F5DBADF9-1009-43F7-BCEC-ADD5CB0414DC}" dt="2023-08-15T00:24:56.572" v="1044" actId="478"/>
          <ac:cxnSpMkLst>
            <pc:docMk/>
            <pc:sldMk cId="4170320053" sldId="263"/>
            <ac:cxnSpMk id="36" creationId="{BA84EAC7-0EC8-04A8-702A-307B76213711}"/>
          </ac:cxnSpMkLst>
        </pc:cxnChg>
        <pc:cxnChg chg="del">
          <ac:chgData name="Edens, Brooke" userId="a8f68e6f-8ff7-409b-9000-0ce617a98ea8" providerId="ADAL" clId="{F5DBADF9-1009-43F7-BCEC-ADD5CB0414DC}" dt="2023-08-15T00:25:02.722" v="1048" actId="478"/>
          <ac:cxnSpMkLst>
            <pc:docMk/>
            <pc:sldMk cId="4170320053" sldId="263"/>
            <ac:cxnSpMk id="38" creationId="{FD270E6F-C98C-F442-FEC1-3470E0B29EBC}"/>
          </ac:cxnSpMkLst>
        </pc:cxnChg>
        <pc:cxnChg chg="del">
          <ac:chgData name="Edens, Brooke" userId="a8f68e6f-8ff7-409b-9000-0ce617a98ea8" providerId="ADAL" clId="{F5DBADF9-1009-43F7-BCEC-ADD5CB0414DC}" dt="2023-08-15T00:25:04.651" v="1049" actId="478"/>
          <ac:cxnSpMkLst>
            <pc:docMk/>
            <pc:sldMk cId="4170320053" sldId="263"/>
            <ac:cxnSpMk id="40" creationId="{2E4740CD-1B52-F244-D5EC-5789D6339117}"/>
          </ac:cxnSpMkLst>
        </pc:cxnChg>
        <pc:cxnChg chg="del mod">
          <ac:chgData name="Edens, Brooke" userId="a8f68e6f-8ff7-409b-9000-0ce617a98ea8" providerId="ADAL" clId="{F5DBADF9-1009-43F7-BCEC-ADD5CB0414DC}" dt="2023-08-15T00:24:58.159" v="1045" actId="478"/>
          <ac:cxnSpMkLst>
            <pc:docMk/>
            <pc:sldMk cId="4170320053" sldId="263"/>
            <ac:cxnSpMk id="41" creationId="{DB78CFE0-8C66-F0E2-71CE-421B46C4358E}"/>
          </ac:cxnSpMkLst>
        </pc:cxnChg>
      </pc:sldChg>
      <pc:sldChg chg="addSp delSp modSp new del mod setBg">
        <pc:chgData name="Edens, Brooke" userId="a8f68e6f-8ff7-409b-9000-0ce617a98ea8" providerId="ADAL" clId="{F5DBADF9-1009-43F7-BCEC-ADD5CB0414DC}" dt="2023-08-15T00:23:51.943" v="1012" actId="2696"/>
        <pc:sldMkLst>
          <pc:docMk/>
          <pc:sldMk cId="455473696" sldId="264"/>
        </pc:sldMkLst>
        <pc:spChg chg="add mod">
          <ac:chgData name="Edens, Brooke" userId="a8f68e6f-8ff7-409b-9000-0ce617a98ea8" providerId="ADAL" clId="{F5DBADF9-1009-43F7-BCEC-ADD5CB0414DC}" dt="2023-08-15T00:23:17.372" v="1005" actId="1076"/>
          <ac:spMkLst>
            <pc:docMk/>
            <pc:sldMk cId="455473696" sldId="264"/>
            <ac:spMk id="3" creationId="{CFC1919B-575E-6FA1-5DA7-E1283ACBAE94}"/>
          </ac:spMkLst>
        </pc:spChg>
        <pc:spChg chg="add mod">
          <ac:chgData name="Edens, Brooke" userId="a8f68e6f-8ff7-409b-9000-0ce617a98ea8" providerId="ADAL" clId="{F5DBADF9-1009-43F7-BCEC-ADD5CB0414DC}" dt="2023-08-15T00:23:41.270" v="1009" actId="1076"/>
          <ac:spMkLst>
            <pc:docMk/>
            <pc:sldMk cId="455473696" sldId="264"/>
            <ac:spMk id="4" creationId="{93B08AE3-46FA-E48D-95EB-40FCDC7A8AB4}"/>
          </ac:spMkLst>
        </pc:spChg>
        <pc:spChg chg="add mod">
          <ac:chgData name="Edens, Brooke" userId="a8f68e6f-8ff7-409b-9000-0ce617a98ea8" providerId="ADAL" clId="{F5DBADF9-1009-43F7-BCEC-ADD5CB0414DC}" dt="2023-08-15T00:23:44.065" v="1010" actId="1076"/>
          <ac:spMkLst>
            <pc:docMk/>
            <pc:sldMk cId="455473696" sldId="264"/>
            <ac:spMk id="5" creationId="{5D0666CF-DB81-CD28-34E3-2DEE972BC181}"/>
          </ac:spMkLst>
        </pc:spChg>
        <pc:spChg chg="add mod">
          <ac:chgData name="Edens, Brooke" userId="a8f68e6f-8ff7-409b-9000-0ce617a98ea8" providerId="ADAL" clId="{F5DBADF9-1009-43F7-BCEC-ADD5CB0414DC}" dt="2023-08-15T00:23:46.985" v="1011" actId="1076"/>
          <ac:spMkLst>
            <pc:docMk/>
            <pc:sldMk cId="455473696" sldId="264"/>
            <ac:spMk id="6" creationId="{74D8F36C-D351-08EC-2DC6-E242EED3E2CC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7" creationId="{51935DB0-36D0-5C2E-7342-262D35382F26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9" creationId="{53D31893-BB06-4F90-7CCA-0A7A2694FA80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11" creationId="{3F8ABF93-7FE7-6D3B-6AD7-C3921745C20D}"/>
          </ac:spMkLst>
        </pc:spChg>
        <pc:spChg chg="add del">
          <ac:chgData name="Edens, Brooke" userId="a8f68e6f-8ff7-409b-9000-0ce617a98ea8" providerId="ADAL" clId="{F5DBADF9-1009-43F7-BCEC-ADD5CB0414DC}" dt="2023-08-15T00:22:30.089" v="994" actId="26606"/>
          <ac:spMkLst>
            <pc:docMk/>
            <pc:sldMk cId="455473696" sldId="264"/>
            <ac:spMk id="13" creationId="{D3C4FB21-0C2C-3F62-3EC5-DD378DBD37B2}"/>
          </ac:spMkLst>
        </pc:spChg>
        <pc:spChg chg="add del">
          <ac:chgData name="Edens, Brooke" userId="a8f68e6f-8ff7-409b-9000-0ce617a98ea8" providerId="ADAL" clId="{F5DBADF9-1009-43F7-BCEC-ADD5CB0414DC}" dt="2023-08-15T00:22:31.967" v="996" actId="26606"/>
          <ac:spMkLst>
            <pc:docMk/>
            <pc:sldMk cId="455473696" sldId="264"/>
            <ac:spMk id="15" creationId="{D153EDB2-4AAD-43F4-AE78-4D326C813369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27" creationId="{83C98ABE-055B-441F-B07E-44F97F083C39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28" creationId="{F3060C83-F051-4F0E-ABAD-AA0DFC48B218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29" creationId="{29FDB030-9B49-4CED-8CCD-4D99382388AC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1" creationId="{3783CA14-24A1-485C-8B30-D6A5D87987AD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3" creationId="{9A97C86A-04D6-40F7-AE84-31AB43E6A846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5" creationId="{FF9F2414-84E8-453E-B1F3-389FDE8192D9}"/>
          </ac:spMkLst>
        </pc:spChg>
        <pc:spChg chg="add">
          <ac:chgData name="Edens, Brooke" userId="a8f68e6f-8ff7-409b-9000-0ce617a98ea8" providerId="ADAL" clId="{F5DBADF9-1009-43F7-BCEC-ADD5CB0414DC}" dt="2023-08-15T00:22:40.462" v="1001" actId="26606"/>
          <ac:spMkLst>
            <pc:docMk/>
            <pc:sldMk cId="455473696" sldId="264"/>
            <ac:spMk id="37" creationId="{3ECA69A1-7536-43AC-85EF-C7106179F5ED}"/>
          </ac:spMkLst>
        </pc:spChg>
        <pc:grpChg chg="add del">
          <ac:chgData name="Edens, Brooke" userId="a8f68e6f-8ff7-409b-9000-0ce617a98ea8" providerId="ADAL" clId="{F5DBADF9-1009-43F7-BCEC-ADD5CB0414DC}" dt="2023-08-15T00:22:31.967" v="996" actId="26606"/>
          <ac:grpSpMkLst>
            <pc:docMk/>
            <pc:sldMk cId="455473696" sldId="264"/>
            <ac:grpSpMk id="16" creationId="{A3CB7779-72E2-4E92-AE18-6BBC335DD881}"/>
          </ac:grpSpMkLst>
        </pc:grpChg>
        <pc:picChg chg="add mod">
          <ac:chgData name="Edens, Brooke" userId="a8f68e6f-8ff7-409b-9000-0ce617a98ea8" providerId="ADAL" clId="{F5DBADF9-1009-43F7-BCEC-ADD5CB0414DC}" dt="2023-08-15T00:22:48.999" v="1003" actId="1076"/>
          <ac:picMkLst>
            <pc:docMk/>
            <pc:sldMk cId="455473696" sldId="264"/>
            <ac:picMk id="2" creationId="{E105113B-4D70-C3E0-083D-7F3290F60AE5}"/>
          </ac:picMkLst>
        </pc:picChg>
        <pc:cxnChg chg="add del">
          <ac:chgData name="Edens, Brooke" userId="a8f68e6f-8ff7-409b-9000-0ce617a98ea8" providerId="ADAL" clId="{F5DBADF9-1009-43F7-BCEC-ADD5CB0414DC}" dt="2023-08-15T00:22:40.462" v="1001" actId="26606"/>
          <ac:cxnSpMkLst>
            <pc:docMk/>
            <pc:sldMk cId="455473696" sldId="264"/>
            <ac:cxnSpMk id="20" creationId="{22F6364A-B358-4BEE-B158-0734D2C938D4}"/>
          </ac:cxnSpMkLst>
        </pc:cxnChg>
        <pc:cxnChg chg="add del">
          <ac:chgData name="Edens, Brooke" userId="a8f68e6f-8ff7-409b-9000-0ce617a98ea8" providerId="ADAL" clId="{F5DBADF9-1009-43F7-BCEC-ADD5CB0414DC}" dt="2023-08-15T00:22:40.452" v="1000" actId="26606"/>
          <ac:cxnSpMkLst>
            <pc:docMk/>
            <pc:sldMk cId="455473696" sldId="264"/>
            <ac:cxnSpMk id="25" creationId="{22F6364A-B358-4BEE-B158-0734D2C938D4}"/>
          </ac:cxnSpMkLst>
        </pc:cxnChg>
      </pc:sldChg>
      <pc:sldChg chg="addSp delSp modSp add mod">
        <pc:chgData name="Edens, Brooke" userId="a8f68e6f-8ff7-409b-9000-0ce617a98ea8" providerId="ADAL" clId="{F5DBADF9-1009-43F7-BCEC-ADD5CB0414DC}" dt="2023-08-22T12:52:24.785" v="1967" actId="207"/>
        <pc:sldMkLst>
          <pc:docMk/>
          <pc:sldMk cId="1855823080" sldId="264"/>
        </pc:sldMkLst>
        <pc:spChg chg="add del">
          <ac:chgData name="Edens, Brooke" userId="a8f68e6f-8ff7-409b-9000-0ce617a98ea8" providerId="ADAL" clId="{F5DBADF9-1009-43F7-BCEC-ADD5CB0414DC}" dt="2023-08-15T00:31:06.778" v="1181" actId="22"/>
          <ac:spMkLst>
            <pc:docMk/>
            <pc:sldMk cId="1855823080" sldId="264"/>
            <ac:spMk id="3" creationId="{FB08840F-DE43-472E-2E0F-4FFAD5011CDE}"/>
          </ac:spMkLst>
        </pc:spChg>
        <pc:spChg chg="mod">
          <ac:chgData name="Edens, Brooke" userId="a8f68e6f-8ff7-409b-9000-0ce617a98ea8" providerId="ADAL" clId="{F5DBADF9-1009-43F7-BCEC-ADD5CB0414DC}" dt="2023-08-15T00:30:50.137" v="1176" actId="207"/>
          <ac:spMkLst>
            <pc:docMk/>
            <pc:sldMk cId="1855823080" sldId="264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5T00:30:52.886" v="1177" actId="207"/>
          <ac:spMkLst>
            <pc:docMk/>
            <pc:sldMk cId="1855823080" sldId="264"/>
            <ac:spMk id="6" creationId="{E0A761B8-15C3-2B7A-E28C-F7A28792EC28}"/>
          </ac:spMkLst>
        </pc:spChg>
        <pc:spChg chg="mod">
          <ac:chgData name="Edens, Brooke" userId="a8f68e6f-8ff7-409b-9000-0ce617a98ea8" providerId="ADAL" clId="{F5DBADF9-1009-43F7-BCEC-ADD5CB0414DC}" dt="2023-08-15T00:30:58.859" v="1179" actId="207"/>
          <ac:spMkLst>
            <pc:docMk/>
            <pc:sldMk cId="1855823080" sldId="264"/>
            <ac:spMk id="10" creationId="{B7D90C05-1717-E44B-97BC-3B3533CA353B}"/>
          </ac:spMkLst>
        </pc:spChg>
        <pc:spChg chg="mod">
          <ac:chgData name="Edens, Brooke" userId="a8f68e6f-8ff7-409b-9000-0ce617a98ea8" providerId="ADAL" clId="{F5DBADF9-1009-43F7-BCEC-ADD5CB0414DC}" dt="2023-08-15T17:36:00.470" v="1452" actId="20577"/>
          <ac:spMkLst>
            <pc:docMk/>
            <pc:sldMk cId="1855823080" sldId="264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2T12:52:19.348" v="1965" actId="207"/>
          <ac:spMkLst>
            <pc:docMk/>
            <pc:sldMk cId="1855823080" sldId="264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2T12:52:22.129" v="1966" actId="207"/>
          <ac:spMkLst>
            <pc:docMk/>
            <pc:sldMk cId="1855823080" sldId="264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24.785" v="1967" actId="207"/>
          <ac:spMkLst>
            <pc:docMk/>
            <pc:sldMk cId="1855823080" sldId="264"/>
            <ac:spMk id="15" creationId="{321795A8-C8FA-BF58-615C-075D7A6F696C}"/>
          </ac:spMkLst>
        </pc:spChg>
      </pc:sldChg>
      <pc:sldChg chg="addSp delSp modSp new del mod setBg">
        <pc:chgData name="Edens, Brooke" userId="a8f68e6f-8ff7-409b-9000-0ce617a98ea8" providerId="ADAL" clId="{F5DBADF9-1009-43F7-BCEC-ADD5CB0414DC}" dt="2023-08-15T00:21:52.745" v="990" actId="47"/>
        <pc:sldMkLst>
          <pc:docMk/>
          <pc:sldMk cId="1995536943" sldId="264"/>
        </pc:sldMkLst>
        <pc:spChg chg="del">
          <ac:chgData name="Edens, Brooke" userId="a8f68e6f-8ff7-409b-9000-0ce617a98ea8" providerId="ADAL" clId="{F5DBADF9-1009-43F7-BCEC-ADD5CB0414DC}" dt="2023-08-15T00:17:58.221" v="952" actId="26606"/>
          <ac:spMkLst>
            <pc:docMk/>
            <pc:sldMk cId="1995536943" sldId="264"/>
            <ac:spMk id="2" creationId="{7A86D7F4-C386-9296-CB8C-9066930A87F0}"/>
          </ac:spMkLst>
        </pc:spChg>
        <pc:spChg chg="del">
          <ac:chgData name="Edens, Brooke" userId="a8f68e6f-8ff7-409b-9000-0ce617a98ea8" providerId="ADAL" clId="{F5DBADF9-1009-43F7-BCEC-ADD5CB0414DC}" dt="2023-08-15T00:17:58.221" v="952" actId="26606"/>
          <ac:spMkLst>
            <pc:docMk/>
            <pc:sldMk cId="1995536943" sldId="264"/>
            <ac:spMk id="3" creationId="{C342D1ED-A0D5-B213-75AE-EB44CCEB5A6A}"/>
          </ac:spMkLst>
        </pc:spChg>
        <pc:spChg chg="add mod">
          <ac:chgData name="Edens, Brooke" userId="a8f68e6f-8ff7-409b-9000-0ce617a98ea8" providerId="ADAL" clId="{F5DBADF9-1009-43F7-BCEC-ADD5CB0414DC}" dt="2023-08-15T00:21:41.761" v="989" actId="1076"/>
          <ac:spMkLst>
            <pc:docMk/>
            <pc:sldMk cId="1995536943" sldId="264"/>
            <ac:spMk id="5" creationId="{4EEFFF02-26B1-FED4-6955-AB55FB45BBD9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6" creationId="{B6740D6A-5504-FB78-F96B-5862A6FD9937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7" creationId="{D8783F72-B400-6CE9-6B38-BE9C7CADCB51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8" creationId="{3FA556D3-D6D2-0F4D-4048-91969E8F86E3}"/>
          </ac:spMkLst>
        </pc:spChg>
        <pc:spChg chg="add del mod">
          <ac:chgData name="Edens, Brooke" userId="a8f68e6f-8ff7-409b-9000-0ce617a98ea8" providerId="ADAL" clId="{F5DBADF9-1009-43F7-BCEC-ADD5CB0414DC}" dt="2023-08-15T00:19:28.517" v="970" actId="478"/>
          <ac:spMkLst>
            <pc:docMk/>
            <pc:sldMk cId="1995536943" sldId="264"/>
            <ac:spMk id="9" creationId="{C9718AE0-EBCC-1E1F-B380-F09CABE9E30A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10" creationId="{42D7600C-08F5-AE15-1011-A908D4D8D92F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11" creationId="{E6E417D5-8670-248E-0BDE-79EFD3A6973F}"/>
          </ac:spMkLst>
        </pc:spChg>
        <pc:spChg chg="add mod">
          <ac:chgData name="Edens, Brooke" userId="a8f68e6f-8ff7-409b-9000-0ce617a98ea8" providerId="ADAL" clId="{F5DBADF9-1009-43F7-BCEC-ADD5CB0414DC}" dt="2023-08-15T00:21:05.772" v="984" actId="26606"/>
          <ac:spMkLst>
            <pc:docMk/>
            <pc:sldMk cId="1995536943" sldId="264"/>
            <ac:spMk id="12" creationId="{395D4E53-22F7-DD7C-B6AF-4892194C5ABF}"/>
          </ac:spMkLst>
        </pc:spChg>
        <pc:spChg chg="add del mod">
          <ac:chgData name="Edens, Brooke" userId="a8f68e6f-8ff7-409b-9000-0ce617a98ea8" providerId="ADAL" clId="{F5DBADF9-1009-43F7-BCEC-ADD5CB0414DC}" dt="2023-08-15T00:21:20.648" v="988" actId="478"/>
          <ac:spMkLst>
            <pc:docMk/>
            <pc:sldMk cId="1995536943" sldId="264"/>
            <ac:spMk id="14" creationId="{AA5A7367-8BC1-4D59-8C90-9EF28CFDFF62}"/>
          </ac:spMkLst>
        </pc:spChg>
        <pc:picChg chg="add del mod">
          <ac:chgData name="Edens, Brooke" userId="a8f68e6f-8ff7-409b-9000-0ce617a98ea8" providerId="ADAL" clId="{F5DBADF9-1009-43F7-BCEC-ADD5CB0414DC}" dt="2023-08-15T00:21:15.964" v="985" actId="478"/>
          <ac:picMkLst>
            <pc:docMk/>
            <pc:sldMk cId="1995536943" sldId="264"/>
            <ac:picMk id="4" creationId="{72AD0CB3-8D6D-9680-776E-1AA5789E17B3}"/>
          </ac:picMkLst>
        </pc:picChg>
      </pc:sldChg>
      <pc:sldChg chg="modSp add mod">
        <pc:chgData name="Edens, Brooke" userId="a8f68e6f-8ff7-409b-9000-0ce617a98ea8" providerId="ADAL" clId="{F5DBADF9-1009-43F7-BCEC-ADD5CB0414DC}" dt="2023-08-22T12:52:34.220" v="1970" actId="207"/>
        <pc:sldMkLst>
          <pc:docMk/>
          <pc:sldMk cId="2042942292" sldId="265"/>
        </pc:sldMkLst>
        <pc:spChg chg="mod">
          <ac:chgData name="Edens, Brooke" userId="a8f68e6f-8ff7-409b-9000-0ce617a98ea8" providerId="ADAL" clId="{F5DBADF9-1009-43F7-BCEC-ADD5CB0414DC}" dt="2023-08-15T00:34:50.906" v="1369" actId="207"/>
          <ac:spMkLst>
            <pc:docMk/>
            <pc:sldMk cId="2042942292" sldId="265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5T00:34:47.726" v="1368" actId="207"/>
          <ac:spMkLst>
            <pc:docMk/>
            <pc:sldMk cId="2042942292" sldId="265"/>
            <ac:spMk id="6" creationId="{E0A761B8-15C3-2B7A-E28C-F7A28792EC28}"/>
          </ac:spMkLst>
        </pc:spChg>
        <pc:spChg chg="mod">
          <ac:chgData name="Edens, Brooke" userId="a8f68e6f-8ff7-409b-9000-0ce617a98ea8" providerId="ADAL" clId="{F5DBADF9-1009-43F7-BCEC-ADD5CB0414DC}" dt="2023-08-15T00:34:56.475" v="1371" actId="207"/>
          <ac:spMkLst>
            <pc:docMk/>
            <pc:sldMk cId="2042942292" sldId="265"/>
            <ac:spMk id="10" creationId="{B7D90C05-1717-E44B-97BC-3B3533CA353B}"/>
          </ac:spMkLst>
        </pc:spChg>
        <pc:spChg chg="mod">
          <ac:chgData name="Edens, Brooke" userId="a8f68e6f-8ff7-409b-9000-0ce617a98ea8" providerId="ADAL" clId="{F5DBADF9-1009-43F7-BCEC-ADD5CB0414DC}" dt="2023-08-15T00:34:53.884" v="1370" actId="207"/>
          <ac:spMkLst>
            <pc:docMk/>
            <pc:sldMk cId="2042942292" sldId="265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2T12:52:28.887" v="1968" actId="207"/>
          <ac:spMkLst>
            <pc:docMk/>
            <pc:sldMk cId="2042942292" sldId="265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2T12:52:31.737" v="1969" actId="207"/>
          <ac:spMkLst>
            <pc:docMk/>
            <pc:sldMk cId="2042942292" sldId="265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34.220" v="1970" actId="207"/>
          <ac:spMkLst>
            <pc:docMk/>
            <pc:sldMk cId="2042942292" sldId="265"/>
            <ac:spMk id="15" creationId="{321795A8-C8FA-BF58-615C-075D7A6F696C}"/>
          </ac:spMkLst>
        </pc:spChg>
      </pc:sldChg>
      <pc:sldChg chg="modSp add mod">
        <pc:chgData name="Edens, Brooke" userId="a8f68e6f-8ff7-409b-9000-0ce617a98ea8" providerId="ADAL" clId="{F5DBADF9-1009-43F7-BCEC-ADD5CB0414DC}" dt="2023-08-22T12:52:42.553" v="1973" actId="207"/>
        <pc:sldMkLst>
          <pc:docMk/>
          <pc:sldMk cId="1470022835" sldId="266"/>
        </pc:sldMkLst>
        <pc:spChg chg="mod">
          <ac:chgData name="Edens, Brooke" userId="a8f68e6f-8ff7-409b-9000-0ce617a98ea8" providerId="ADAL" clId="{F5DBADF9-1009-43F7-BCEC-ADD5CB0414DC}" dt="2023-08-15T00:33:39.041" v="1319" actId="20577"/>
          <ac:spMkLst>
            <pc:docMk/>
            <pc:sldMk cId="1470022835" sldId="266"/>
            <ac:spMk id="5" creationId="{9D49E577-2FD7-03F9-B818-A4A4248C27AE}"/>
          </ac:spMkLst>
        </pc:spChg>
        <pc:spChg chg="mod">
          <ac:chgData name="Edens, Brooke" userId="a8f68e6f-8ff7-409b-9000-0ce617a98ea8" providerId="ADAL" clId="{F5DBADF9-1009-43F7-BCEC-ADD5CB0414DC}" dt="2023-08-15T00:33:51.363" v="1332" actId="20577"/>
          <ac:spMkLst>
            <pc:docMk/>
            <pc:sldMk cId="1470022835" sldId="266"/>
            <ac:spMk id="6" creationId="{E0A761B8-15C3-2B7A-E28C-F7A28792EC28}"/>
          </ac:spMkLst>
        </pc:spChg>
        <pc:spChg chg="mod">
          <ac:chgData name="Edens, Brooke" userId="a8f68e6f-8ff7-409b-9000-0ce617a98ea8" providerId="ADAL" clId="{F5DBADF9-1009-43F7-BCEC-ADD5CB0414DC}" dt="2023-08-15T00:34:29.165" v="1366" actId="20577"/>
          <ac:spMkLst>
            <pc:docMk/>
            <pc:sldMk cId="1470022835" sldId="266"/>
            <ac:spMk id="10" creationId="{B7D90C05-1717-E44B-97BC-3B3533CA353B}"/>
          </ac:spMkLst>
        </pc:spChg>
        <pc:spChg chg="mod">
          <ac:chgData name="Edens, Brooke" userId="a8f68e6f-8ff7-409b-9000-0ce617a98ea8" providerId="ADAL" clId="{F5DBADF9-1009-43F7-BCEC-ADD5CB0414DC}" dt="2023-08-15T00:34:09.199" v="1353" actId="20577"/>
          <ac:spMkLst>
            <pc:docMk/>
            <pc:sldMk cId="1470022835" sldId="266"/>
            <ac:spMk id="12" creationId="{D19FD3B4-ABA6-939D-8489-6C372EB3A7EC}"/>
          </ac:spMkLst>
        </pc:spChg>
        <pc:spChg chg="mod">
          <ac:chgData name="Edens, Brooke" userId="a8f68e6f-8ff7-409b-9000-0ce617a98ea8" providerId="ADAL" clId="{F5DBADF9-1009-43F7-BCEC-ADD5CB0414DC}" dt="2023-08-22T12:52:37.751" v="1971" actId="207"/>
          <ac:spMkLst>
            <pc:docMk/>
            <pc:sldMk cId="1470022835" sldId="266"/>
            <ac:spMk id="13" creationId="{A41DE5B2-FB5D-D9F8-8035-F3CA7386455E}"/>
          </ac:spMkLst>
        </pc:spChg>
        <pc:spChg chg="mod">
          <ac:chgData name="Edens, Brooke" userId="a8f68e6f-8ff7-409b-9000-0ce617a98ea8" providerId="ADAL" clId="{F5DBADF9-1009-43F7-BCEC-ADD5CB0414DC}" dt="2023-08-22T12:52:39.808" v="1972" actId="207"/>
          <ac:spMkLst>
            <pc:docMk/>
            <pc:sldMk cId="1470022835" sldId="266"/>
            <ac:spMk id="14" creationId="{3579901A-EFA4-3336-57C3-C7291CC51CEA}"/>
          </ac:spMkLst>
        </pc:spChg>
        <pc:spChg chg="mod">
          <ac:chgData name="Edens, Brooke" userId="a8f68e6f-8ff7-409b-9000-0ce617a98ea8" providerId="ADAL" clId="{F5DBADF9-1009-43F7-BCEC-ADD5CB0414DC}" dt="2023-08-22T12:52:42.553" v="1973" actId="207"/>
          <ac:spMkLst>
            <pc:docMk/>
            <pc:sldMk cId="1470022835" sldId="266"/>
            <ac:spMk id="15" creationId="{321795A8-C8FA-BF58-615C-075D7A6F696C}"/>
          </ac:spMkLst>
        </pc:spChg>
      </pc:sldChg>
    </pc:docChg>
  </pc:docChgLst>
  <pc:docChgLst>
    <pc:chgData name="Carroll, Jennifer" userId="8bfe8e27-a7a9-4219-9d66-099efc0dbe6b" providerId="ADAL" clId="{A6256383-2DDD-4EFD-8647-49E4C20B5D69}"/>
    <pc:docChg chg="modSld">
      <pc:chgData name="Carroll, Jennifer" userId="8bfe8e27-a7a9-4219-9d66-099efc0dbe6b" providerId="ADAL" clId="{A6256383-2DDD-4EFD-8647-49E4C20B5D69}" dt="2023-10-19T09:58:55.614" v="1" actId="20577"/>
      <pc:docMkLst>
        <pc:docMk/>
      </pc:docMkLst>
      <pc:sldChg chg="modSp mod">
        <pc:chgData name="Carroll, Jennifer" userId="8bfe8e27-a7a9-4219-9d66-099efc0dbe6b" providerId="ADAL" clId="{A6256383-2DDD-4EFD-8647-49E4C20B5D69}" dt="2023-10-19T09:58:55.614" v="1" actId="20577"/>
        <pc:sldMkLst>
          <pc:docMk/>
          <pc:sldMk cId="1855823080" sldId="264"/>
        </pc:sldMkLst>
        <pc:spChg chg="mod">
          <ac:chgData name="Carroll, Jennifer" userId="8bfe8e27-a7a9-4219-9d66-099efc0dbe6b" providerId="ADAL" clId="{A6256383-2DDD-4EFD-8647-49E4C20B5D69}" dt="2023-10-19T09:58:55.614" v="1" actId="20577"/>
          <ac:spMkLst>
            <pc:docMk/>
            <pc:sldMk cId="1855823080" sldId="264"/>
            <ac:spMk id="13" creationId="{A41DE5B2-FB5D-D9F8-8035-F3CA7386455E}"/>
          </ac:spMkLst>
        </pc:spChg>
      </pc:sldChg>
    </pc:docChg>
  </pc:docChgLst>
  <pc:docChgLst>
    <pc:chgData name="Steen, Kasey" userId="8d85d870-6451-43d4-af60-7863e8119558" providerId="ADAL" clId="{25DDEE04-9A65-4D77-9E80-325674D8B57E}"/>
    <pc:docChg chg="custSel modSld">
      <pc:chgData name="Steen, Kasey" userId="8d85d870-6451-43d4-af60-7863e8119558" providerId="ADAL" clId="{25DDEE04-9A65-4D77-9E80-325674D8B57E}" dt="2024-06-20T17:14:55.376" v="55" actId="20577"/>
      <pc:docMkLst>
        <pc:docMk/>
      </pc:docMkLst>
      <pc:sldChg chg="modSp mod">
        <pc:chgData name="Steen, Kasey" userId="8d85d870-6451-43d4-af60-7863e8119558" providerId="ADAL" clId="{25DDEE04-9A65-4D77-9E80-325674D8B57E}" dt="2024-06-20T17:09:46.486" v="14" actId="20577"/>
        <pc:sldMkLst>
          <pc:docMk/>
          <pc:sldMk cId="1528890003" sldId="256"/>
        </pc:sldMkLst>
        <pc:spChg chg="mod">
          <ac:chgData name="Steen, Kasey" userId="8d85d870-6451-43d4-af60-7863e8119558" providerId="ADAL" clId="{25DDEE04-9A65-4D77-9E80-325674D8B57E}" dt="2024-06-20T17:09:46.486" v="14" actId="20577"/>
          <ac:spMkLst>
            <pc:docMk/>
            <pc:sldMk cId="1528890003" sldId="256"/>
            <ac:spMk id="6" creationId="{DD82D100-F6E5-46E7-1C5D-963A225FEFD9}"/>
          </ac:spMkLst>
        </pc:spChg>
      </pc:sldChg>
      <pc:sldChg chg="modSp mod">
        <pc:chgData name="Steen, Kasey" userId="8d85d870-6451-43d4-af60-7863e8119558" providerId="ADAL" clId="{25DDEE04-9A65-4D77-9E80-325674D8B57E}" dt="2024-06-20T17:11:32.854" v="26" actId="2711"/>
        <pc:sldMkLst>
          <pc:docMk/>
          <pc:sldMk cId="2326479794" sldId="267"/>
        </pc:sldMkLst>
        <pc:spChg chg="mod">
          <ac:chgData name="Steen, Kasey" userId="8d85d870-6451-43d4-af60-7863e8119558" providerId="ADAL" clId="{25DDEE04-9A65-4D77-9E80-325674D8B57E}" dt="2024-06-20T17:11:32.854" v="26" actId="2711"/>
          <ac:spMkLst>
            <pc:docMk/>
            <pc:sldMk cId="2326479794" sldId="267"/>
            <ac:spMk id="3" creationId="{8C1D4F3F-539E-010B-8763-E9E727DEC02D}"/>
          </ac:spMkLst>
        </pc:spChg>
      </pc:sldChg>
      <pc:sldChg chg="modSp mod">
        <pc:chgData name="Steen, Kasey" userId="8d85d870-6451-43d4-af60-7863e8119558" providerId="ADAL" clId="{25DDEE04-9A65-4D77-9E80-325674D8B57E}" dt="2024-06-20T17:13:42.286" v="41" actId="20577"/>
        <pc:sldMkLst>
          <pc:docMk/>
          <pc:sldMk cId="988598610" sldId="268"/>
        </pc:sldMkLst>
        <pc:spChg chg="mod">
          <ac:chgData name="Steen, Kasey" userId="8d85d870-6451-43d4-af60-7863e8119558" providerId="ADAL" clId="{25DDEE04-9A65-4D77-9E80-325674D8B57E}" dt="2024-06-20T17:13:42.286" v="41" actId="20577"/>
          <ac:spMkLst>
            <pc:docMk/>
            <pc:sldMk cId="988598610" sldId="268"/>
            <ac:spMk id="3" creationId="{8C1D4F3F-539E-010B-8763-E9E727DEC02D}"/>
          </ac:spMkLst>
        </pc:spChg>
      </pc:sldChg>
      <pc:sldChg chg="modSp mod">
        <pc:chgData name="Steen, Kasey" userId="8d85d870-6451-43d4-af60-7863e8119558" providerId="ADAL" clId="{25DDEE04-9A65-4D77-9E80-325674D8B57E}" dt="2024-06-20T17:12:32.929" v="34" actId="20577"/>
        <pc:sldMkLst>
          <pc:docMk/>
          <pc:sldMk cId="4171270923" sldId="271"/>
        </pc:sldMkLst>
        <pc:spChg chg="mod">
          <ac:chgData name="Steen, Kasey" userId="8d85d870-6451-43d4-af60-7863e8119558" providerId="ADAL" clId="{25DDEE04-9A65-4D77-9E80-325674D8B57E}" dt="2024-06-20T17:12:32.929" v="34" actId="20577"/>
          <ac:spMkLst>
            <pc:docMk/>
            <pc:sldMk cId="4171270923" sldId="271"/>
            <ac:spMk id="3" creationId="{8C1D4F3F-539E-010B-8763-E9E727DEC02D}"/>
          </ac:spMkLst>
        </pc:spChg>
      </pc:sldChg>
      <pc:sldChg chg="modSp mod">
        <pc:chgData name="Steen, Kasey" userId="8d85d870-6451-43d4-af60-7863e8119558" providerId="ADAL" clId="{25DDEE04-9A65-4D77-9E80-325674D8B57E}" dt="2024-06-20T17:14:55.376" v="55" actId="20577"/>
        <pc:sldMkLst>
          <pc:docMk/>
          <pc:sldMk cId="2007404147" sldId="272"/>
        </pc:sldMkLst>
        <pc:spChg chg="mod">
          <ac:chgData name="Steen, Kasey" userId="8d85d870-6451-43d4-af60-7863e8119558" providerId="ADAL" clId="{25DDEE04-9A65-4D77-9E80-325674D8B57E}" dt="2024-06-20T17:14:55.376" v="55" actId="20577"/>
          <ac:spMkLst>
            <pc:docMk/>
            <pc:sldMk cId="2007404147" sldId="272"/>
            <ac:spMk id="3" creationId="{8C1D4F3F-539E-010B-8763-E9E727DEC02D}"/>
          </ac:spMkLst>
        </pc:spChg>
      </pc:sldChg>
    </pc:docChg>
  </pc:docChgLst>
  <pc:docChgLst>
    <pc:chgData name="Cook, Kate Gibson" userId="S::kate.cook@chamberlain.edu::bb3b0883-f3c9-4960-b457-a38f1ca58943" providerId="AD" clId="Web-{9CE61DB1-96D2-1988-5D78-5B0658A7BEF4}"/>
    <pc:docChg chg="">
      <pc:chgData name="Cook, Kate Gibson" userId="S::kate.cook@chamberlain.edu::bb3b0883-f3c9-4960-b457-a38f1ca58943" providerId="AD" clId="Web-{9CE61DB1-96D2-1988-5D78-5B0658A7BEF4}" dt="2024-06-26T20:03:11.104" v="0"/>
      <pc:docMkLst>
        <pc:docMk/>
      </pc:docMkLst>
      <pc:sldChg chg="modCm">
        <pc:chgData name="Cook, Kate Gibson" userId="S::kate.cook@chamberlain.edu::bb3b0883-f3c9-4960-b457-a38f1ca58943" providerId="AD" clId="Web-{9CE61DB1-96D2-1988-5D78-5B0658A7BEF4}" dt="2024-06-26T20:03:11.104" v="0"/>
        <pc:sldMkLst>
          <pc:docMk/>
          <pc:sldMk cId="2326479794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Cook, Kate Gibson" userId="S::kate.cook@chamberlain.edu::bb3b0883-f3c9-4960-b457-a38f1ca58943" providerId="AD" clId="Web-{9CE61DB1-96D2-1988-5D78-5B0658A7BEF4}" dt="2024-06-26T20:03:11.104" v="0"/>
              <pc2:cmMkLst xmlns:pc2="http://schemas.microsoft.com/office/powerpoint/2019/9/main/command">
                <pc:docMk/>
                <pc:sldMk cId="2326479794" sldId="267"/>
                <pc2:cmMk id="{DB6CAD56-A372-47AF-BD71-0AE88BE446F5}"/>
              </pc2:cmMkLst>
              <pc226:cmRplyChg chg="add">
                <pc226:chgData name="Cook, Kate Gibson" userId="S::kate.cook@chamberlain.edu::bb3b0883-f3c9-4960-b457-a38f1ca58943" providerId="AD" clId="Web-{9CE61DB1-96D2-1988-5D78-5B0658A7BEF4}" dt="2024-06-26T20:03:11.104" v="0"/>
                <pc2:cmRplyMkLst xmlns:pc2="http://schemas.microsoft.com/office/powerpoint/2019/9/main/command">
                  <pc:docMk/>
                  <pc:sldMk cId="2326479794" sldId="267"/>
                  <pc2:cmMk id="{DB6CAD56-A372-47AF-BD71-0AE88BE446F5}"/>
                  <pc2:cmRplyMk id="{4645E5A6-BD9A-48A9-9CDC-F343BDB17CE0}"/>
                </pc2:cmRplyMkLst>
              </pc226:cmRplyChg>
            </pc226:cmChg>
          </p:ext>
        </pc:extLst>
      </pc:sldChg>
    </pc:docChg>
  </pc:docChgLst>
  <pc:docChgLst>
    <pc:chgData name="Smith, Megan" userId="c582e175-469a-4cb4-ab28-0707b506d9ce" providerId="ADAL" clId="{F6B2B533-3D46-4278-82EC-2FF3B517A7A0}"/>
    <pc:docChg chg="undo custSel addSld delSld modSld">
      <pc:chgData name="Smith, Megan" userId="c582e175-469a-4cb4-ab28-0707b506d9ce" providerId="ADAL" clId="{F6B2B533-3D46-4278-82EC-2FF3B517A7A0}" dt="2024-06-20T17:56:30.214" v="1845"/>
      <pc:docMkLst>
        <pc:docMk/>
      </pc:docMkLst>
      <pc:sldChg chg="modSp mod addCm modCm">
        <pc:chgData name="Smith, Megan" userId="c582e175-469a-4cb4-ab28-0707b506d9ce" providerId="ADAL" clId="{F6B2B533-3D46-4278-82EC-2FF3B517A7A0}" dt="2024-06-20T17:56:30.214" v="1845"/>
        <pc:sldMkLst>
          <pc:docMk/>
          <pc:sldMk cId="1528890003" sldId="256"/>
        </pc:sldMkLst>
        <pc:spChg chg="mod">
          <ac:chgData name="Smith, Megan" userId="c582e175-469a-4cb4-ab28-0707b506d9ce" providerId="ADAL" clId="{F6B2B533-3D46-4278-82EC-2FF3B517A7A0}" dt="2024-06-20T15:03:36.548" v="1582" actId="1035"/>
          <ac:spMkLst>
            <pc:docMk/>
            <pc:sldMk cId="1528890003" sldId="256"/>
            <ac:spMk id="2" creationId="{97D4F66A-4959-7E86-212A-DA9BC87612B8}"/>
          </ac:spMkLst>
        </pc:spChg>
        <pc:spChg chg="mod">
          <ac:chgData name="Smith, Megan" userId="c582e175-469a-4cb4-ab28-0707b506d9ce" providerId="ADAL" clId="{F6B2B533-3D46-4278-82EC-2FF3B517A7A0}" dt="2024-06-20T16:44:49.674" v="1619" actId="20577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Smith, Megan" userId="c582e175-469a-4cb4-ab28-0707b506d9ce" providerId="ADAL" clId="{F6B2B533-3D46-4278-82EC-2FF3B517A7A0}" dt="2024-06-20T17:56:07.982" v="1844"/>
              <pc2:cmMkLst xmlns:pc2="http://schemas.microsoft.com/office/powerpoint/2019/9/main/command">
                <pc:docMk/>
                <pc:sldMk cId="1528890003" sldId="256"/>
                <pc2:cmMk id="{FDC42206-8CD0-4906-A8D1-5DE7D6E51981}"/>
              </pc2:cmMkLst>
            </pc226:cmChg>
            <pc226:cmChg xmlns:pc226="http://schemas.microsoft.com/office/powerpoint/2022/06/main/command" chg="add">
              <pc226:chgData name="Smith, Megan" userId="c582e175-469a-4cb4-ab28-0707b506d9ce" providerId="ADAL" clId="{F6B2B533-3D46-4278-82EC-2FF3B517A7A0}" dt="2024-06-20T17:56:30.214" v="1845"/>
              <pc2:cmMkLst xmlns:pc2="http://schemas.microsoft.com/office/powerpoint/2019/9/main/command">
                <pc:docMk/>
                <pc:sldMk cId="1528890003" sldId="256"/>
                <pc2:cmMk id="{33E3A242-C8FC-4B07-98C6-4363BB1B3D4C}"/>
              </pc2:cmMkLst>
            </pc226:cmChg>
          </p:ext>
        </pc:extLst>
      </pc:sldChg>
      <pc:sldChg chg="del">
        <pc:chgData name="Smith, Megan" userId="c582e175-469a-4cb4-ab28-0707b506d9ce" providerId="ADAL" clId="{F6B2B533-3D46-4278-82EC-2FF3B517A7A0}" dt="2024-06-18T21:41:39.341" v="1526" actId="47"/>
        <pc:sldMkLst>
          <pc:docMk/>
          <pc:sldMk cId="4170320053" sldId="263"/>
        </pc:sldMkLst>
      </pc:sldChg>
      <pc:sldChg chg="del">
        <pc:chgData name="Smith, Megan" userId="c582e175-469a-4cb4-ab28-0707b506d9ce" providerId="ADAL" clId="{F6B2B533-3D46-4278-82EC-2FF3B517A7A0}" dt="2024-06-18T21:41:42.037" v="1527" actId="47"/>
        <pc:sldMkLst>
          <pc:docMk/>
          <pc:sldMk cId="1855823080" sldId="264"/>
        </pc:sldMkLst>
      </pc:sldChg>
      <pc:sldChg chg="del">
        <pc:chgData name="Smith, Megan" userId="c582e175-469a-4cb4-ab28-0707b506d9ce" providerId="ADAL" clId="{F6B2B533-3D46-4278-82EC-2FF3B517A7A0}" dt="2024-06-18T21:41:43.890" v="1528" actId="47"/>
        <pc:sldMkLst>
          <pc:docMk/>
          <pc:sldMk cId="2042942292" sldId="265"/>
        </pc:sldMkLst>
      </pc:sldChg>
      <pc:sldChg chg="del">
        <pc:chgData name="Smith, Megan" userId="c582e175-469a-4cb4-ab28-0707b506d9ce" providerId="ADAL" clId="{F6B2B533-3D46-4278-82EC-2FF3B517A7A0}" dt="2024-06-18T21:41:45.517" v="1529" actId="47"/>
        <pc:sldMkLst>
          <pc:docMk/>
          <pc:sldMk cId="1470022835" sldId="266"/>
        </pc:sldMkLst>
      </pc:sldChg>
      <pc:sldChg chg="addSp delSp modSp new mod setBg">
        <pc:chgData name="Smith, Megan" userId="c582e175-469a-4cb4-ab28-0707b506d9ce" providerId="ADAL" clId="{F6B2B533-3D46-4278-82EC-2FF3B517A7A0}" dt="2024-06-18T21:43:22.281" v="1539" actId="1076"/>
        <pc:sldMkLst>
          <pc:docMk/>
          <pc:sldMk cId="2326479794" sldId="267"/>
        </pc:sldMkLst>
        <pc:spChg chg="mod">
          <ac:chgData name="Smith, Megan" userId="c582e175-469a-4cb4-ab28-0707b506d9ce" providerId="ADAL" clId="{F6B2B533-3D46-4278-82EC-2FF3B517A7A0}" dt="2024-06-18T21:43:22.281" v="1539" actId="1076"/>
          <ac:spMkLst>
            <pc:docMk/>
            <pc:sldMk cId="2326479794" sldId="267"/>
            <ac:spMk id="2" creationId="{B4B517BE-2552-7D9B-F8B5-954243732AFB}"/>
          </ac:spMkLst>
        </pc:spChg>
        <pc:spChg chg="mod ord">
          <ac:chgData name="Smith, Megan" userId="c582e175-469a-4cb4-ab28-0707b506d9ce" providerId="ADAL" clId="{F6B2B533-3D46-4278-82EC-2FF3B517A7A0}" dt="2024-06-18T21:26:26.811" v="888" actId="20577"/>
          <ac:spMkLst>
            <pc:docMk/>
            <pc:sldMk cId="2326479794" sldId="267"/>
            <ac:spMk id="3" creationId="{8C1D4F3F-539E-010B-8763-E9E727DEC02D}"/>
          </ac:spMkLst>
        </pc:spChg>
        <pc:spChg chg="add">
          <ac:chgData name="Smith, Megan" userId="c582e175-469a-4cb4-ab28-0707b506d9ce" providerId="ADAL" clId="{F6B2B533-3D46-4278-82EC-2FF3B517A7A0}" dt="2024-06-18T21:21:34.650" v="637" actId="26606"/>
          <ac:spMkLst>
            <pc:docMk/>
            <pc:sldMk cId="2326479794" sldId="267"/>
            <ac:spMk id="10" creationId="{66E48AFA-8884-4F68-A44F-D2C1E8609C5A}"/>
          </ac:spMkLst>
        </pc:spChg>
        <pc:spChg chg="add">
          <ac:chgData name="Smith, Megan" userId="c582e175-469a-4cb4-ab28-0707b506d9ce" providerId="ADAL" clId="{F6B2B533-3D46-4278-82EC-2FF3B517A7A0}" dt="2024-06-18T21:21:34.650" v="637" actId="26606"/>
          <ac:spMkLst>
            <pc:docMk/>
            <pc:sldMk cId="2326479794" sldId="267"/>
            <ac:spMk id="12" creationId="{969D19A6-08CB-498C-93EC-3FFB021FC68A}"/>
          </ac:spMkLst>
        </pc:spChg>
        <pc:picChg chg="add del mod">
          <ac:chgData name="Smith, Megan" userId="c582e175-469a-4cb4-ab28-0707b506d9ce" providerId="ADAL" clId="{F6B2B533-3D46-4278-82EC-2FF3B517A7A0}" dt="2024-06-18T21:21:09.400" v="635" actId="478"/>
          <ac:picMkLst>
            <pc:docMk/>
            <pc:sldMk cId="2326479794" sldId="267"/>
            <ac:picMk id="4" creationId="{8E673B52-BAC5-1EA4-741D-1EB5FB19EA1F}"/>
          </ac:picMkLst>
        </pc:picChg>
        <pc:picChg chg="add mod">
          <ac:chgData name="Smith, Megan" userId="c582e175-469a-4cb4-ab28-0707b506d9ce" providerId="ADAL" clId="{F6B2B533-3D46-4278-82EC-2FF3B517A7A0}" dt="2024-06-18T21:22:51.653" v="678" actId="14100"/>
          <ac:picMkLst>
            <pc:docMk/>
            <pc:sldMk cId="2326479794" sldId="267"/>
            <ac:picMk id="5" creationId="{17C609C9-B818-47AC-3E49-FBF8140A54E2}"/>
          </ac:picMkLst>
        </pc:picChg>
      </pc:sldChg>
      <pc:sldChg chg="modSp mod delDesignElem">
        <pc:chgData name="Smith, Megan" userId="c582e175-469a-4cb4-ab28-0707b506d9ce" providerId="ADAL" clId="{F6B2B533-3D46-4278-82EC-2FF3B517A7A0}" dt="2024-06-20T16:45:40.602" v="1634" actId="20577"/>
        <pc:sldMkLst>
          <pc:docMk/>
          <pc:sldMk cId="988598610" sldId="268"/>
        </pc:sldMkLst>
        <pc:spChg chg="mod">
          <ac:chgData name="Smith, Megan" userId="c582e175-469a-4cb4-ab28-0707b506d9ce" providerId="ADAL" clId="{F6B2B533-3D46-4278-82EC-2FF3B517A7A0}" dt="2024-06-20T16:45:40.602" v="1634" actId="20577"/>
          <ac:spMkLst>
            <pc:docMk/>
            <pc:sldMk cId="988598610" sldId="268"/>
            <ac:spMk id="2" creationId="{B4B517BE-2552-7D9B-F8B5-954243732AFB}"/>
          </ac:spMkLst>
        </pc:spChg>
      </pc:sldChg>
      <pc:sldChg chg="addSp delSp modSp new mod setBg">
        <pc:chgData name="Smith, Megan" userId="c582e175-469a-4cb4-ab28-0707b506d9ce" providerId="ADAL" clId="{F6B2B533-3D46-4278-82EC-2FF3B517A7A0}" dt="2024-06-20T16:55:18.442" v="1843" actId="20577"/>
        <pc:sldMkLst>
          <pc:docMk/>
          <pc:sldMk cId="9631639" sldId="269"/>
        </pc:sldMkLst>
        <pc:spChg chg="mod">
          <ac:chgData name="Smith, Megan" userId="c582e175-469a-4cb4-ab28-0707b506d9ce" providerId="ADAL" clId="{F6B2B533-3D46-4278-82EC-2FF3B517A7A0}" dt="2024-06-18T21:42:30.669" v="1532" actId="120"/>
          <ac:spMkLst>
            <pc:docMk/>
            <pc:sldMk cId="9631639" sldId="269"/>
            <ac:spMk id="2" creationId="{9BFC2696-4A7A-8CFE-8522-DD92E0EA2C6D}"/>
          </ac:spMkLst>
        </pc:spChg>
        <pc:spChg chg="del mod">
          <ac:chgData name="Smith, Megan" userId="c582e175-469a-4cb4-ab28-0707b506d9ce" providerId="ADAL" clId="{F6B2B533-3D46-4278-82EC-2FF3B517A7A0}" dt="2024-06-18T21:29:49.265" v="945" actId="3680"/>
          <ac:spMkLst>
            <pc:docMk/>
            <pc:sldMk cId="9631639" sldId="269"/>
            <ac:spMk id="3" creationId="{F8AC2CDA-C5E3-955B-CE9B-0443FED41FE3}"/>
          </ac:spMkLst>
        </pc:spChg>
        <pc:spChg chg="add del">
          <ac:chgData name="Smith, Megan" userId="c582e175-469a-4cb4-ab28-0707b506d9ce" providerId="ADAL" clId="{F6B2B533-3D46-4278-82EC-2FF3B517A7A0}" dt="2024-06-18T21:29:08.708" v="944" actId="26606"/>
          <ac:spMkLst>
            <pc:docMk/>
            <pc:sldMk cId="9631639" sldId="269"/>
            <ac:spMk id="10" creationId="{66E48AFA-8884-4F68-A44F-D2C1E8609C5A}"/>
          </ac:spMkLst>
        </pc:spChg>
        <pc:spChg chg="add del">
          <ac:chgData name="Smith, Megan" userId="c582e175-469a-4cb4-ab28-0707b506d9ce" providerId="ADAL" clId="{F6B2B533-3D46-4278-82EC-2FF3B517A7A0}" dt="2024-06-18T21:29:08.708" v="944" actId="26606"/>
          <ac:spMkLst>
            <pc:docMk/>
            <pc:sldMk cId="9631639" sldId="269"/>
            <ac:spMk id="12" creationId="{969D19A6-08CB-498C-93EC-3FFB021FC68A}"/>
          </ac:spMkLst>
        </pc:spChg>
        <pc:spChg chg="add">
          <ac:chgData name="Smith, Megan" userId="c582e175-469a-4cb4-ab28-0707b506d9ce" providerId="ADAL" clId="{F6B2B533-3D46-4278-82EC-2FF3B517A7A0}" dt="2024-06-18T21:29:08.708" v="944" actId="26606"/>
          <ac:spMkLst>
            <pc:docMk/>
            <pc:sldMk cId="9631639" sldId="269"/>
            <ac:spMk id="17" creationId="{77C59BEC-C4CC-4741-B975-08C543178D3D}"/>
          </ac:spMkLst>
        </pc:spChg>
        <pc:spChg chg="add">
          <ac:chgData name="Smith, Megan" userId="c582e175-469a-4cb4-ab28-0707b506d9ce" providerId="ADAL" clId="{F6B2B533-3D46-4278-82EC-2FF3B517A7A0}" dt="2024-06-18T21:29:08.708" v="944" actId="26606"/>
          <ac:spMkLst>
            <pc:docMk/>
            <pc:sldMk cId="9631639" sldId="269"/>
            <ac:spMk id="19" creationId="{72DEF309-605D-4117-9340-6D589B6C3A34}"/>
          </ac:spMkLst>
        </pc:spChg>
        <pc:spChg chg="add">
          <ac:chgData name="Smith, Megan" userId="c582e175-469a-4cb4-ab28-0707b506d9ce" providerId="ADAL" clId="{F6B2B533-3D46-4278-82EC-2FF3B517A7A0}" dt="2024-06-18T21:29:08.708" v="944" actId="26606"/>
          <ac:spMkLst>
            <pc:docMk/>
            <pc:sldMk cId="9631639" sldId="269"/>
            <ac:spMk id="21" creationId="{A7B99495-F43F-4D80-A44F-2CB4764EB90B}"/>
          </ac:spMkLst>
        </pc:spChg>
        <pc:graphicFrameChg chg="add mod ord modGraphic">
          <ac:chgData name="Smith, Megan" userId="c582e175-469a-4cb4-ab28-0707b506d9ce" providerId="ADAL" clId="{F6B2B533-3D46-4278-82EC-2FF3B517A7A0}" dt="2024-06-20T16:55:18.442" v="1843" actId="20577"/>
          <ac:graphicFrameMkLst>
            <pc:docMk/>
            <pc:sldMk cId="9631639" sldId="269"/>
            <ac:graphicFrameMk id="4" creationId="{83B4A3FD-500B-ED15-1DCC-609F05ACA519}"/>
          </ac:graphicFrameMkLst>
        </pc:graphicFrameChg>
        <pc:picChg chg="add del mod ord">
          <ac:chgData name="Smith, Megan" userId="c582e175-469a-4cb4-ab28-0707b506d9ce" providerId="ADAL" clId="{F6B2B533-3D46-4278-82EC-2FF3B517A7A0}" dt="2024-06-18T21:33:54.795" v="1237" actId="478"/>
          <ac:picMkLst>
            <pc:docMk/>
            <pc:sldMk cId="9631639" sldId="269"/>
            <ac:picMk id="7" creationId="{EC96C41B-E957-050A-ED44-BE96AADD5524}"/>
          </ac:picMkLst>
        </pc:picChg>
      </pc:sldChg>
      <pc:sldChg chg="addSp delSp add del setBg delDesignElem">
        <pc:chgData name="Smith, Megan" userId="c582e175-469a-4cb4-ab28-0707b506d9ce" providerId="ADAL" clId="{F6B2B533-3D46-4278-82EC-2FF3B517A7A0}" dt="2024-06-18T21:28:02.283" v="916"/>
        <pc:sldMkLst>
          <pc:docMk/>
          <pc:sldMk cId="1357633801" sldId="269"/>
        </pc:sldMkLst>
        <pc:spChg chg="add del">
          <ac:chgData name="Smith, Megan" userId="c582e175-469a-4cb4-ab28-0707b506d9ce" providerId="ADAL" clId="{F6B2B533-3D46-4278-82EC-2FF3B517A7A0}" dt="2024-06-18T21:28:02.283" v="916"/>
          <ac:spMkLst>
            <pc:docMk/>
            <pc:sldMk cId="1357633801" sldId="269"/>
            <ac:spMk id="10" creationId="{66E48AFA-8884-4F68-A44F-D2C1E8609C5A}"/>
          </ac:spMkLst>
        </pc:spChg>
        <pc:spChg chg="add del">
          <ac:chgData name="Smith, Megan" userId="c582e175-469a-4cb4-ab28-0707b506d9ce" providerId="ADAL" clId="{F6B2B533-3D46-4278-82EC-2FF3B517A7A0}" dt="2024-06-18T21:28:02.283" v="916"/>
          <ac:spMkLst>
            <pc:docMk/>
            <pc:sldMk cId="1357633801" sldId="269"/>
            <ac:spMk id="12" creationId="{969D19A6-08CB-498C-93EC-3FFB021FC68A}"/>
          </ac:spMkLst>
        </pc:spChg>
      </pc:sldChg>
      <pc:sldChg chg="addSp delSp modSp new mod setBg">
        <pc:chgData name="Smith, Megan" userId="c582e175-469a-4cb4-ab28-0707b506d9ce" providerId="ADAL" clId="{F6B2B533-3D46-4278-82EC-2FF3B517A7A0}" dt="2024-06-20T16:50:11.298" v="1826" actId="207"/>
        <pc:sldMkLst>
          <pc:docMk/>
          <pc:sldMk cId="2565571756" sldId="270"/>
        </pc:sldMkLst>
        <pc:spChg chg="mod">
          <ac:chgData name="Smith, Megan" userId="c582e175-469a-4cb4-ab28-0707b506d9ce" providerId="ADAL" clId="{F6B2B533-3D46-4278-82EC-2FF3B517A7A0}" dt="2024-06-18T21:42:43.328" v="1533" actId="120"/>
          <ac:spMkLst>
            <pc:docMk/>
            <pc:sldMk cId="2565571756" sldId="270"/>
            <ac:spMk id="2" creationId="{E6E2684C-1886-1E32-87A2-3B54902A318E}"/>
          </ac:spMkLst>
        </pc:spChg>
        <pc:spChg chg="del mod">
          <ac:chgData name="Smith, Megan" userId="c582e175-469a-4cb4-ab28-0707b506d9ce" providerId="ADAL" clId="{F6B2B533-3D46-4278-82EC-2FF3B517A7A0}" dt="2024-06-18T21:37:05.004" v="1316" actId="1032"/>
          <ac:spMkLst>
            <pc:docMk/>
            <pc:sldMk cId="2565571756" sldId="270"/>
            <ac:spMk id="3" creationId="{361F769B-CEC0-6A0D-55B6-2B691559BC92}"/>
          </ac:spMkLst>
        </pc:spChg>
        <pc:spChg chg="add">
          <ac:chgData name="Smith, Megan" userId="c582e175-469a-4cb4-ab28-0707b506d9ce" providerId="ADAL" clId="{F6B2B533-3D46-4278-82EC-2FF3B517A7A0}" dt="2024-06-18T21:36:20.459" v="1315" actId="26606"/>
          <ac:spMkLst>
            <pc:docMk/>
            <pc:sldMk cId="2565571756" sldId="270"/>
            <ac:spMk id="8" creationId="{1BB867FF-FC45-48F7-8104-F89BE54909F1}"/>
          </ac:spMkLst>
        </pc:spChg>
        <pc:spChg chg="add">
          <ac:chgData name="Smith, Megan" userId="c582e175-469a-4cb4-ab28-0707b506d9ce" providerId="ADAL" clId="{F6B2B533-3D46-4278-82EC-2FF3B517A7A0}" dt="2024-06-18T21:36:20.459" v="1315" actId="26606"/>
          <ac:spMkLst>
            <pc:docMk/>
            <pc:sldMk cId="2565571756" sldId="270"/>
            <ac:spMk id="10" creationId="{8BB56887-D0D5-4F0C-9E19-7247EB83C8B7}"/>
          </ac:spMkLst>
        </pc:spChg>
        <pc:spChg chg="add">
          <ac:chgData name="Smith, Megan" userId="c582e175-469a-4cb4-ab28-0707b506d9ce" providerId="ADAL" clId="{F6B2B533-3D46-4278-82EC-2FF3B517A7A0}" dt="2024-06-18T21:36:20.459" v="1315" actId="26606"/>
          <ac:spMkLst>
            <pc:docMk/>
            <pc:sldMk cId="2565571756" sldId="270"/>
            <ac:spMk id="12" creationId="{081E4A58-353D-44AE-B2FC-2A74E2E400F7}"/>
          </ac:spMkLst>
        </pc:spChg>
        <pc:graphicFrameChg chg="add mod modGraphic">
          <ac:chgData name="Smith, Megan" userId="c582e175-469a-4cb4-ab28-0707b506d9ce" providerId="ADAL" clId="{F6B2B533-3D46-4278-82EC-2FF3B517A7A0}" dt="2024-06-20T16:50:11.298" v="1826" actId="207"/>
          <ac:graphicFrameMkLst>
            <pc:docMk/>
            <pc:sldMk cId="2565571756" sldId="270"/>
            <ac:graphicFrameMk id="4" creationId="{90C5D885-F5B1-0C81-4777-87FB3E212F04}"/>
          </ac:graphicFrameMkLst>
        </pc:graphicFrameChg>
      </pc:sldChg>
      <pc:sldChg chg="modSp mod">
        <pc:chgData name="Smith, Megan" userId="c582e175-469a-4cb4-ab28-0707b506d9ce" providerId="ADAL" clId="{F6B2B533-3D46-4278-82EC-2FF3B517A7A0}" dt="2024-06-20T16:46:17.664" v="1657" actId="20577"/>
        <pc:sldMkLst>
          <pc:docMk/>
          <pc:sldMk cId="4171270923" sldId="271"/>
        </pc:sldMkLst>
        <pc:spChg chg="mod">
          <ac:chgData name="Smith, Megan" userId="c582e175-469a-4cb4-ab28-0707b506d9ce" providerId="ADAL" clId="{F6B2B533-3D46-4278-82EC-2FF3B517A7A0}" dt="2024-06-20T16:46:17.664" v="1657" actId="20577"/>
          <ac:spMkLst>
            <pc:docMk/>
            <pc:sldMk cId="4171270923" sldId="271"/>
            <ac:spMk id="3" creationId="{8C1D4F3F-539E-010B-8763-E9E727DEC02D}"/>
          </ac:spMkLst>
        </pc:spChg>
      </pc:sldChg>
      <pc:sldChg chg="modSp mod">
        <pc:chgData name="Smith, Megan" userId="c582e175-469a-4cb4-ab28-0707b506d9ce" providerId="ADAL" clId="{F6B2B533-3D46-4278-82EC-2FF3B517A7A0}" dt="2024-06-20T16:46:28.880" v="1678" actId="20577"/>
        <pc:sldMkLst>
          <pc:docMk/>
          <pc:sldMk cId="2007404147" sldId="272"/>
        </pc:sldMkLst>
        <pc:spChg chg="mod">
          <ac:chgData name="Smith, Megan" userId="c582e175-469a-4cb4-ab28-0707b506d9ce" providerId="ADAL" clId="{F6B2B533-3D46-4278-82EC-2FF3B517A7A0}" dt="2024-06-20T16:45:51.809" v="1636" actId="27636"/>
          <ac:spMkLst>
            <pc:docMk/>
            <pc:sldMk cId="2007404147" sldId="272"/>
            <ac:spMk id="2" creationId="{B4B517BE-2552-7D9B-F8B5-954243732AFB}"/>
          </ac:spMkLst>
        </pc:spChg>
        <pc:spChg chg="mod">
          <ac:chgData name="Smith, Megan" userId="c582e175-469a-4cb4-ab28-0707b506d9ce" providerId="ADAL" clId="{F6B2B533-3D46-4278-82EC-2FF3B517A7A0}" dt="2024-06-20T16:46:28.880" v="1678" actId="20577"/>
          <ac:spMkLst>
            <pc:docMk/>
            <pc:sldMk cId="2007404147" sldId="272"/>
            <ac:spMk id="3" creationId="{8C1D4F3F-539E-010B-8763-E9E727DEC02D}"/>
          </ac:spMkLst>
        </pc:spChg>
      </pc:sldChg>
    </pc:docChg>
  </pc:docChgLst>
  <pc:docChgLst>
    <pc:chgData name="Phillips, Candice" userId="ddadf466-d4fb-456e-bc06-60607c477e0e" providerId="ADAL" clId="{7A0A8064-BCB5-4858-8DED-555BC46A5167}"/>
    <pc:docChg chg="modSld">
      <pc:chgData name="Phillips, Candice" userId="ddadf466-d4fb-456e-bc06-60607c477e0e" providerId="ADAL" clId="{7A0A8064-BCB5-4858-8DED-555BC46A5167}" dt="2023-08-25T16:31:31.504" v="22" actId="1036"/>
      <pc:docMkLst>
        <pc:docMk/>
      </pc:docMkLst>
      <pc:sldChg chg="modSp mod">
        <pc:chgData name="Phillips, Candice" userId="ddadf466-d4fb-456e-bc06-60607c477e0e" providerId="ADAL" clId="{7A0A8064-BCB5-4858-8DED-555BC46A5167}" dt="2023-08-25T16:31:31.504" v="22" actId="1036"/>
        <pc:sldMkLst>
          <pc:docMk/>
          <pc:sldMk cId="1470022835" sldId="266"/>
        </pc:sldMkLst>
        <pc:spChg chg="mod">
          <ac:chgData name="Phillips, Candice" userId="ddadf466-d4fb-456e-bc06-60607c477e0e" providerId="ADAL" clId="{7A0A8064-BCB5-4858-8DED-555BC46A5167}" dt="2023-08-25T16:31:31.504" v="22" actId="1036"/>
          <ac:spMkLst>
            <pc:docMk/>
            <pc:sldMk cId="1470022835" sldId="266"/>
            <ac:spMk id="14" creationId="{3579901A-EFA4-3336-57C3-C7291CC51CEA}"/>
          </ac:spMkLst>
        </pc:spChg>
      </pc:sldChg>
    </pc:docChg>
  </pc:docChgLst>
  <pc:docChgLst>
    <pc:chgData name="Cook, Kate Gibson" userId="S::kate.cook@chamberlain.edu::bb3b0883-f3c9-4960-b457-a38f1ca58943" providerId="AD" clId="Web-{9770277A-000D-46EA-9A83-85FAC884ADE7}"/>
    <pc:docChg chg="mod modSld">
      <pc:chgData name="Cook, Kate Gibson" userId="S::kate.cook@chamberlain.edu::bb3b0883-f3c9-4960-b457-a38f1ca58943" providerId="AD" clId="Web-{9770277A-000D-46EA-9A83-85FAC884ADE7}" dt="2024-06-26T19:41:14.562" v="3"/>
      <pc:docMkLst>
        <pc:docMk/>
      </pc:docMkLst>
      <pc:sldChg chg="addCm modCm">
        <pc:chgData name="Cook, Kate Gibson" userId="S::kate.cook@chamberlain.edu::bb3b0883-f3c9-4960-b457-a38f1ca58943" providerId="AD" clId="Web-{9770277A-000D-46EA-9A83-85FAC884ADE7}" dt="2024-06-26T19:41:14.562" v="3"/>
        <pc:sldMkLst>
          <pc:docMk/>
          <pc:sldMk cId="2326479794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ook, Kate Gibson" userId="S::kate.cook@chamberlain.edu::bb3b0883-f3c9-4960-b457-a38f1ca58943" providerId="AD" clId="Web-{9770277A-000D-46EA-9A83-85FAC884ADE7}" dt="2024-06-26T19:41:14.562" v="3"/>
              <pc2:cmMkLst xmlns:pc2="http://schemas.microsoft.com/office/powerpoint/2019/9/main/command">
                <pc:docMk/>
                <pc:sldMk cId="2326479794" sldId="267"/>
                <pc2:cmMk id="{DB6CAD56-A372-47AF-BD71-0AE88BE446F5}"/>
              </pc2:cmMkLst>
              <pc226:cmRplyChg chg="add">
                <pc226:chgData name="Cook, Kate Gibson" userId="S::kate.cook@chamberlain.edu::bb3b0883-f3c9-4960-b457-a38f1ca58943" providerId="AD" clId="Web-{9770277A-000D-46EA-9A83-85FAC884ADE7}" dt="2024-06-26T19:41:14.562" v="3"/>
                <pc2:cmRplyMkLst xmlns:pc2="http://schemas.microsoft.com/office/powerpoint/2019/9/main/command">
                  <pc:docMk/>
                  <pc:sldMk cId="2326479794" sldId="267"/>
                  <pc2:cmMk id="{DB6CAD56-A372-47AF-BD71-0AE88BE446F5}"/>
                  <pc2:cmRplyMk id="{8118065C-768E-457D-88AC-2F08A312408E}"/>
                </pc2:cmRplyMkLst>
              </pc226:cmRplyChg>
            </pc226:cmChg>
          </p:ext>
        </pc:extLst>
      </pc:sldChg>
      <pc:sldChg chg="modSp">
        <pc:chgData name="Cook, Kate Gibson" userId="S::kate.cook@chamberlain.edu::bb3b0883-f3c9-4960-b457-a38f1ca58943" providerId="AD" clId="Web-{9770277A-000D-46EA-9A83-85FAC884ADE7}" dt="2024-06-26T19:40:44.796" v="0" actId="1076"/>
        <pc:sldMkLst>
          <pc:docMk/>
          <pc:sldMk cId="4171270923" sldId="271"/>
        </pc:sldMkLst>
        <pc:spChg chg="mod">
          <ac:chgData name="Cook, Kate Gibson" userId="S::kate.cook@chamberlain.edu::bb3b0883-f3c9-4960-b457-a38f1ca58943" providerId="AD" clId="Web-{9770277A-000D-46EA-9A83-85FAC884ADE7}" dt="2024-06-26T19:40:44.796" v="0" actId="1076"/>
          <ac:spMkLst>
            <pc:docMk/>
            <pc:sldMk cId="4171270923" sldId="271"/>
            <ac:spMk id="2" creationId="{B4B517BE-2552-7D9B-F8B5-954243732AFB}"/>
          </ac:spMkLst>
        </pc:spChg>
      </pc:sldChg>
    </pc:docChg>
  </pc:docChgLst>
  <pc:docChgLst>
    <pc:chgData name="Edens, Brooke" userId="a8f68e6f-8ff7-409b-9000-0ce617a98ea8" providerId="ADAL" clId="{037BA186-61A7-4178-AE3A-8F49AA38DA43}"/>
    <pc:docChg chg="custSel modSld">
      <pc:chgData name="Edens, Brooke" userId="a8f68e6f-8ff7-409b-9000-0ce617a98ea8" providerId="ADAL" clId="{037BA186-61A7-4178-AE3A-8F49AA38DA43}" dt="2023-08-14T16:59:05.281" v="10" actId="20577"/>
      <pc:docMkLst>
        <pc:docMk/>
      </pc:docMkLst>
      <pc:sldChg chg="addSp delSp modSp mod">
        <pc:chgData name="Edens, Brooke" userId="a8f68e6f-8ff7-409b-9000-0ce617a98ea8" providerId="ADAL" clId="{037BA186-61A7-4178-AE3A-8F49AA38DA43}" dt="2023-08-14T16:59:05.281" v="10" actId="20577"/>
        <pc:sldMkLst>
          <pc:docMk/>
          <pc:sldMk cId="1528890003" sldId="256"/>
        </pc:sldMkLst>
        <pc:spChg chg="mod">
          <ac:chgData name="Edens, Brooke" userId="a8f68e6f-8ff7-409b-9000-0ce617a98ea8" providerId="ADAL" clId="{037BA186-61A7-4178-AE3A-8F49AA38DA43}" dt="2023-08-14T16:58:22.179" v="1" actId="1076"/>
          <ac:spMkLst>
            <pc:docMk/>
            <pc:sldMk cId="1528890003" sldId="256"/>
            <ac:spMk id="2" creationId="{97D4F66A-4959-7E86-212A-DA9BC87612B8}"/>
          </ac:spMkLst>
        </pc:spChg>
        <pc:spChg chg="del">
          <ac:chgData name="Edens, Brooke" userId="a8f68e6f-8ff7-409b-9000-0ce617a98ea8" providerId="ADAL" clId="{037BA186-61A7-4178-AE3A-8F49AA38DA43}" dt="2023-08-14T16:58:25.276" v="2" actId="478"/>
          <ac:spMkLst>
            <pc:docMk/>
            <pc:sldMk cId="1528890003" sldId="256"/>
            <ac:spMk id="3" creationId="{A9BDA3BC-671C-F89B-FED6-0140C5FE0BF7}"/>
          </ac:spMkLst>
        </pc:spChg>
        <pc:spChg chg="add mod">
          <ac:chgData name="Edens, Brooke" userId="a8f68e6f-8ff7-409b-9000-0ce617a98ea8" providerId="ADAL" clId="{037BA186-61A7-4178-AE3A-8F49AA38DA43}" dt="2023-08-14T16:59:05.281" v="10" actId="20577"/>
          <ac:spMkLst>
            <pc:docMk/>
            <pc:sldMk cId="1528890003" sldId="256"/>
            <ac:spMk id="6" creationId="{DD82D100-F6E5-46E7-1C5D-963A225FEFD9}"/>
          </ac:spMkLst>
        </pc:spChg>
        <pc:picChg chg="mod">
          <ac:chgData name="Edens, Brooke" userId="a8f68e6f-8ff7-409b-9000-0ce617a98ea8" providerId="ADAL" clId="{037BA186-61A7-4178-AE3A-8F49AA38DA43}" dt="2023-08-14T16:58:18.460" v="0" actId="1076"/>
          <ac:picMkLst>
            <pc:docMk/>
            <pc:sldMk cId="1528890003" sldId="256"/>
            <ac:picMk id="4" creationId="{0226BFA7-E875-292A-1FAE-134F687BCC74}"/>
          </ac:picMkLst>
        </pc:picChg>
      </pc:sldChg>
    </pc:docChg>
  </pc:docChgLst>
  <pc:docChgLst>
    <pc:chgData name="Steen, Kasey" userId="8d85d870-6451-43d4-af60-7863e8119558" providerId="ADAL" clId="{957ACF6B-4B6A-4F69-A0F9-8C0692FB2F3E}"/>
    <pc:docChg chg="custSel modSld">
      <pc:chgData name="Steen, Kasey" userId="8d85d870-6451-43d4-af60-7863e8119558" providerId="ADAL" clId="{957ACF6B-4B6A-4F69-A0F9-8C0692FB2F3E}" dt="2023-08-14T21:18:37.363" v="88" actId="207"/>
      <pc:docMkLst>
        <pc:docMk/>
      </pc:docMkLst>
      <pc:sldChg chg="modSp mod modCm">
        <pc:chgData name="Steen, Kasey" userId="8d85d870-6451-43d4-af60-7863e8119558" providerId="ADAL" clId="{957ACF6B-4B6A-4F69-A0F9-8C0692FB2F3E}" dt="2023-08-14T21:18:17.549" v="87" actId="20577"/>
        <pc:sldMkLst>
          <pc:docMk/>
          <pc:sldMk cId="1528890003" sldId="256"/>
        </pc:sldMkLst>
        <pc:spChg chg="mod">
          <ac:chgData name="Steen, Kasey" userId="8d85d870-6451-43d4-af60-7863e8119558" providerId="ADAL" clId="{957ACF6B-4B6A-4F69-A0F9-8C0692FB2F3E}" dt="2023-08-14T21:18:17.549" v="87" actId="20577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teen, Kasey" userId="8d85d870-6451-43d4-af60-7863e8119558" providerId="ADAL" clId="{957ACF6B-4B6A-4F69-A0F9-8C0692FB2F3E}" dt="2023-08-14T21:18:17.549" v="87" actId="20577"/>
              <pc2:cmMkLst xmlns:pc2="http://schemas.microsoft.com/office/powerpoint/2019/9/main/command">
                <pc:docMk/>
                <pc:sldMk cId="1528890003" sldId="256"/>
                <pc2:cmMk id="{FA15F50D-C928-423D-8910-241CFDB58512}"/>
              </pc2:cmMkLst>
            </pc226:cmChg>
          </p:ext>
        </pc:extLst>
      </pc:sldChg>
      <pc:sldChg chg="modSp mod">
        <pc:chgData name="Steen, Kasey" userId="8d85d870-6451-43d4-af60-7863e8119558" providerId="ADAL" clId="{957ACF6B-4B6A-4F69-A0F9-8C0692FB2F3E}" dt="2023-08-14T21:18:37.363" v="88" actId="207"/>
        <pc:sldMkLst>
          <pc:docMk/>
          <pc:sldMk cId="2793796252" sldId="257"/>
        </pc:sldMkLst>
        <pc:spChg chg="mod">
          <ac:chgData name="Steen, Kasey" userId="8d85d870-6451-43d4-af60-7863e8119558" providerId="ADAL" clId="{957ACF6B-4B6A-4F69-A0F9-8C0692FB2F3E}" dt="2023-08-14T21:18:37.363" v="88" actId="207"/>
          <ac:spMkLst>
            <pc:docMk/>
            <pc:sldMk cId="2793796252" sldId="257"/>
            <ac:spMk id="13" creationId="{A41DE5B2-FB5D-D9F8-8035-F3CA7386455E}"/>
          </ac:spMkLst>
        </pc:spChg>
      </pc:sldChg>
    </pc:docChg>
  </pc:docChgLst>
  <pc:docChgLst>
    <pc:chgData name="Kasey Steen" userId="8d85d870-6451-43d4-af60-7863e8119558" providerId="ADAL" clId="{59C7CBF3-0A27-408B-9F6C-F21A4B35D0AA}"/>
    <pc:docChg chg="custSel modSld">
      <pc:chgData name="Kasey Steen" userId="8d85d870-6451-43d4-af60-7863e8119558" providerId="ADAL" clId="{59C7CBF3-0A27-408B-9F6C-F21A4B35D0AA}" dt="2024-06-19T18:50:24.884" v="18" actId="207"/>
      <pc:docMkLst>
        <pc:docMk/>
      </pc:docMkLst>
      <pc:sldChg chg="modSp mod">
        <pc:chgData name="Kasey Steen" userId="8d85d870-6451-43d4-af60-7863e8119558" providerId="ADAL" clId="{59C7CBF3-0A27-408B-9F6C-F21A4B35D0AA}" dt="2024-06-19T18:48:17.976" v="7" actId="14100"/>
        <pc:sldMkLst>
          <pc:docMk/>
          <pc:sldMk cId="2326479794" sldId="267"/>
        </pc:sldMkLst>
        <pc:spChg chg="mod">
          <ac:chgData name="Kasey Steen" userId="8d85d870-6451-43d4-af60-7863e8119558" providerId="ADAL" clId="{59C7CBF3-0A27-408B-9F6C-F21A4B35D0AA}" dt="2024-06-19T18:48:17.976" v="7" actId="14100"/>
          <ac:spMkLst>
            <pc:docMk/>
            <pc:sldMk cId="2326479794" sldId="267"/>
            <ac:spMk id="2" creationId="{B4B517BE-2552-7D9B-F8B5-954243732AFB}"/>
          </ac:spMkLst>
        </pc:spChg>
        <pc:spChg chg="mod">
          <ac:chgData name="Kasey Steen" userId="8d85d870-6451-43d4-af60-7863e8119558" providerId="ADAL" clId="{59C7CBF3-0A27-408B-9F6C-F21A4B35D0AA}" dt="2024-06-19T18:47:57.685" v="4" actId="14100"/>
          <ac:spMkLst>
            <pc:docMk/>
            <pc:sldMk cId="2326479794" sldId="267"/>
            <ac:spMk id="3" creationId="{8C1D4F3F-539E-010B-8763-E9E727DEC02D}"/>
          </ac:spMkLst>
        </pc:spChg>
      </pc:sldChg>
      <pc:sldChg chg="modSp mod">
        <pc:chgData name="Kasey Steen" userId="8d85d870-6451-43d4-af60-7863e8119558" providerId="ADAL" clId="{59C7CBF3-0A27-408B-9F6C-F21A4B35D0AA}" dt="2024-06-19T18:48:11.561" v="6" actId="14100"/>
        <pc:sldMkLst>
          <pc:docMk/>
          <pc:sldMk cId="988598610" sldId="268"/>
        </pc:sldMkLst>
        <pc:spChg chg="mod">
          <ac:chgData name="Kasey Steen" userId="8d85d870-6451-43d4-af60-7863e8119558" providerId="ADAL" clId="{59C7CBF3-0A27-408B-9F6C-F21A4B35D0AA}" dt="2024-06-19T18:48:06.766" v="5" actId="14100"/>
          <ac:spMkLst>
            <pc:docMk/>
            <pc:sldMk cId="988598610" sldId="268"/>
            <ac:spMk id="2" creationId="{B4B517BE-2552-7D9B-F8B5-954243732AFB}"/>
          </ac:spMkLst>
        </pc:spChg>
        <pc:spChg chg="mod">
          <ac:chgData name="Kasey Steen" userId="8d85d870-6451-43d4-af60-7863e8119558" providerId="ADAL" clId="{59C7CBF3-0A27-408B-9F6C-F21A4B35D0AA}" dt="2024-06-19T18:48:11.561" v="6" actId="14100"/>
          <ac:spMkLst>
            <pc:docMk/>
            <pc:sldMk cId="988598610" sldId="268"/>
            <ac:spMk id="3" creationId="{8C1D4F3F-539E-010B-8763-E9E727DEC02D}"/>
          </ac:spMkLst>
        </pc:spChg>
      </pc:sldChg>
      <pc:sldChg chg="modSp mod">
        <pc:chgData name="Kasey Steen" userId="8d85d870-6451-43d4-af60-7863e8119558" providerId="ADAL" clId="{59C7CBF3-0A27-408B-9F6C-F21A4B35D0AA}" dt="2024-06-19T18:50:24.884" v="18" actId="207"/>
        <pc:sldMkLst>
          <pc:docMk/>
          <pc:sldMk cId="9631639" sldId="269"/>
        </pc:sldMkLst>
        <pc:graphicFrameChg chg="modGraphic">
          <ac:chgData name="Kasey Steen" userId="8d85d870-6451-43d4-af60-7863e8119558" providerId="ADAL" clId="{59C7CBF3-0A27-408B-9F6C-F21A4B35D0AA}" dt="2024-06-19T18:50:24.884" v="18" actId="207"/>
          <ac:graphicFrameMkLst>
            <pc:docMk/>
            <pc:sldMk cId="9631639" sldId="269"/>
            <ac:graphicFrameMk id="4" creationId="{83B4A3FD-500B-ED15-1DCC-609F05ACA519}"/>
          </ac:graphicFrameMkLst>
        </pc:graphicFrameChg>
      </pc:sldChg>
      <pc:sldChg chg="modSp">
        <pc:chgData name="Kasey Steen" userId="8d85d870-6451-43d4-af60-7863e8119558" providerId="ADAL" clId="{59C7CBF3-0A27-408B-9F6C-F21A4B35D0AA}" dt="2024-06-19T18:49:51.724" v="16" actId="207"/>
        <pc:sldMkLst>
          <pc:docMk/>
          <pc:sldMk cId="2565571756" sldId="270"/>
        </pc:sldMkLst>
        <pc:graphicFrameChg chg="mod">
          <ac:chgData name="Kasey Steen" userId="8d85d870-6451-43d4-af60-7863e8119558" providerId="ADAL" clId="{59C7CBF3-0A27-408B-9F6C-F21A4B35D0AA}" dt="2024-06-19T18:49:51.724" v="16" actId="207"/>
          <ac:graphicFrameMkLst>
            <pc:docMk/>
            <pc:sldMk cId="2565571756" sldId="270"/>
            <ac:graphicFrameMk id="4" creationId="{90C5D885-F5B1-0C81-4777-87FB3E212F04}"/>
          </ac:graphicFrameMkLst>
        </pc:graphicFrameChg>
      </pc:sldChg>
    </pc:docChg>
  </pc:docChgLst>
  <pc:docChgLst>
    <pc:chgData name="Steen, Kasey" userId="S::ksteen@chamberlain.edu::8d85d870-6451-43d4-af60-7863e8119558" providerId="AD" clId="Web-{4C5D6CF8-ED76-4FDC-B78C-10BD7799499A}"/>
    <pc:docChg chg="addSld modSld">
      <pc:chgData name="Steen, Kasey" userId="S::ksteen@chamberlain.edu::8d85d870-6451-43d4-af60-7863e8119558" providerId="AD" clId="Web-{4C5D6CF8-ED76-4FDC-B78C-10BD7799499A}" dt="2024-06-20T15:50:51.579" v="18"/>
      <pc:docMkLst>
        <pc:docMk/>
      </pc:docMkLst>
      <pc:sldChg chg="modSp">
        <pc:chgData name="Steen, Kasey" userId="S::ksteen@chamberlain.edu::8d85d870-6451-43d4-af60-7863e8119558" providerId="AD" clId="Web-{4C5D6CF8-ED76-4FDC-B78C-10BD7799499A}" dt="2024-06-20T15:48:44.029" v="1" actId="20577"/>
        <pc:sldMkLst>
          <pc:docMk/>
          <pc:sldMk cId="2326479794" sldId="267"/>
        </pc:sldMkLst>
        <pc:spChg chg="mod">
          <ac:chgData name="Steen, Kasey" userId="S::ksteen@chamberlain.edu::8d85d870-6451-43d4-af60-7863e8119558" providerId="AD" clId="Web-{4C5D6CF8-ED76-4FDC-B78C-10BD7799499A}" dt="2024-06-20T15:48:44.029" v="1" actId="20577"/>
          <ac:spMkLst>
            <pc:docMk/>
            <pc:sldMk cId="2326479794" sldId="267"/>
            <ac:spMk id="3" creationId="{8C1D4F3F-539E-010B-8763-E9E727DEC02D}"/>
          </ac:spMkLst>
        </pc:spChg>
      </pc:sldChg>
      <pc:sldChg chg="modSp">
        <pc:chgData name="Steen, Kasey" userId="S::ksteen@chamberlain.edu::8d85d870-6451-43d4-af60-7863e8119558" providerId="AD" clId="Web-{4C5D6CF8-ED76-4FDC-B78C-10BD7799499A}" dt="2024-06-20T15:50:11.406" v="16" actId="20577"/>
        <pc:sldMkLst>
          <pc:docMk/>
          <pc:sldMk cId="988598610" sldId="268"/>
        </pc:sldMkLst>
        <pc:spChg chg="mod">
          <ac:chgData name="Steen, Kasey" userId="S::ksteen@chamberlain.edu::8d85d870-6451-43d4-af60-7863e8119558" providerId="AD" clId="Web-{4C5D6CF8-ED76-4FDC-B78C-10BD7799499A}" dt="2024-06-20T15:50:11.406" v="16" actId="20577"/>
          <ac:spMkLst>
            <pc:docMk/>
            <pc:sldMk cId="988598610" sldId="268"/>
            <ac:spMk id="3" creationId="{8C1D4F3F-539E-010B-8763-E9E727DEC02D}"/>
          </ac:spMkLst>
        </pc:spChg>
      </pc:sldChg>
      <pc:sldChg chg="delSp">
        <pc:chgData name="Steen, Kasey" userId="S::ksteen@chamberlain.edu::8d85d870-6451-43d4-af60-7863e8119558" providerId="AD" clId="Web-{4C5D6CF8-ED76-4FDC-B78C-10BD7799499A}" dt="2024-06-20T15:50:51.579" v="18"/>
        <pc:sldMkLst>
          <pc:docMk/>
          <pc:sldMk cId="9631639" sldId="269"/>
        </pc:sldMkLst>
        <pc:spChg chg="del">
          <ac:chgData name="Steen, Kasey" userId="S::ksteen@chamberlain.edu::8d85d870-6451-43d4-af60-7863e8119558" providerId="AD" clId="Web-{4C5D6CF8-ED76-4FDC-B78C-10BD7799499A}" dt="2024-06-20T15:50:51.579" v="18"/>
          <ac:spMkLst>
            <pc:docMk/>
            <pc:sldMk cId="9631639" sldId="269"/>
            <ac:spMk id="21" creationId="{A7B99495-F43F-4D80-A44F-2CB4764EB90B}"/>
          </ac:spMkLst>
        </pc:spChg>
      </pc:sldChg>
      <pc:sldChg chg="modSp add replId">
        <pc:chgData name="Steen, Kasey" userId="S::ksteen@chamberlain.edu::8d85d870-6451-43d4-af60-7863e8119558" providerId="AD" clId="Web-{4C5D6CF8-ED76-4FDC-B78C-10BD7799499A}" dt="2024-06-20T15:49:34.421" v="10" actId="20577"/>
        <pc:sldMkLst>
          <pc:docMk/>
          <pc:sldMk cId="4171270923" sldId="271"/>
        </pc:sldMkLst>
        <pc:spChg chg="mod">
          <ac:chgData name="Steen, Kasey" userId="S::ksteen@chamberlain.edu::8d85d870-6451-43d4-af60-7863e8119558" providerId="AD" clId="Web-{4C5D6CF8-ED76-4FDC-B78C-10BD7799499A}" dt="2024-06-20T15:49:34.421" v="10" actId="20577"/>
          <ac:spMkLst>
            <pc:docMk/>
            <pc:sldMk cId="4171270923" sldId="271"/>
            <ac:spMk id="3" creationId="{8C1D4F3F-539E-010B-8763-E9E727DEC02D}"/>
          </ac:spMkLst>
        </pc:spChg>
      </pc:sldChg>
      <pc:sldChg chg="modSp add replId">
        <pc:chgData name="Steen, Kasey" userId="S::ksteen@chamberlain.edu::8d85d870-6451-43d4-af60-7863e8119558" providerId="AD" clId="Web-{4C5D6CF8-ED76-4FDC-B78C-10BD7799499A}" dt="2024-06-20T15:50:22.656" v="17" actId="20577"/>
        <pc:sldMkLst>
          <pc:docMk/>
          <pc:sldMk cId="2007404147" sldId="272"/>
        </pc:sldMkLst>
        <pc:spChg chg="mod">
          <ac:chgData name="Steen, Kasey" userId="S::ksteen@chamberlain.edu::8d85d870-6451-43d4-af60-7863e8119558" providerId="AD" clId="Web-{4C5D6CF8-ED76-4FDC-B78C-10BD7799499A}" dt="2024-06-20T15:50:22.656" v="17" actId="20577"/>
          <ac:spMkLst>
            <pc:docMk/>
            <pc:sldMk cId="2007404147" sldId="272"/>
            <ac:spMk id="3" creationId="{8C1D4F3F-539E-010B-8763-E9E727DEC02D}"/>
          </ac:spMkLst>
        </pc:spChg>
      </pc:sldChg>
    </pc:docChg>
  </pc:docChgLst>
  <pc:docChgLst>
    <pc:chgData name="Smith, Megan" userId="c582e175-469a-4cb4-ab28-0707b506d9ce" providerId="ADAL" clId="{261A13BE-EA91-44E4-98DB-4BC1F300BCDD}"/>
    <pc:docChg chg="undo custSel modSld">
      <pc:chgData name="Smith, Megan" userId="c582e175-469a-4cb4-ab28-0707b506d9ce" providerId="ADAL" clId="{261A13BE-EA91-44E4-98DB-4BC1F300BCDD}" dt="2024-06-27T13:11:26.008" v="1160"/>
      <pc:docMkLst>
        <pc:docMk/>
      </pc:docMkLst>
      <pc:sldChg chg="modSp mod addCm">
        <pc:chgData name="Smith, Megan" userId="c582e175-469a-4cb4-ab28-0707b506d9ce" providerId="ADAL" clId="{261A13BE-EA91-44E4-98DB-4BC1F300BCDD}" dt="2024-06-27T13:11:26.008" v="1160"/>
        <pc:sldMkLst>
          <pc:docMk/>
          <pc:sldMk cId="1528890003" sldId="256"/>
        </pc:sldMkLst>
        <pc:spChg chg="mod">
          <ac:chgData name="Smith, Megan" userId="c582e175-469a-4cb4-ab28-0707b506d9ce" providerId="ADAL" clId="{261A13BE-EA91-44E4-98DB-4BC1F300BCDD}" dt="2024-06-25T20:51:42.384" v="16" actId="20577"/>
          <ac:spMkLst>
            <pc:docMk/>
            <pc:sldMk cId="1528890003" sldId="256"/>
            <ac:spMk id="2" creationId="{97D4F66A-4959-7E86-212A-DA9BC87612B8}"/>
          </ac:spMkLst>
        </pc:spChg>
        <pc:spChg chg="mod">
          <ac:chgData name="Smith, Megan" userId="c582e175-469a-4cb4-ab28-0707b506d9ce" providerId="ADAL" clId="{261A13BE-EA91-44E4-98DB-4BC1F300BCDD}" dt="2024-06-25T20:53:36.386" v="176" actId="20577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mith, Megan" userId="c582e175-469a-4cb4-ab28-0707b506d9ce" providerId="ADAL" clId="{261A13BE-EA91-44E4-98DB-4BC1F300BCDD}" dt="2024-06-27T13:11:26.008" v="1160"/>
              <pc2:cmMkLst xmlns:pc2="http://schemas.microsoft.com/office/powerpoint/2019/9/main/command">
                <pc:docMk/>
                <pc:sldMk cId="1528890003" sldId="256"/>
                <pc2:cmMk id="{6E9ED693-7558-4A7A-B49D-DDB65681B0E7}"/>
              </pc2:cmMkLst>
            </pc226:cmChg>
          </p:ext>
        </pc:extLst>
      </pc:sldChg>
      <pc:sldChg chg="modSp mod modCm">
        <pc:chgData name="Smith, Megan" userId="c582e175-469a-4cb4-ab28-0707b506d9ce" providerId="ADAL" clId="{261A13BE-EA91-44E4-98DB-4BC1F300BCDD}" dt="2024-06-26T20:56:24.348" v="1159"/>
        <pc:sldMkLst>
          <pc:docMk/>
          <pc:sldMk cId="2326479794" sldId="267"/>
        </pc:sldMkLst>
        <pc:spChg chg="mod">
          <ac:chgData name="Smith, Megan" userId="c582e175-469a-4cb4-ab28-0707b506d9ce" providerId="ADAL" clId="{261A13BE-EA91-44E4-98DB-4BC1F300BCDD}" dt="2024-06-25T20:54:00.413" v="198" actId="404"/>
          <ac:spMkLst>
            <pc:docMk/>
            <pc:sldMk cId="2326479794" sldId="267"/>
            <ac:spMk id="2" creationId="{B4B517BE-2552-7D9B-F8B5-954243732AFB}"/>
          </ac:spMkLst>
        </pc:spChg>
        <pc:spChg chg="mod">
          <ac:chgData name="Smith, Megan" userId="c582e175-469a-4cb4-ab28-0707b506d9ce" providerId="ADAL" clId="{261A13BE-EA91-44E4-98DB-4BC1F300BCDD}" dt="2024-06-25T20:58:06.604" v="478" actId="14100"/>
          <ac:spMkLst>
            <pc:docMk/>
            <pc:sldMk cId="2326479794" sldId="267"/>
            <ac:spMk id="3" creationId="{8C1D4F3F-539E-010B-8763-E9E727DEC0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mith, Megan" userId="c582e175-469a-4cb4-ab28-0707b506d9ce" providerId="ADAL" clId="{261A13BE-EA91-44E4-98DB-4BC1F300BCDD}" dt="2024-06-26T20:56:24.348" v="1159"/>
              <pc2:cmMkLst xmlns:pc2="http://schemas.microsoft.com/office/powerpoint/2019/9/main/command">
                <pc:docMk/>
                <pc:sldMk cId="2326479794" sldId="267"/>
                <pc2:cmMk id="{DB6CAD56-A372-47AF-BD71-0AE88BE446F5}"/>
              </pc2:cmMkLst>
              <pc226:cmRplyChg chg="add">
                <pc226:chgData name="Smith, Megan" userId="c582e175-469a-4cb4-ab28-0707b506d9ce" providerId="ADAL" clId="{261A13BE-EA91-44E4-98DB-4BC1F300BCDD}" dt="2024-06-26T19:56:42.862" v="1158"/>
                <pc2:cmRplyMkLst xmlns:pc2="http://schemas.microsoft.com/office/powerpoint/2019/9/main/command">
                  <pc:docMk/>
                  <pc:sldMk cId="2326479794" sldId="267"/>
                  <pc2:cmMk id="{DB6CAD56-A372-47AF-BD71-0AE88BE446F5}"/>
                  <pc2:cmRplyMk id="{A79D1C17-AFED-4D2E-B15A-8CD5417B3939}"/>
                </pc2:cmRplyMkLst>
              </pc226:cmRplyChg>
            </pc226:cmChg>
          </p:ext>
        </pc:extLst>
      </pc:sldChg>
      <pc:sldChg chg="modSp mod">
        <pc:chgData name="Smith, Megan" userId="c582e175-469a-4cb4-ab28-0707b506d9ce" providerId="ADAL" clId="{261A13BE-EA91-44E4-98DB-4BC1F300BCDD}" dt="2024-06-25T20:58:00.903" v="477" actId="14100"/>
        <pc:sldMkLst>
          <pc:docMk/>
          <pc:sldMk cId="988598610" sldId="268"/>
        </pc:sldMkLst>
        <pc:spChg chg="mod">
          <ac:chgData name="Smith, Megan" userId="c582e175-469a-4cb4-ab28-0707b506d9ce" providerId="ADAL" clId="{261A13BE-EA91-44E4-98DB-4BC1F300BCDD}" dt="2024-06-25T20:57:17.780" v="456" actId="14100"/>
          <ac:spMkLst>
            <pc:docMk/>
            <pc:sldMk cId="988598610" sldId="268"/>
            <ac:spMk id="2" creationId="{B4B517BE-2552-7D9B-F8B5-954243732AFB}"/>
          </ac:spMkLst>
        </pc:spChg>
        <pc:spChg chg="mod">
          <ac:chgData name="Smith, Megan" userId="c582e175-469a-4cb4-ab28-0707b506d9ce" providerId="ADAL" clId="{261A13BE-EA91-44E4-98DB-4BC1F300BCDD}" dt="2024-06-25T20:58:00.903" v="477" actId="14100"/>
          <ac:spMkLst>
            <pc:docMk/>
            <pc:sldMk cId="988598610" sldId="268"/>
            <ac:spMk id="3" creationId="{8C1D4F3F-539E-010B-8763-E9E727DEC02D}"/>
          </ac:spMkLst>
        </pc:spChg>
      </pc:sldChg>
      <pc:sldChg chg="modSp mod">
        <pc:chgData name="Smith, Megan" userId="c582e175-469a-4cb4-ab28-0707b506d9ce" providerId="ADAL" clId="{261A13BE-EA91-44E4-98DB-4BC1F300BCDD}" dt="2024-06-25T21:06:35.549" v="996" actId="798"/>
        <pc:sldMkLst>
          <pc:docMk/>
          <pc:sldMk cId="9631639" sldId="269"/>
        </pc:sldMkLst>
        <pc:graphicFrameChg chg="mod modGraphic">
          <ac:chgData name="Smith, Megan" userId="c582e175-469a-4cb4-ab28-0707b506d9ce" providerId="ADAL" clId="{261A13BE-EA91-44E4-98DB-4BC1F300BCDD}" dt="2024-06-25T21:06:35.549" v="996" actId="798"/>
          <ac:graphicFrameMkLst>
            <pc:docMk/>
            <pc:sldMk cId="9631639" sldId="269"/>
            <ac:graphicFrameMk id="4" creationId="{83B4A3FD-500B-ED15-1DCC-609F05ACA519}"/>
          </ac:graphicFrameMkLst>
        </pc:graphicFrameChg>
      </pc:sldChg>
      <pc:sldChg chg="modSp mod">
        <pc:chgData name="Smith, Megan" userId="c582e175-469a-4cb4-ab28-0707b506d9ce" providerId="ADAL" clId="{261A13BE-EA91-44E4-98DB-4BC1F300BCDD}" dt="2024-06-25T21:10:37.067" v="1157" actId="14100"/>
        <pc:sldMkLst>
          <pc:docMk/>
          <pc:sldMk cId="2565571756" sldId="270"/>
        </pc:sldMkLst>
        <pc:spChg chg="mod">
          <ac:chgData name="Smith, Megan" userId="c582e175-469a-4cb4-ab28-0707b506d9ce" providerId="ADAL" clId="{261A13BE-EA91-44E4-98DB-4BC1F300BCDD}" dt="2024-06-25T21:10:37.067" v="1157" actId="14100"/>
          <ac:spMkLst>
            <pc:docMk/>
            <pc:sldMk cId="2565571756" sldId="270"/>
            <ac:spMk id="2" creationId="{E6E2684C-1886-1E32-87A2-3B54902A318E}"/>
          </ac:spMkLst>
        </pc:spChg>
        <pc:graphicFrameChg chg="mod">
          <ac:chgData name="Smith, Megan" userId="c582e175-469a-4cb4-ab28-0707b506d9ce" providerId="ADAL" clId="{261A13BE-EA91-44E4-98DB-4BC1F300BCDD}" dt="2024-06-25T21:10:26.350" v="1156"/>
          <ac:graphicFrameMkLst>
            <pc:docMk/>
            <pc:sldMk cId="2565571756" sldId="270"/>
            <ac:graphicFrameMk id="4" creationId="{90C5D885-F5B1-0C81-4777-87FB3E212F04}"/>
          </ac:graphicFrameMkLst>
        </pc:graphicFrameChg>
      </pc:sldChg>
      <pc:sldChg chg="modSp mod">
        <pc:chgData name="Smith, Megan" userId="c582e175-469a-4cb4-ab28-0707b506d9ce" providerId="ADAL" clId="{261A13BE-EA91-44E4-98DB-4BC1F300BCDD}" dt="2024-06-25T20:59:13.516" v="610" actId="20577"/>
        <pc:sldMkLst>
          <pc:docMk/>
          <pc:sldMk cId="4171270923" sldId="271"/>
        </pc:sldMkLst>
        <pc:spChg chg="mod">
          <ac:chgData name="Smith, Megan" userId="c582e175-469a-4cb4-ab28-0707b506d9ce" providerId="ADAL" clId="{261A13BE-EA91-44E4-98DB-4BC1F300BCDD}" dt="2024-06-25T20:54:18.102" v="199"/>
          <ac:spMkLst>
            <pc:docMk/>
            <pc:sldMk cId="4171270923" sldId="271"/>
            <ac:spMk id="2" creationId="{B4B517BE-2552-7D9B-F8B5-954243732AFB}"/>
          </ac:spMkLst>
        </pc:spChg>
        <pc:spChg chg="mod">
          <ac:chgData name="Smith, Megan" userId="c582e175-469a-4cb4-ab28-0707b506d9ce" providerId="ADAL" clId="{261A13BE-EA91-44E4-98DB-4BC1F300BCDD}" dt="2024-06-25T20:59:13.516" v="610" actId="20577"/>
          <ac:spMkLst>
            <pc:docMk/>
            <pc:sldMk cId="4171270923" sldId="271"/>
            <ac:spMk id="3" creationId="{8C1D4F3F-539E-010B-8763-E9E727DEC02D}"/>
          </ac:spMkLst>
        </pc:spChg>
      </pc:sldChg>
      <pc:sldChg chg="modSp mod">
        <pc:chgData name="Smith, Megan" userId="c582e175-469a-4cb4-ab28-0707b506d9ce" providerId="ADAL" clId="{261A13BE-EA91-44E4-98DB-4BC1F300BCDD}" dt="2024-06-25T20:59:07.905" v="609" actId="20577"/>
        <pc:sldMkLst>
          <pc:docMk/>
          <pc:sldMk cId="2007404147" sldId="272"/>
        </pc:sldMkLst>
        <pc:spChg chg="mod">
          <ac:chgData name="Smith, Megan" userId="c582e175-469a-4cb4-ab28-0707b506d9ce" providerId="ADAL" clId="{261A13BE-EA91-44E4-98DB-4BC1F300BCDD}" dt="2024-06-25T20:57:34.508" v="458" actId="14100"/>
          <ac:spMkLst>
            <pc:docMk/>
            <pc:sldMk cId="2007404147" sldId="272"/>
            <ac:spMk id="2" creationId="{B4B517BE-2552-7D9B-F8B5-954243732AFB}"/>
          </ac:spMkLst>
        </pc:spChg>
        <pc:spChg chg="mod">
          <ac:chgData name="Smith, Megan" userId="c582e175-469a-4cb4-ab28-0707b506d9ce" providerId="ADAL" clId="{261A13BE-EA91-44E4-98DB-4BC1F300BCDD}" dt="2024-06-25T20:59:07.905" v="609" actId="20577"/>
          <ac:spMkLst>
            <pc:docMk/>
            <pc:sldMk cId="2007404147" sldId="272"/>
            <ac:spMk id="3" creationId="{8C1D4F3F-539E-010B-8763-E9E727DEC02D}"/>
          </ac:spMkLst>
        </pc:spChg>
      </pc:sldChg>
    </pc:docChg>
  </pc:docChgLst>
  <pc:docChgLst>
    <pc:chgData name="Phillips, Candice" userId="ddadf466-d4fb-456e-bc06-60607c477e0e" providerId="ADAL" clId="{04D1F509-120D-4D90-8FFE-4B0EB976A1CC}"/>
    <pc:docChg chg="modSld">
      <pc:chgData name="Phillips, Candice" userId="ddadf466-d4fb-456e-bc06-60607c477e0e" providerId="ADAL" clId="{04D1F509-120D-4D90-8FFE-4B0EB976A1CC}" dt="2024-06-21T15:24:01.735" v="5" actId="20577"/>
      <pc:docMkLst>
        <pc:docMk/>
      </pc:docMkLst>
      <pc:sldChg chg="delCm">
        <pc:chgData name="Phillips, Candice" userId="ddadf466-d4fb-456e-bc06-60607c477e0e" providerId="ADAL" clId="{04D1F509-120D-4D90-8FFE-4B0EB976A1CC}" dt="2024-06-21T15:23:20.076" v="1"/>
        <pc:sldMkLst>
          <pc:docMk/>
          <pc:sldMk cId="1528890003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lips, Candice" userId="ddadf466-d4fb-456e-bc06-60607c477e0e" providerId="ADAL" clId="{04D1F509-120D-4D90-8FFE-4B0EB976A1CC}" dt="2024-06-21T15:23:15.904" v="0"/>
              <pc2:cmMkLst xmlns:pc2="http://schemas.microsoft.com/office/powerpoint/2019/9/main/command">
                <pc:docMk/>
                <pc:sldMk cId="1528890003" sldId="256"/>
                <pc2:cmMk id="{FDC42206-8CD0-4906-A8D1-5DE7D6E51981}"/>
              </pc2:cmMkLst>
            </pc226:cmChg>
            <pc226:cmChg xmlns:pc226="http://schemas.microsoft.com/office/powerpoint/2022/06/main/command" chg="del">
              <pc226:chgData name="Phillips, Candice" userId="ddadf466-d4fb-456e-bc06-60607c477e0e" providerId="ADAL" clId="{04D1F509-120D-4D90-8FFE-4B0EB976A1CC}" dt="2024-06-21T15:23:20.076" v="1"/>
              <pc2:cmMkLst xmlns:pc2="http://schemas.microsoft.com/office/powerpoint/2019/9/main/command">
                <pc:docMk/>
                <pc:sldMk cId="1528890003" sldId="256"/>
                <pc2:cmMk id="{33E3A242-C8FC-4B07-98C6-4363BB1B3D4C}"/>
              </pc2:cmMkLst>
            </pc226:cmChg>
          </p:ext>
        </pc:extLst>
      </pc:sldChg>
      <pc:sldChg chg="modSp">
        <pc:chgData name="Phillips, Candice" userId="ddadf466-d4fb-456e-bc06-60607c477e0e" providerId="ADAL" clId="{04D1F509-120D-4D90-8FFE-4B0EB976A1CC}" dt="2024-06-21T15:24:01.735" v="5" actId="20577"/>
        <pc:sldMkLst>
          <pc:docMk/>
          <pc:sldMk cId="2565571756" sldId="270"/>
        </pc:sldMkLst>
        <pc:graphicFrameChg chg="mod">
          <ac:chgData name="Phillips, Candice" userId="ddadf466-d4fb-456e-bc06-60607c477e0e" providerId="ADAL" clId="{04D1F509-120D-4D90-8FFE-4B0EB976A1CC}" dt="2024-06-21T15:24:01.735" v="5" actId="20577"/>
          <ac:graphicFrameMkLst>
            <pc:docMk/>
            <pc:sldMk cId="2565571756" sldId="270"/>
            <ac:graphicFrameMk id="4" creationId="{90C5D885-F5B1-0C81-4777-87FB3E212F0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25562-FDD1-4DB6-89BD-40624503799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AA1DF0E-3572-427D-BB85-8BA436B882E6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400" dirty="0">
              <a:solidFill>
                <a:srgbClr val="FF0000"/>
              </a:solidFill>
            </a:rPr>
            <a:t>[Describe how the past and recent historical events positively shaped the nursing profession.—Type Here]</a:t>
          </a:r>
        </a:p>
      </dgm:t>
    </dgm:pt>
    <dgm:pt modelId="{68FD50A2-4296-4ECF-A0A6-5DA482257295}" type="parTrans" cxnId="{4255D198-12EA-415F-8E7D-272F9576DF71}">
      <dgm:prSet/>
      <dgm:spPr/>
      <dgm:t>
        <a:bodyPr/>
        <a:lstStyle/>
        <a:p>
          <a:endParaRPr lang="en-US"/>
        </a:p>
      </dgm:t>
    </dgm:pt>
    <dgm:pt modelId="{36887DAD-57B5-4AB9-8E37-44672A6E69C3}" type="sibTrans" cxnId="{4255D198-12EA-415F-8E7D-272F9576DF71}">
      <dgm:prSet/>
      <dgm:spPr/>
      <dgm:t>
        <a:bodyPr/>
        <a:lstStyle/>
        <a:p>
          <a:endParaRPr lang="en-US"/>
        </a:p>
      </dgm:t>
    </dgm:pt>
    <dgm:pt modelId="{4EB91328-C297-4D69-A341-44710B78B4D8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400" dirty="0">
              <a:solidFill>
                <a:srgbClr val="FF0000"/>
              </a:solidFill>
            </a:rPr>
            <a:t>[Related to the past and recent historical events, identify at least two lessons learned from history that the nursing profession </a:t>
          </a:r>
          <a:r>
            <a:rPr lang="en-US" sz="1400" u="sng" dirty="0">
              <a:solidFill>
                <a:srgbClr val="FF0000"/>
              </a:solidFill>
            </a:rPr>
            <a:t>should not</a:t>
          </a:r>
          <a:r>
            <a:rPr lang="en-US" sz="1400" dirty="0">
              <a:solidFill>
                <a:srgbClr val="FF0000"/>
              </a:solidFill>
            </a:rPr>
            <a:t> repeat in the future. Include a rationale for your answer.—Type Here]</a:t>
          </a:r>
          <a:endParaRPr lang="en-US" sz="1400" dirty="0"/>
        </a:p>
      </dgm:t>
    </dgm:pt>
    <dgm:pt modelId="{87B6DB18-9B72-438C-AB15-34135B790C6C}" type="parTrans" cxnId="{F771BFE2-2384-40CC-AC3D-52C5E147D585}">
      <dgm:prSet/>
      <dgm:spPr/>
      <dgm:t>
        <a:bodyPr/>
        <a:lstStyle/>
        <a:p>
          <a:endParaRPr lang="en-US"/>
        </a:p>
      </dgm:t>
    </dgm:pt>
    <dgm:pt modelId="{72A12247-C852-4922-9557-4C5F95F5DA5F}" type="sibTrans" cxnId="{F771BFE2-2384-40CC-AC3D-52C5E147D585}">
      <dgm:prSet/>
      <dgm:spPr/>
      <dgm:t>
        <a:bodyPr/>
        <a:lstStyle/>
        <a:p>
          <a:endParaRPr lang="en-US"/>
        </a:p>
      </dgm:t>
    </dgm:pt>
    <dgm:pt modelId="{1C3490BD-C2DA-4D52-AE03-CF6A68D5F59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400" dirty="0">
              <a:solidFill>
                <a:srgbClr val="FF0000"/>
              </a:solidFill>
            </a:rPr>
            <a:t>[Related to the past and recent historical events, identify at least two lessons learned from history that the nursing profession </a:t>
          </a:r>
          <a:r>
            <a:rPr lang="en-US" sz="1400" u="sng" dirty="0">
              <a:solidFill>
                <a:srgbClr val="FF0000"/>
              </a:solidFill>
            </a:rPr>
            <a:t>should </a:t>
          </a:r>
          <a:r>
            <a:rPr lang="en-US" sz="1400" dirty="0">
              <a:solidFill>
                <a:srgbClr val="FF0000"/>
              </a:solidFill>
            </a:rPr>
            <a:t>repeat in the future. Include a rationale for your answer.—Type Here]</a:t>
          </a:r>
          <a:endParaRPr lang="en-US" sz="1400" dirty="0"/>
        </a:p>
      </dgm:t>
    </dgm:pt>
    <dgm:pt modelId="{6B907FEE-232A-412E-B52B-73247AE63026}" type="parTrans" cxnId="{1BEEDEEB-62B8-4E23-A692-AB7AE6E9BFD9}">
      <dgm:prSet/>
      <dgm:spPr/>
      <dgm:t>
        <a:bodyPr/>
        <a:lstStyle/>
        <a:p>
          <a:endParaRPr lang="en-US"/>
        </a:p>
      </dgm:t>
    </dgm:pt>
    <dgm:pt modelId="{C9849F0A-B3CC-48D7-AFFF-6CE84B7B76FD}" type="sibTrans" cxnId="{1BEEDEEB-62B8-4E23-A692-AB7AE6E9BFD9}">
      <dgm:prSet/>
      <dgm:spPr/>
      <dgm:t>
        <a:bodyPr/>
        <a:lstStyle/>
        <a:p>
          <a:endParaRPr lang="en-US"/>
        </a:p>
      </dgm:t>
    </dgm:pt>
    <dgm:pt modelId="{624540E5-A79A-45F3-ADAF-19592EEE93EE}" type="pres">
      <dgm:prSet presAssocID="{A8025562-FDD1-4DB6-89BD-406245037993}" presName="CompostProcess" presStyleCnt="0">
        <dgm:presLayoutVars>
          <dgm:dir/>
          <dgm:resizeHandles val="exact"/>
        </dgm:presLayoutVars>
      </dgm:prSet>
      <dgm:spPr/>
    </dgm:pt>
    <dgm:pt modelId="{553AB3D6-7FFA-4265-A05C-7C5D3E35A438}" type="pres">
      <dgm:prSet presAssocID="{A8025562-FDD1-4DB6-89BD-406245037993}" presName="arrow" presStyleLbl="bgShp" presStyleIdx="0" presStyleCnt="1" custScaleX="117647" custLinFactNeighborX="0"/>
      <dgm:spPr>
        <a:solidFill>
          <a:srgbClr val="002060"/>
        </a:solidFill>
      </dgm:spPr>
    </dgm:pt>
    <dgm:pt modelId="{98A16E4B-745A-4509-97E5-B285B7C232C7}" type="pres">
      <dgm:prSet presAssocID="{A8025562-FDD1-4DB6-89BD-406245037993}" presName="linearProcess" presStyleCnt="0"/>
      <dgm:spPr/>
    </dgm:pt>
    <dgm:pt modelId="{EBCD2305-1C6A-4F67-85BA-BBEF128F6877}" type="pres">
      <dgm:prSet presAssocID="{1AA1DF0E-3572-427D-BB85-8BA436B882E6}" presName="textNode" presStyleLbl="node1" presStyleIdx="0" presStyleCnt="3" custScaleY="250000" custLinFactNeighborY="-1559">
        <dgm:presLayoutVars>
          <dgm:bulletEnabled val="1"/>
        </dgm:presLayoutVars>
      </dgm:prSet>
      <dgm:spPr/>
    </dgm:pt>
    <dgm:pt modelId="{D550F858-1138-496C-A6B1-65548B893CA4}" type="pres">
      <dgm:prSet presAssocID="{36887DAD-57B5-4AB9-8E37-44672A6E69C3}" presName="sibTrans" presStyleCnt="0"/>
      <dgm:spPr/>
    </dgm:pt>
    <dgm:pt modelId="{6ADA2380-A441-4D8E-8A65-980BD62043C2}" type="pres">
      <dgm:prSet presAssocID="{4EB91328-C297-4D69-A341-44710B78B4D8}" presName="textNode" presStyleLbl="node1" presStyleIdx="1" presStyleCnt="3" custScaleY="249635">
        <dgm:presLayoutVars>
          <dgm:bulletEnabled val="1"/>
        </dgm:presLayoutVars>
      </dgm:prSet>
      <dgm:spPr/>
    </dgm:pt>
    <dgm:pt modelId="{8B95714B-2A0E-46F6-BFB5-520E0068695A}" type="pres">
      <dgm:prSet presAssocID="{72A12247-C852-4922-9557-4C5F95F5DA5F}" presName="sibTrans" presStyleCnt="0"/>
      <dgm:spPr/>
    </dgm:pt>
    <dgm:pt modelId="{D2B13EE0-178C-4B51-AF52-28A0183A9677}" type="pres">
      <dgm:prSet presAssocID="{1C3490BD-C2DA-4D52-AE03-CF6A68D5F592}" presName="textNode" presStyleLbl="node1" presStyleIdx="2" presStyleCnt="3" custScaleY="249635">
        <dgm:presLayoutVars>
          <dgm:bulletEnabled val="1"/>
        </dgm:presLayoutVars>
      </dgm:prSet>
      <dgm:spPr/>
    </dgm:pt>
  </dgm:ptLst>
  <dgm:cxnLst>
    <dgm:cxn modelId="{99BA7F4B-C571-4670-98B9-D39FE9013F88}" type="presOf" srcId="{1C3490BD-C2DA-4D52-AE03-CF6A68D5F592}" destId="{D2B13EE0-178C-4B51-AF52-28A0183A9677}" srcOrd="0" destOrd="0" presId="urn:microsoft.com/office/officeart/2005/8/layout/hProcess9"/>
    <dgm:cxn modelId="{148CDB59-4F23-46D9-A48D-2D4EB162C5CC}" type="presOf" srcId="{1AA1DF0E-3572-427D-BB85-8BA436B882E6}" destId="{EBCD2305-1C6A-4F67-85BA-BBEF128F6877}" srcOrd="0" destOrd="0" presId="urn:microsoft.com/office/officeart/2005/8/layout/hProcess9"/>
    <dgm:cxn modelId="{DA502E7D-2D04-4D9A-A8FA-ECEDC1507996}" type="presOf" srcId="{4EB91328-C297-4D69-A341-44710B78B4D8}" destId="{6ADA2380-A441-4D8E-8A65-980BD62043C2}" srcOrd="0" destOrd="0" presId="urn:microsoft.com/office/officeart/2005/8/layout/hProcess9"/>
    <dgm:cxn modelId="{4255D198-12EA-415F-8E7D-272F9576DF71}" srcId="{A8025562-FDD1-4DB6-89BD-406245037993}" destId="{1AA1DF0E-3572-427D-BB85-8BA436B882E6}" srcOrd="0" destOrd="0" parTransId="{68FD50A2-4296-4ECF-A0A6-5DA482257295}" sibTransId="{36887DAD-57B5-4AB9-8E37-44672A6E69C3}"/>
    <dgm:cxn modelId="{4BE60CB1-E165-4731-9AF1-7E099E58B3EF}" type="presOf" srcId="{A8025562-FDD1-4DB6-89BD-406245037993}" destId="{624540E5-A79A-45F3-ADAF-19592EEE93EE}" srcOrd="0" destOrd="0" presId="urn:microsoft.com/office/officeart/2005/8/layout/hProcess9"/>
    <dgm:cxn modelId="{F771BFE2-2384-40CC-AC3D-52C5E147D585}" srcId="{A8025562-FDD1-4DB6-89BD-406245037993}" destId="{4EB91328-C297-4D69-A341-44710B78B4D8}" srcOrd="1" destOrd="0" parTransId="{87B6DB18-9B72-438C-AB15-34135B790C6C}" sibTransId="{72A12247-C852-4922-9557-4C5F95F5DA5F}"/>
    <dgm:cxn modelId="{1BEEDEEB-62B8-4E23-A692-AB7AE6E9BFD9}" srcId="{A8025562-FDD1-4DB6-89BD-406245037993}" destId="{1C3490BD-C2DA-4D52-AE03-CF6A68D5F592}" srcOrd="2" destOrd="0" parTransId="{6B907FEE-232A-412E-B52B-73247AE63026}" sibTransId="{C9849F0A-B3CC-48D7-AFFF-6CE84B7B76FD}"/>
    <dgm:cxn modelId="{872A109B-6AA6-4472-9AC6-1F7E5410B5A5}" type="presParOf" srcId="{624540E5-A79A-45F3-ADAF-19592EEE93EE}" destId="{553AB3D6-7FFA-4265-A05C-7C5D3E35A438}" srcOrd="0" destOrd="0" presId="urn:microsoft.com/office/officeart/2005/8/layout/hProcess9"/>
    <dgm:cxn modelId="{7B645802-DAAF-4662-B308-46178E64BCA3}" type="presParOf" srcId="{624540E5-A79A-45F3-ADAF-19592EEE93EE}" destId="{98A16E4B-745A-4509-97E5-B285B7C232C7}" srcOrd="1" destOrd="0" presId="urn:microsoft.com/office/officeart/2005/8/layout/hProcess9"/>
    <dgm:cxn modelId="{FA4715EA-4D58-4502-ACE8-7C9BD26313FB}" type="presParOf" srcId="{98A16E4B-745A-4509-97E5-B285B7C232C7}" destId="{EBCD2305-1C6A-4F67-85BA-BBEF128F6877}" srcOrd="0" destOrd="0" presId="urn:microsoft.com/office/officeart/2005/8/layout/hProcess9"/>
    <dgm:cxn modelId="{F7183B72-817C-4071-9FEB-6D211ED42798}" type="presParOf" srcId="{98A16E4B-745A-4509-97E5-B285B7C232C7}" destId="{D550F858-1138-496C-A6B1-65548B893CA4}" srcOrd="1" destOrd="0" presId="urn:microsoft.com/office/officeart/2005/8/layout/hProcess9"/>
    <dgm:cxn modelId="{68362851-0E38-40A5-AF38-DFCB803DB6D7}" type="presParOf" srcId="{98A16E4B-745A-4509-97E5-B285B7C232C7}" destId="{6ADA2380-A441-4D8E-8A65-980BD62043C2}" srcOrd="2" destOrd="0" presId="urn:microsoft.com/office/officeart/2005/8/layout/hProcess9"/>
    <dgm:cxn modelId="{9B0D385F-7723-438E-8F9D-BA0DD18B5F19}" type="presParOf" srcId="{98A16E4B-745A-4509-97E5-B285B7C232C7}" destId="{8B95714B-2A0E-46F6-BFB5-520E0068695A}" srcOrd="3" destOrd="0" presId="urn:microsoft.com/office/officeart/2005/8/layout/hProcess9"/>
    <dgm:cxn modelId="{B12EDB37-D44B-4AF0-965B-4C2D054871F0}" type="presParOf" srcId="{98A16E4B-745A-4509-97E5-B285B7C232C7}" destId="{D2B13EE0-178C-4B51-AF52-28A0183A967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3AB3D6-7FFA-4265-A05C-7C5D3E35A438}">
      <dsp:nvSpPr>
        <dsp:cNvPr id="0" name=""/>
        <dsp:cNvSpPr/>
      </dsp:nvSpPr>
      <dsp:spPr>
        <a:xfrm>
          <a:off x="2" y="0"/>
          <a:ext cx="11080574" cy="5236028"/>
        </a:xfrm>
        <a:prstGeom prst="rightArrow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CD2305-1C6A-4F67-85BA-BBEF128F6877}">
      <dsp:nvSpPr>
        <dsp:cNvPr id="0" name=""/>
        <dsp:cNvSpPr/>
      </dsp:nvSpPr>
      <dsp:spPr>
        <a:xfrm>
          <a:off x="0" y="0"/>
          <a:ext cx="3324174" cy="523602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FF0000"/>
              </a:solidFill>
            </a:rPr>
            <a:t>[Describe how the past and recent historical events positively shaped the nursing profession.—Type Here]</a:t>
          </a:r>
        </a:p>
      </dsp:txBody>
      <dsp:txXfrm>
        <a:off x="162273" y="162273"/>
        <a:ext cx="2999628" cy="4911482"/>
      </dsp:txXfrm>
    </dsp:sp>
    <dsp:sp modelId="{6ADA2380-A441-4D8E-8A65-980BD62043C2}">
      <dsp:nvSpPr>
        <dsp:cNvPr id="0" name=""/>
        <dsp:cNvSpPr/>
      </dsp:nvSpPr>
      <dsp:spPr>
        <a:xfrm>
          <a:off x="3878202" y="3822"/>
          <a:ext cx="3324174" cy="5228383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FF0000"/>
              </a:solidFill>
            </a:rPr>
            <a:t>[Related to the past and recent historical events, identify at least two lessons learned from history that the nursing profession </a:t>
          </a:r>
          <a:r>
            <a:rPr lang="en-US" sz="1400" u="sng" kern="1200" dirty="0">
              <a:solidFill>
                <a:srgbClr val="FF0000"/>
              </a:solidFill>
            </a:rPr>
            <a:t>should not</a:t>
          </a:r>
          <a:r>
            <a:rPr lang="en-US" sz="1400" kern="1200" dirty="0">
              <a:solidFill>
                <a:srgbClr val="FF0000"/>
              </a:solidFill>
            </a:rPr>
            <a:t> repeat in the future. Include a rationale for your answer.—Type Here]</a:t>
          </a:r>
          <a:endParaRPr lang="en-US" sz="1400" kern="1200" dirty="0"/>
        </a:p>
      </dsp:txBody>
      <dsp:txXfrm>
        <a:off x="4040475" y="166095"/>
        <a:ext cx="2999628" cy="4903837"/>
      </dsp:txXfrm>
    </dsp:sp>
    <dsp:sp modelId="{D2B13EE0-178C-4B51-AF52-28A0183A9677}">
      <dsp:nvSpPr>
        <dsp:cNvPr id="0" name=""/>
        <dsp:cNvSpPr/>
      </dsp:nvSpPr>
      <dsp:spPr>
        <a:xfrm>
          <a:off x="7756406" y="3822"/>
          <a:ext cx="3324174" cy="5228383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rgbClr val="FF0000"/>
              </a:solidFill>
            </a:rPr>
            <a:t>[Related to the past and recent historical events, identify at least two lessons learned from history that the nursing profession </a:t>
          </a:r>
          <a:r>
            <a:rPr lang="en-US" sz="1400" u="sng" kern="1200" dirty="0">
              <a:solidFill>
                <a:srgbClr val="FF0000"/>
              </a:solidFill>
            </a:rPr>
            <a:t>should </a:t>
          </a:r>
          <a:r>
            <a:rPr lang="en-US" sz="1400" kern="1200" dirty="0">
              <a:solidFill>
                <a:srgbClr val="FF0000"/>
              </a:solidFill>
            </a:rPr>
            <a:t>repeat in the future. Include a rationale for your answer.—Type Here]</a:t>
          </a:r>
          <a:endParaRPr lang="en-US" sz="1400" kern="1200" dirty="0"/>
        </a:p>
      </dsp:txBody>
      <dsp:txXfrm>
        <a:off x="7918679" y="166095"/>
        <a:ext cx="2999628" cy="4903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5C88A-6821-4768-602F-2082EB7C7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372CA-F08F-179F-4639-998593299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EB32C-7CC0-F4AE-3D05-882C9E5F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0FD7E-BBD2-671C-E278-F6B4997D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948C2-5840-6CF7-40C0-8352D51D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0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D966-6F8E-6852-2C52-EB8D2F0A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ACCA98-29A9-CD02-00BA-4CA55F001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ABE78-6B24-1CFD-F3AA-5AB99AE94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1A4EF-89CD-21A4-BB04-926F0685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673B-BF6A-CAE0-AADB-A549FE0A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A786DA-2454-84A2-7EE4-E76DA8D86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06E91-D48E-211F-D4D6-73120A38E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AF3F8-DE63-4798-188E-02A3CFA1B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9A98F-F1C5-286D-A58B-3CA4C4D4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555CC-D711-1B5E-97E4-F0B2766A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4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8FBED-C1E0-35C5-6A72-C67E4027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CDB3-C008-0E31-E5DC-27A563DB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F926-0163-73C8-7960-13E643B8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36507-2FB8-5375-F6FA-242E335E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C8199-B443-B23B-10A7-AF5F6844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1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504D-2052-DAF6-0E77-66665681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9850E-76B4-7857-5090-04C36A23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39988-164E-BF9D-4CFA-80312304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F5FBE-9865-9297-4022-7A283449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91825-9647-2694-6AA2-11FA1299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36B28-1649-1321-8B47-55E18B87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F62B-EBF6-0826-FFB7-B166F1A1CF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889E4-71B4-7383-0EE4-27B3F5B72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3F6A2-F967-24BA-FABF-812261BB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C440F-A6FE-E46E-CE38-97508B04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F644C-ADBB-FFBA-C807-01CC6D5C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8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39780-A3FF-197A-7197-7209CB2D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F1656-B41A-EFC8-B771-C3DD5C280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6C9DB-B6B7-CB5A-4BB5-7AEE73907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42A56-4E55-AAB0-765E-DFD179660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A5FD03-64BE-04A7-ACAD-71C3D8AEE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76AD0-63FF-A506-3ED1-1208634B4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2954F6-F81A-2CA3-EC9C-95CF18C1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BFB1B-3188-C5B8-BEA3-A3BCF56C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9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8A5B-7956-B47E-52A8-A053341C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4B99C-C2A9-3DFE-A78D-F7BC605C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7FBE8-8795-A247-D9BF-D679EC54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F3738-D92D-CA76-5EED-DCB0F26D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3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B148C-4412-3EF3-18C6-0C8C1349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BF1F1-4001-E4B8-09DA-F55EE9DE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2B088-7BAD-F845-B094-1C26C02D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7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30489-1C63-EC87-1A07-C7E843CFF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88C8F-2D6E-0B3A-27AF-2A4D41415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3E8F2B-6311-FCB6-CCD7-68EA664DD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F5265-3E57-5B80-D7DC-48E9C09D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43E9-457B-415F-223F-003F725F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1F4BB-5A5C-7DE0-4922-723601A0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3A165-6768-ECCF-3B70-644684401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3F3D84-BF87-9857-A4A1-644BD48A7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106C3-E34B-F39F-12B0-72043D142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AB1A-E4CE-541E-B7C9-099AEB322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4C2FF-F7F0-A8DC-B59C-F338B2D7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B14B7-FD89-16B6-F5F1-D14870882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0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E3698-E4D0-0FF9-F955-97C9E6AE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479EE-8579-611C-137C-9707C6936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2FBC9-11BF-81A9-7A9E-E125268210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657A-8BE4-4324-9F12-AE40660B9292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11389-752E-1518-2048-92AF7B2A8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F925E-A306-6F9B-0DDB-EA7CEFCCA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601" y="777193"/>
            <a:ext cx="9613397" cy="1898642"/>
          </a:xfrm>
          <a:prstGeom prst="rect">
            <a:avLst/>
          </a:prstGeom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9326" y="2125315"/>
            <a:ext cx="8921672" cy="1713305"/>
          </a:xfrm>
        </p:spPr>
        <p:txBody>
          <a:bodyPr anchor="b">
            <a:normAutofit fontScale="90000"/>
          </a:bodyPr>
          <a:lstStyle/>
          <a:p>
            <a:pPr marL="4572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Week </a:t>
            </a:r>
            <a:r>
              <a:rPr lang="en-US" sz="1800" b="1" kern="0" dirty="0">
                <a:solidFill>
                  <a:srgbClr val="002060"/>
                </a:solidFill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4</a:t>
            </a:r>
            <a: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Assignment</a:t>
            </a:r>
            <a:b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Repeating History </a:t>
            </a:r>
            <a:r>
              <a:rPr lang="en-US" sz="1800" b="1" kern="0" dirty="0">
                <a:solidFill>
                  <a:srgbClr val="002060"/>
                </a:solidFill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PowerPoint </a:t>
            </a:r>
            <a: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Template</a:t>
            </a:r>
            <a:br>
              <a:rPr lang="en-US" sz="1800" b="1" kern="0" dirty="0">
                <a:solidFill>
                  <a:srgbClr val="002060"/>
                </a:solidFill>
                <a:effectLst/>
                <a:latin typeface="Garamond" panose="02020404030301010803" pitchFamily="18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endParaRPr lang="en-US" sz="80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6554" y="2871465"/>
            <a:ext cx="9144000" cy="189864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300" b="1" dirty="0">
                <a:effectLst/>
                <a:latin typeface="Arial"/>
                <a:ea typeface="MS Mincho"/>
                <a:cs typeface="Arial"/>
              </a:rPr>
              <a:t>Directions:</a:t>
            </a:r>
            <a:r>
              <a:rPr lang="en-US" sz="1300" dirty="0">
                <a:effectLst/>
                <a:latin typeface="Arial"/>
                <a:ea typeface="MS Mincho"/>
                <a:cs typeface="Arial"/>
              </a:rPr>
              <a:t> </a:t>
            </a:r>
            <a:r>
              <a:rPr lang="en-US" sz="1300" dirty="0">
                <a:latin typeface="Arial"/>
                <a:ea typeface="MS Mincho"/>
                <a:cs typeface="Arial"/>
              </a:rPr>
              <a:t>Review the assignment guidelines posted in the NR393 Canvas course. Use the information gathered from your research on your assigned past historical event and </a:t>
            </a:r>
            <a:r>
              <a:rPr lang="en-US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corresponding recent historical </a:t>
            </a:r>
            <a:r>
              <a:rPr lang="en-US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event </a:t>
            </a:r>
            <a:r>
              <a:rPr lang="en-US" sz="1300" dirty="0">
                <a:latin typeface="Arial"/>
                <a:ea typeface="MS Mincho"/>
                <a:cs typeface="Arial"/>
              </a:rPr>
              <a:t>to complete this Repeating History PowerPoint template.</a:t>
            </a:r>
            <a:endParaRPr lang="en-US" sz="1300" dirty="0">
              <a:effectLst/>
              <a:latin typeface="Arial"/>
              <a:ea typeface="MS Mincho"/>
              <a:cs typeface="Arial"/>
            </a:endParaRP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Click into the box below to add your name and date.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Click into each box where it says </a:t>
            </a:r>
            <a:r>
              <a:rPr lang="en-US" sz="1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[TYPE HERE] 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on the following slides.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latin typeface="Arial" panose="020B0604020202020204" pitchFamily="34" charset="0"/>
                <a:ea typeface="MS Mincho" panose="02020609040205080304" pitchFamily="49" charset="-128"/>
              </a:rPr>
              <a:t>Remove the words in </a:t>
            </a:r>
            <a:r>
              <a:rPr lang="en-US" sz="1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[</a:t>
            </a:r>
            <a:r>
              <a:rPr lang="en-US" sz="13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RED</a:t>
            </a:r>
            <a:r>
              <a:rPr lang="en-US" sz="1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] 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and answer the questions or provide the information under the slide header. 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Do not change the font size. </a:t>
            </a:r>
            <a:r>
              <a:rPr lang="en-US" sz="1300" dirty="0">
                <a:latin typeface="Arial" panose="020B0604020202020204" pitchFamily="34" charset="0"/>
                <a:ea typeface="MS Mincho" panose="02020609040205080304" pitchFamily="49" charset="-128"/>
              </a:rPr>
              <a:t>Ensure t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he font color is black and </a:t>
            </a:r>
            <a:r>
              <a:rPr lang="en-US" sz="1300" dirty="0">
                <a:latin typeface="Arial" panose="020B0604020202020204" pitchFamily="34" charset="0"/>
                <a:ea typeface="MS Mincho" panose="02020609040205080304" pitchFamily="49" charset="-128"/>
              </a:rPr>
              <a:t>your information fits on the slide</a:t>
            </a: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.</a:t>
            </a:r>
          </a:p>
          <a:p>
            <a:pPr marL="342900" marR="0" lvl="0" indent="-3429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Answer the prompts on all slides with explanation and detail. Refer to the assignment rubric for additional criteria.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300" dirty="0">
                <a:effectLst/>
                <a:latin typeface="Arial"/>
                <a:ea typeface="MS Mincho"/>
                <a:cs typeface="Arial"/>
              </a:rPr>
              <a:t>Provide at least </a:t>
            </a:r>
            <a:r>
              <a:rPr lang="en-US" sz="1300" dirty="0">
                <a:latin typeface="Arial"/>
                <a:ea typeface="MS Mincho"/>
                <a:cs typeface="Arial"/>
              </a:rPr>
              <a:t>one</a:t>
            </a:r>
            <a:r>
              <a:rPr lang="en-US" sz="1300" dirty="0">
                <a:effectLst/>
                <a:latin typeface="Arial"/>
                <a:ea typeface="MS Mincho"/>
                <a:cs typeface="Arial"/>
              </a:rPr>
              <a:t> outside scholarly source</a:t>
            </a:r>
            <a:r>
              <a:rPr lang="en-US" sz="1300" dirty="0">
                <a:latin typeface="Arial"/>
                <a:ea typeface="MS Mincho"/>
                <a:cs typeface="Arial"/>
              </a:rPr>
              <a:t> to support the assigned recent historical event. Provide an APA in-text citation and reference for all scholarly sources. 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F9DA4-24B7-FFFE-21ED-72C1C94F4000}"/>
              </a:ext>
            </a:extLst>
          </p:cNvPr>
          <p:cNvSpPr txBox="1"/>
          <p:nvPr/>
        </p:nvSpPr>
        <p:spPr>
          <a:xfrm>
            <a:off x="1287601" y="5027961"/>
            <a:ext cx="4618249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Name:   </a:t>
            </a:r>
          </a:p>
          <a:p>
            <a:endParaRPr lang="en-US" sz="13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r>
              <a:rPr lang="en-US" sz="1300" b="1">
                <a:latin typeface="Arial" panose="020B0604020202020204" pitchFamily="34" charset="0"/>
                <a:ea typeface="MS Mincho" panose="02020609040205080304" pitchFamily="49" charset="-128"/>
              </a:rPr>
              <a:t>Date:    </a:t>
            </a:r>
          </a:p>
          <a:p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517BE-2552-7D9B-F8B5-95424373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914" y="2662489"/>
            <a:ext cx="2319449" cy="2216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Past Historical Event </a:t>
            </a:r>
            <a:r>
              <a:rPr lang="en-US" sz="3100" dirty="0"/>
              <a:t>(1900-1950)</a:t>
            </a:r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Chamberlain University">
            <a:extLst>
              <a:ext uri="{FF2B5EF4-FFF2-40B4-BE49-F238E27FC236}">
                <a16:creationId xmlns:a16="http://schemas.microsoft.com/office/drawing/2014/main" id="{17C609C9-B818-47AC-3E49-FBF8140A5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14" y="204647"/>
            <a:ext cx="10872172" cy="2053361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D4F3F-539E-010B-8763-E9E727DEC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8114" y="1968759"/>
            <a:ext cx="8113971" cy="4245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[</a:t>
            </a:r>
            <a:r>
              <a:rPr lang="en-US" sz="1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Briefly describe the past historical event.</a:t>
            </a:r>
            <a:r>
              <a:rPr lang="en-US" sz="1400" dirty="0">
                <a:solidFill>
                  <a:srgbClr val="FF0000"/>
                </a:solidFill>
              </a:rPr>
              <a:t>—Type Here]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479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517BE-2552-7D9B-F8B5-95424373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01" y="2619357"/>
            <a:ext cx="2319449" cy="2216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Past Historical Event </a:t>
            </a:r>
            <a:r>
              <a:rPr lang="en-US" sz="3100" dirty="0"/>
              <a:t>(1900-1950)</a:t>
            </a:r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Chamberlain University">
            <a:extLst>
              <a:ext uri="{FF2B5EF4-FFF2-40B4-BE49-F238E27FC236}">
                <a16:creationId xmlns:a16="http://schemas.microsoft.com/office/drawing/2014/main" id="{17C609C9-B818-47AC-3E49-FBF8140A5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14" y="204647"/>
            <a:ext cx="10872172" cy="2053361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D4F3F-539E-010B-8763-E9E727DEC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486" y="1968759"/>
            <a:ext cx="8244599" cy="42457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/>
            <a:r>
              <a:rPr lang="en-US" sz="1400" dirty="0">
                <a:solidFill>
                  <a:srgbClr val="FF0000"/>
                </a:solidFill>
              </a:rPr>
              <a:t>[Explain nursing’s role during the past historical event.—Type Here]</a:t>
            </a:r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/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/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/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/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/>
            <a:r>
              <a:rPr lang="en-US" sz="1400" dirty="0">
                <a:solidFill>
                  <a:srgbClr val="FF0000"/>
                </a:solidFill>
              </a:rPr>
              <a:t>[Describe at least one example of how nurses contributed to positive outcomes during the past historical event—Type Here]</a:t>
            </a:r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7127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17BE-2552-7D9B-F8B5-95424373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2579977"/>
            <a:ext cx="2532743" cy="2216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Recent Historical  Event</a:t>
            </a:r>
            <a:br>
              <a:rPr lang="en-US" dirty="0"/>
            </a:br>
            <a:r>
              <a:rPr lang="en-US" sz="3100" dirty="0"/>
              <a:t>(1950-Present)</a:t>
            </a:r>
          </a:p>
        </p:txBody>
      </p:sp>
      <p:pic>
        <p:nvPicPr>
          <p:cNvPr id="5" name="Picture 4" descr="Chamberlain University">
            <a:extLst>
              <a:ext uri="{FF2B5EF4-FFF2-40B4-BE49-F238E27FC236}">
                <a16:creationId xmlns:a16="http://schemas.microsoft.com/office/drawing/2014/main" id="{17C609C9-B818-47AC-3E49-FBF8140A5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14" y="204647"/>
            <a:ext cx="10872172" cy="2053361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D4F3F-539E-010B-8763-E9E727DEC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0" y="1968759"/>
            <a:ext cx="8103085" cy="4245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[Briefly describe the recent historical event.—Type Here]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9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17BE-2552-7D9B-F8B5-95424373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579977"/>
            <a:ext cx="2413000" cy="2216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Recent Historical  Event</a:t>
            </a:r>
            <a:br>
              <a:rPr lang="en-US" dirty="0"/>
            </a:br>
            <a:r>
              <a:rPr lang="en-US" sz="3100" dirty="0"/>
              <a:t>(1950-Present)</a:t>
            </a:r>
            <a:endParaRPr lang="en-US" dirty="0"/>
          </a:p>
        </p:txBody>
      </p:sp>
      <p:pic>
        <p:nvPicPr>
          <p:cNvPr id="5" name="Picture 4" descr="Chamberlain University">
            <a:extLst>
              <a:ext uri="{FF2B5EF4-FFF2-40B4-BE49-F238E27FC236}">
                <a16:creationId xmlns:a16="http://schemas.microsoft.com/office/drawing/2014/main" id="{17C609C9-B818-47AC-3E49-FBF8140A5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14" y="204647"/>
            <a:ext cx="10872172" cy="2053361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D4F3F-539E-010B-8763-E9E727DEC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0" y="1968759"/>
            <a:ext cx="8687285" cy="42457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[</a:t>
            </a:r>
            <a:r>
              <a:rPr lang="en-US" sz="1400" dirty="0">
                <a:solidFill>
                  <a:srgbClr val="FF0000"/>
                </a:solidFill>
                <a:ea typeface="Calibri" panose="020F0502020204030204"/>
                <a:cs typeface="Calibri" panose="020F0502020204030204"/>
              </a:rPr>
              <a:t>Explain nursing’s role during the recent historical event.—Type Here]</a:t>
            </a:r>
            <a:endParaRPr lang="en-US" dirty="0"/>
          </a:p>
          <a:p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endParaRPr lang="en-US" sz="14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1400" dirty="0">
                <a:solidFill>
                  <a:srgbClr val="FF0000"/>
                </a:solidFill>
                <a:ea typeface="Calibri" panose="020F0502020204030204"/>
                <a:cs typeface="Calibri" panose="020F0502020204030204"/>
              </a:rPr>
              <a:t>[Describe at least one example of how nurses contributed to positive outcomes during the recent historical event.—Type Here]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04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3930947" y="651615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C2696-4A7A-8CFE-8522-DD92E0EA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en-US" dirty="0"/>
              <a:t>Comparison and Contrast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B4A3FD-500B-ED15-1DCC-609F05ACA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830318"/>
              </p:ext>
            </p:extLst>
          </p:nvPr>
        </p:nvGraphicFramePr>
        <p:xfrm>
          <a:off x="838200" y="1825625"/>
          <a:ext cx="10515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16543198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44267682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6148201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Identify at least one way the recent historical event mirrors or repeats the past historical event.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Describe one </a:t>
                      </a:r>
                      <a:r>
                        <a:rPr lang="en-US" sz="1600" b="1" u="sng" dirty="0">
                          <a:solidFill>
                            <a:schemeClr val="bg1"/>
                          </a:solidFill>
                        </a:rPr>
                        <a:t>similarity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 between nurses’ roles or responsibilities during the past historical event and nurses’ roles or responsibilities during the recent historical event.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Describe one </a:t>
                      </a:r>
                      <a:r>
                        <a:rPr lang="en-US" sz="1600" b="1" u="sng" dirty="0">
                          <a:solidFill>
                            <a:schemeClr val="bg1"/>
                          </a:solidFill>
                        </a:rPr>
                        <a:t>difference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 between nurses’ roles or responsibilities during the past historical event and nurses’ roles or responsibilities during the recent historical event.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053455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[Text Here]</a:t>
                      </a: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[Text Here]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[Text Here]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982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E2684C-1886-1E32-87A2-3B54902A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1690689"/>
          </a:xfrm>
        </p:spPr>
        <p:txBody>
          <a:bodyPr>
            <a:normAutofit/>
          </a:bodyPr>
          <a:lstStyle/>
          <a:p>
            <a:r>
              <a:rPr lang="en-US" dirty="0"/>
              <a:t>Nursing Past, Present, and Future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C5D885-F5B1-0C81-4777-87FB3E212F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577900"/>
              </p:ext>
            </p:extLst>
          </p:nvPr>
        </p:nvGraphicFramePr>
        <p:xfrm>
          <a:off x="555710" y="1415144"/>
          <a:ext cx="11080580" cy="5236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571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0E55EE9-D207-5F71-1E82-E7D8370683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58415"/>
            <a:ext cx="9144000" cy="36950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>
                <a:solidFill>
                  <a:srgbClr val="FF0000"/>
                </a:solidFill>
                <a:latin typeface="Arial "/>
              </a:rPr>
              <a:t>[TYPE HERE]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100">
                <a:solidFill>
                  <a:srgbClr val="FF0000"/>
                </a:solidFill>
                <a:latin typeface="Arial "/>
              </a:rPr>
              <a:t>[TYPE HERE]</a:t>
            </a:r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CA349242-DE98-35E5-3D01-7CBF7DBFD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146732"/>
            <a:ext cx="9613397" cy="18231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BC0E70-EFFD-17B7-C587-60BB9FCB228E}"/>
              </a:ext>
            </a:extLst>
          </p:cNvPr>
          <p:cNvSpPr txBox="1"/>
          <p:nvPr/>
        </p:nvSpPr>
        <p:spPr>
          <a:xfrm>
            <a:off x="3048000" y="1352629"/>
            <a:ext cx="7620000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800" b="1">
                <a:effectLst/>
                <a:latin typeface="Arial"/>
                <a:ea typeface="MS Mincho"/>
                <a:cs typeface="Arial"/>
              </a:rPr>
              <a:t>References</a:t>
            </a:r>
            <a:r>
              <a:rPr lang="en-US" b="1">
                <a:latin typeface="Arial"/>
                <a:ea typeface="MS Mincho"/>
                <a:cs typeface="Arial"/>
              </a:rPr>
              <a:t> </a:t>
            </a:r>
            <a:endParaRPr lang="en-US" sz="18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effectLst/>
                <a:latin typeface="Arial"/>
                <a:ea typeface="MS Mincho"/>
                <a:cs typeface="Arial"/>
              </a:rPr>
              <a:t>Provide the full APA reference for all citations.</a:t>
            </a:r>
          </a:p>
        </p:txBody>
      </p:sp>
    </p:spTree>
    <p:extLst>
      <p:ext uri="{BB962C8B-B14F-4D97-AF65-F5344CB8AC3E}">
        <p14:creationId xmlns:p14="http://schemas.microsoft.com/office/powerpoint/2010/main" val="387848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95EF8DB82FB4997C638D066947DF0" ma:contentTypeVersion="4" ma:contentTypeDescription="Create a new document." ma:contentTypeScope="" ma:versionID="c6a176f7aaa4649b0f17ad1ff346b8f3">
  <xsd:schema xmlns:xsd="http://www.w3.org/2001/XMLSchema" xmlns:xs="http://www.w3.org/2001/XMLSchema" xmlns:p="http://schemas.microsoft.com/office/2006/metadata/properties" xmlns:ns2="643e4b23-b21e-4c63-ab5d-8637acfa1692" targetNamespace="http://schemas.microsoft.com/office/2006/metadata/properties" ma:root="true" ma:fieldsID="cc3220e79da335ea488ff43f21de7d87" ns2:_="">
    <xsd:import namespace="643e4b23-b21e-4c63-ab5d-8637acfa1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e4b23-b21e-4c63-ab5d-8637acfa16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1F5B77-0E70-4CB5-8BB4-91DBA2D642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3e4b23-b21e-4c63-ab5d-8637acfa1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371FF8-F1E3-4664-8A51-B5F2CD2022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3FF7DA-6122-487C-B2FC-A1864186A640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43e4b23-b21e-4c63-ab5d-8637acfa1692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491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</vt:lpstr>
      <vt:lpstr>Calibri</vt:lpstr>
      <vt:lpstr>Calibri Light</vt:lpstr>
      <vt:lpstr>Garamond</vt:lpstr>
      <vt:lpstr>Symbol</vt:lpstr>
      <vt:lpstr>Times New Roman</vt:lpstr>
      <vt:lpstr>Office Theme</vt:lpstr>
      <vt:lpstr>Week 4 Assignment Repeating History PowerPoint Template </vt:lpstr>
      <vt:lpstr>Past Historical Event (1900-1950)</vt:lpstr>
      <vt:lpstr>Past Historical Event (1900-1950)</vt:lpstr>
      <vt:lpstr>Recent Historical  Event (1950-Present)</vt:lpstr>
      <vt:lpstr>Recent Historical  Event (1950-Present)</vt:lpstr>
      <vt:lpstr>Comparison and Contrast</vt:lpstr>
      <vt:lpstr>Nursing Past, Present, and Future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Assignment Part 2: Ethical Issues with Wearable Technologies </dc:title>
  <dc:creator>Edens, Brooke</dc:creator>
  <cp:lastModifiedBy>Sullivan, Adam</cp:lastModifiedBy>
  <cp:revision>5</cp:revision>
  <dcterms:created xsi:type="dcterms:W3CDTF">2023-08-14T16:56:04Z</dcterms:created>
  <dcterms:modified xsi:type="dcterms:W3CDTF">2024-07-01T11:41:38Z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0x0101002FA95EF8DB82FB4997C638D066947DF0</vt:lpwstr>
  </property>
  <property fmtid="{D5CDD505-2E9C-101B-9397-08002B2CF9AE}" pid="3" name="MediaServiceImageTags">
    <vt:lpwstr/>
  </property>
  <property fmtid="{D5CDD505-2E9C-101B-9397-08002B2CF9AE}" pid="4" name="Order">
    <vt:r8>243100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