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DC1B36-3755-2DD7-386A-029592EBD4EC}" name="Edens, Brooke" initials="BE" userId="S::BEdens@chamberlain.edu::a8f68e6f-8ff7-409b-9000-0ce617a98e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F01644-7430-4699-A518-65C8A419EC03}" v="92" dt="2024-01-05T17:50:58.340"/>
    <p1510:client id="{FA1AFD1E-8B73-4792-BBCE-AEA85C9228B5}" v="7" dt="2024-01-05T17:33:11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ens, Brooke" userId="a8f68e6f-8ff7-409b-9000-0ce617a98ea8" providerId="ADAL" clId="{B3F01644-7430-4699-A518-65C8A419EC03}"/>
    <pc:docChg chg="custSel modSld">
      <pc:chgData name="Edens, Brooke" userId="a8f68e6f-8ff7-409b-9000-0ce617a98ea8" providerId="ADAL" clId="{B3F01644-7430-4699-A518-65C8A419EC03}" dt="2024-01-05T17:50:58.341" v="146" actId="20577"/>
      <pc:docMkLst>
        <pc:docMk/>
      </pc:docMkLst>
      <pc:sldChg chg="addSp modSp mod addCm">
        <pc:chgData name="Edens, Brooke" userId="a8f68e6f-8ff7-409b-9000-0ce617a98ea8" providerId="ADAL" clId="{B3F01644-7430-4699-A518-65C8A419EC03}" dt="2024-01-05T17:50:58.341" v="146" actId="20577"/>
        <pc:sldMkLst>
          <pc:docMk/>
          <pc:sldMk cId="1528890003" sldId="257"/>
        </pc:sldMkLst>
        <pc:spChg chg="mod">
          <ac:chgData name="Edens, Brooke" userId="a8f68e6f-8ff7-409b-9000-0ce617a98ea8" providerId="ADAL" clId="{B3F01644-7430-4699-A518-65C8A419EC03}" dt="2024-01-05T17:48:49.677" v="137" actId="14100"/>
          <ac:spMkLst>
            <pc:docMk/>
            <pc:sldMk cId="1528890003" sldId="257"/>
            <ac:spMk id="2" creationId="{97D4F66A-4959-7E86-212A-DA9BC87612B8}"/>
          </ac:spMkLst>
        </pc:spChg>
        <pc:spChg chg="add mod">
          <ac:chgData name="Edens, Brooke" userId="a8f68e6f-8ff7-409b-9000-0ce617a98ea8" providerId="ADAL" clId="{B3F01644-7430-4699-A518-65C8A419EC03}" dt="2024-01-04T15:43:26.449" v="58" actId="1076"/>
          <ac:spMkLst>
            <pc:docMk/>
            <pc:sldMk cId="1528890003" sldId="257"/>
            <ac:spMk id="5" creationId="{0DFA2CE0-EF9C-85F0-487E-5CFFE1BE74F3}"/>
          </ac:spMkLst>
        </pc:spChg>
        <pc:spChg chg="mod">
          <ac:chgData name="Edens, Brooke" userId="a8f68e6f-8ff7-409b-9000-0ce617a98ea8" providerId="ADAL" clId="{B3F01644-7430-4699-A518-65C8A419EC03}" dt="2024-01-05T17:50:58.341" v="146" actId="20577"/>
          <ac:spMkLst>
            <pc:docMk/>
            <pc:sldMk cId="1528890003" sldId="257"/>
            <ac:spMk id="6" creationId="{DD82D100-F6E5-46E7-1C5D-963A225FEFD9}"/>
          </ac:spMkLst>
        </pc:spChg>
        <pc:picChg chg="mod">
          <ac:chgData name="Edens, Brooke" userId="a8f68e6f-8ff7-409b-9000-0ce617a98ea8" providerId="ADAL" clId="{B3F01644-7430-4699-A518-65C8A419EC03}" dt="2024-01-05T17:48:52.083" v="138" actId="1076"/>
          <ac:picMkLst>
            <pc:docMk/>
            <pc:sldMk cId="1528890003" sldId="257"/>
            <ac:picMk id="4" creationId="{0226BFA7-E875-292A-1FAE-134F687BCC74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dens, Brooke" userId="a8f68e6f-8ff7-409b-9000-0ce617a98ea8" providerId="ADAL" clId="{B3F01644-7430-4699-A518-65C8A419EC03}" dt="2024-01-04T02:55:17.889" v="0"/>
              <pc2:cmMkLst xmlns:pc2="http://schemas.microsoft.com/office/powerpoint/2019/9/main/command">
                <pc:docMk/>
                <pc:sldMk cId="1528890003" sldId="257"/>
                <pc2:cmMk id="{9FC07599-C4D0-436D-8DF6-19BCCA435516}"/>
              </pc2:cmMkLst>
            </pc226:cmChg>
          </p:ext>
        </pc:extLst>
      </pc:sldChg>
      <pc:sldChg chg="modNotesTx">
        <pc:chgData name="Edens, Brooke" userId="a8f68e6f-8ff7-409b-9000-0ce617a98ea8" providerId="ADAL" clId="{B3F01644-7430-4699-A518-65C8A419EC03}" dt="2024-01-04T15:06:12.541" v="22" actId="20577"/>
        <pc:sldMkLst>
          <pc:docMk/>
          <pc:sldMk cId="1659016986" sldId="258"/>
        </pc:sldMkLst>
      </pc:sldChg>
      <pc:sldChg chg="modNotesTx">
        <pc:chgData name="Edens, Brooke" userId="a8f68e6f-8ff7-409b-9000-0ce617a98ea8" providerId="ADAL" clId="{B3F01644-7430-4699-A518-65C8A419EC03}" dt="2024-01-04T15:06:19.861" v="25" actId="20577"/>
        <pc:sldMkLst>
          <pc:docMk/>
          <pc:sldMk cId="4096091944" sldId="259"/>
        </pc:sldMkLst>
      </pc:sldChg>
      <pc:sldChg chg="modNotesTx">
        <pc:chgData name="Edens, Brooke" userId="a8f68e6f-8ff7-409b-9000-0ce617a98ea8" providerId="ADAL" clId="{B3F01644-7430-4699-A518-65C8A419EC03}" dt="2024-01-04T15:06:58.405" v="48" actId="20577"/>
        <pc:sldMkLst>
          <pc:docMk/>
          <pc:sldMk cId="1719547273" sldId="260"/>
        </pc:sldMkLst>
      </pc:sldChg>
      <pc:sldChg chg="modNotesTx">
        <pc:chgData name="Edens, Brooke" userId="a8f68e6f-8ff7-409b-9000-0ce617a98ea8" providerId="ADAL" clId="{B3F01644-7430-4699-A518-65C8A419EC03}" dt="2024-01-04T15:06:31.324" v="30" actId="20577"/>
        <pc:sldMkLst>
          <pc:docMk/>
          <pc:sldMk cId="1966614346" sldId="261"/>
        </pc:sldMkLst>
      </pc:sldChg>
      <pc:sldChg chg="modNotesTx">
        <pc:chgData name="Edens, Brooke" userId="a8f68e6f-8ff7-409b-9000-0ce617a98ea8" providerId="ADAL" clId="{B3F01644-7430-4699-A518-65C8A419EC03}" dt="2024-01-04T15:07:18.210" v="51"/>
        <pc:sldMkLst>
          <pc:docMk/>
          <pc:sldMk cId="1159210370" sldId="262"/>
        </pc:sldMkLst>
      </pc:sldChg>
    </pc:docChg>
  </pc:docChgLst>
  <pc:docChgLst>
    <pc:chgData name="Phillips, Candice" userId="ddadf466-d4fb-456e-bc06-60607c477e0e" providerId="ADAL" clId="{FA1AFD1E-8B73-4792-BBCE-AEA85C9228B5}"/>
    <pc:docChg chg="modSld">
      <pc:chgData name="Phillips, Candice" userId="ddadf466-d4fb-456e-bc06-60607c477e0e" providerId="ADAL" clId="{FA1AFD1E-8B73-4792-BBCE-AEA85C9228B5}" dt="2024-01-05T17:33:11.706" v="14" actId="20577"/>
      <pc:docMkLst>
        <pc:docMk/>
      </pc:docMkLst>
      <pc:sldChg chg="delCm">
        <pc:chgData name="Phillips, Candice" userId="ddadf466-d4fb-456e-bc06-60607c477e0e" providerId="ADAL" clId="{FA1AFD1E-8B73-4792-BBCE-AEA85C9228B5}" dt="2024-01-05T17:12:10.228" v="0"/>
        <pc:sldMkLst>
          <pc:docMk/>
          <pc:sldMk cId="1528890003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lips, Candice" userId="ddadf466-d4fb-456e-bc06-60607c477e0e" providerId="ADAL" clId="{FA1AFD1E-8B73-4792-BBCE-AEA85C9228B5}" dt="2024-01-05T17:12:10.228" v="0"/>
              <pc2:cmMkLst xmlns:pc2="http://schemas.microsoft.com/office/powerpoint/2019/9/main/command">
                <pc:docMk/>
                <pc:sldMk cId="1528890003" sldId="257"/>
                <pc2:cmMk id="{9FC07599-C4D0-436D-8DF6-19BCCA435516}"/>
              </pc2:cmMkLst>
            </pc226:cmChg>
          </p:ext>
        </pc:extLst>
      </pc:sldChg>
      <pc:sldChg chg="modSp mod modNotesTx">
        <pc:chgData name="Phillips, Candice" userId="ddadf466-d4fb-456e-bc06-60607c477e0e" providerId="ADAL" clId="{FA1AFD1E-8B73-4792-BBCE-AEA85C9228B5}" dt="2024-01-05T17:33:11.706" v="14" actId="20577"/>
        <pc:sldMkLst>
          <pc:docMk/>
          <pc:sldMk cId="1719547273" sldId="260"/>
        </pc:sldMkLst>
        <pc:spChg chg="mod">
          <ac:chgData name="Phillips, Candice" userId="ddadf466-d4fb-456e-bc06-60607c477e0e" providerId="ADAL" clId="{FA1AFD1E-8B73-4792-BBCE-AEA85C9228B5}" dt="2024-01-05T17:33:11.706" v="14" actId="20577"/>
          <ac:spMkLst>
            <pc:docMk/>
            <pc:sldMk cId="1719547273" sldId="260"/>
            <ac:spMk id="3" creationId="{623C2219-4BBD-2473-3B07-7B454F7CB41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18D4F-96DA-4D1B-A31B-DE54B3909355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56849-3311-4299-BB13-BA05D8519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65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5285D-1F01-4904-80AB-A4C26102EF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38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i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Erase the bulleted information as you write your paragraph.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200" b="1" i="1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PICOT Question</a:t>
            </a:r>
          </a:p>
          <a:p>
            <a:pPr marL="171450" marR="0" indent="-1714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/>
              <a:t>Write a paragraph answering each question with explanation and detail. </a:t>
            </a:r>
          </a:p>
          <a:p>
            <a:pPr marL="171450" marR="0" indent="-1714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/>
              <a:t>Explain the clinical nursing practice problem you selected in Week 2. 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/>
              <a:t>State the PICOT question you developed. 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/>
              <a:t>Discuss the search strategy used to find research evidence.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D56849-3311-4299-BB13-BA05D8519C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32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i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Erase the bulleted information as you write your paragraph.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200" b="1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Research Evidence Design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Write a paragraph answering each question with explanation and detail.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Introduce your selected research study and discuss how it supports the PICOT question.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Explain the research design and methodology used in the study.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Discuss the participants, data collection methods, and data analysis.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D56849-3311-4299-BB13-BA05D8519C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07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i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Erase the bulleted information as you write your paragraph.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200" b="1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Research Evidence Results and Discussion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Write a paragraph answering each question with explanation and detail.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Explain the research results.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Discuss how the results from this study answer the PICOT question.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D56849-3311-4299-BB13-BA05D8519C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56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i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Erase the bulleted information as you write your paragraph.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b="1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Critique of Evidence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Write a paragraph answering each question with explanation and detail.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Discuss your overall critique of the evidence.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What were the strengths of the study?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What were the weaknesses or limitations of the study?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D56849-3311-4299-BB13-BA05D8519C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8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i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Erase the bulleted information as you write your paragraph.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b="1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Application to Practice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FF0000"/>
                </a:solidFill>
                <a:highlight>
                  <a:srgbClr val="FFFF00"/>
                </a:highlight>
              </a:rPr>
              <a:t>Write a paragraph answering each question with explanation and detail.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Explain how the study contributes to the existing body of knowledge. 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Discuss any potential challenges or barriers to implementing these findings.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Propose recommendations for integrating the evidence into clinical practice.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D56849-3311-4299-BB13-BA05D8519C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93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2131A-1B95-7102-FDFC-34F2856C9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FDFAC-BD30-7ACA-CF8A-337A6D558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DCCC4-1FD2-B9E7-619D-260AC8AE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F0D54-BEC9-6173-41F1-8908F98F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F04E5-3DAB-48E0-F61F-FE1D8873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0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FA813-55FA-C7A1-D73E-8B60AE36D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F3AB0-8088-3C8D-C9EC-8CD0EEDF9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7CFB1-6F6B-5086-A1D2-95907B7B5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B0586-A3F8-2A95-6FF6-FC4DE6BF4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B5D5D-1ED5-E6BA-DB89-8447832CF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66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73520F-A52F-0508-53B8-9C0512A38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B2097-9D7C-89D0-D0F0-68DE1B49B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8FC0E-AF46-6150-236B-D5433D05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89C46-6412-FD55-D497-6B097A1B5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B97CF-DD75-B9DD-A0F2-3ACB80F39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3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301A-6A11-5B69-F046-528F0635E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23E29-BB85-6EEF-5DC1-D7A1F2C1A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6C024-32E8-889A-6E66-6D3069630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65C6A-5607-AE17-2C25-73602F1DC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595C0-15A9-FCBE-017A-41915A756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9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B2A97-3EE8-4B1A-3F9D-3C449DDD9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5E488-0F87-2ADE-A0F4-72B46BC6C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6FDB0-E477-C954-ED80-3F056EB5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3F454-4F63-8E6A-B5FD-F7AE1BA63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8A435-2C71-D2F7-083A-7B6349D19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8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11935-4210-BDB9-5560-0CB43D19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56A09-9CA3-C23C-E5B6-E499B8D696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16207-9402-F071-6BC6-1F70344EF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3F5A9-8EE8-48DC-CA4F-EA9887C0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2FB78-F245-6BF2-B286-982408228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C4802-41EA-4DCC-3EAC-419644EA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5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E0D2-BE83-C356-133A-A4B2D9CEA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9917E-133D-0588-DD33-4D6E3BC26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98915-4CE1-2234-E756-27C9C336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4377F-247B-641E-D481-7CEDFB811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3D293A-EBEB-A2B2-A31C-5F2E67B53B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534F2D-A4EC-7D07-30CF-C7CF331A7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D446BE-704F-C896-D090-8C6B76C1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C69294-4804-0B7A-ACA9-7CE4399F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5BE6A-F57A-C39D-9C5C-63532F153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8A62F9-7D4A-FAA3-9547-0ACAA825D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C998E-0250-62B1-25F6-99AC5C369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C2D54-00AB-845C-B0E3-5CA474867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3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D6A465-1FE8-3DE5-B7E3-A662D4B63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3046C7-677A-4274-C1A4-2EA0E89F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3CA80-AE48-3867-4D3E-5201C72C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473ED-24AF-1256-3DAF-D62B5FEB5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39E96-844D-CB19-EDB1-1D2FE833A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8F1917-F251-0E60-89B9-8F53007A7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1E5B4-4ECC-F9E8-4A49-20EB86E02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9BC5F-DE60-08F7-A4A6-602E6087B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82E75-AF35-0218-082B-852F0803C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9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A723A-10DC-3E6E-DF79-AA3CE3D8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A91283-B5F1-1396-09FF-4F5E46CFB3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9BB4EB-97A6-B1A1-4ED5-C3FBD0609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57FC8-EEDE-88BB-5181-8601B8945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87352-9DA5-AED4-B6BC-40BB3BD6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2C619-389F-85D8-A09B-E9D78584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7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5A1C06-AE70-1D95-1881-9CF3F74DB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64286-1869-1310-14F4-0CED2802D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918EB-65F2-FD3E-9549-CE7DE29DD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BA5B5-0EF7-4E21-B46B-B7F5A3D6A38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4C757-2041-86FF-216F-86D1AE60C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6B7DF-D6EF-6F48-D920-C7DD1C8F80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A0D62-E24B-4ECB-8ABA-18E58474D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43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0461" y="476469"/>
            <a:ext cx="8295878" cy="44049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marL="457200" marR="0">
              <a:lnSpc>
                <a:spcPct val="90000"/>
              </a:lnSpc>
              <a:spcAft>
                <a:spcPts val="800"/>
              </a:spcAft>
            </a:pPr>
            <a:r>
              <a:rPr lang="en-US" sz="2500" b="1">
                <a:effectLst/>
              </a:rPr>
              <a:t>Planning for the Dissemination of Research Findings-</a:t>
            </a:r>
            <a:r>
              <a:rPr lang="en-US" sz="2500" b="1"/>
              <a:t> PowerPoint</a:t>
            </a:r>
            <a:endParaRPr lang="en-US" sz="250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D82D100-F6E5-46E7-1C5D-963A225F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84" y="2034030"/>
            <a:ext cx="6053994" cy="4347501"/>
          </a:xfr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600" b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Directions: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Using the PICOT question developed in Week 2 and the research study you selected for the Week 3 or Week 4 discussion, complete each section of the Plannin</a:t>
            </a: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g for the Dissemination of Research Findings PowerPoint </a:t>
            </a:r>
            <a:r>
              <a:rPr lang="en-US" sz="6400"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template. </a:t>
            </a:r>
          </a:p>
          <a:p>
            <a:pPr marL="34290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This assignment encompasses the completion of the template but does not require an oral presentation.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Click into the box to the right to add your name and date.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Click on the next slide.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Find and click the word Notes at the bottom right of your PowerPoint screen.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On each side, in the Notes section, add speaker notes by answering each section with explanation and detail.</a:t>
            </a:r>
          </a:p>
          <a:p>
            <a:pPr marL="34290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On the PowerPoint slide, click where it says [TYPE HERE], remove the words [TYPE HERE], and provide the key information for each section. </a:t>
            </a:r>
          </a:p>
          <a:p>
            <a:pPr marL="34290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The PowerPoint slides should contain highlighted information from the speaker notes.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640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800"/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18" y="-11467"/>
            <a:ext cx="11123820" cy="20454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FAF9DA4-24B7-FFFE-21ED-72C1C94F4000}"/>
              </a:ext>
            </a:extLst>
          </p:cNvPr>
          <p:cNvSpPr txBox="1"/>
          <p:nvPr/>
        </p:nvSpPr>
        <p:spPr>
          <a:xfrm>
            <a:off x="6540112" y="2858715"/>
            <a:ext cx="4618249" cy="1123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3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Name:   </a:t>
            </a:r>
          </a:p>
          <a:p>
            <a:pPr>
              <a:spcAft>
                <a:spcPts val="600"/>
              </a:spcAft>
            </a:pPr>
            <a:endParaRPr lang="en-US" sz="1300" b="1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>
              <a:spcAft>
                <a:spcPts val="600"/>
              </a:spcAft>
            </a:pPr>
            <a:r>
              <a:rPr lang="en-US" sz="1300" b="1">
                <a:latin typeface="Arial" panose="020B0604020202020204" pitchFamily="34" charset="0"/>
                <a:ea typeface="MS Mincho" panose="02020609040205080304" pitchFamily="49" charset="-128"/>
              </a:rPr>
              <a:t>Date:    </a:t>
            </a:r>
          </a:p>
          <a:p>
            <a:pPr>
              <a:spcAft>
                <a:spcPts val="600"/>
              </a:spcAft>
            </a:pPr>
            <a:endParaRPr lang="en-US" sz="13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FA2CE0-EF9C-85F0-487E-5CFFE1BE74F3}"/>
              </a:ext>
            </a:extLst>
          </p:cNvPr>
          <p:cNvSpPr txBox="1"/>
          <p:nvPr/>
        </p:nvSpPr>
        <p:spPr>
          <a:xfrm>
            <a:off x="8357495" y="6304002"/>
            <a:ext cx="36731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 2024. Chamberlain University LLC. All rights reserved.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9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801DB-7235-2824-3FEC-773FA6C5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PICOT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BA6FD-22BF-8B72-E136-5A3EA311C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[TYPE HERE: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Add key information from your speaker notes.</a:t>
            </a:r>
            <a:r>
              <a:rPr lang="en-US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65901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AB83F-9A9B-AB8D-9E82-FF51AB2F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Evidence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98B06-7BEC-836E-A40B-2CDF42761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[TYPE HERE: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Add key information from your speaker notes.</a:t>
            </a:r>
            <a:r>
              <a:rPr lang="en-US"/>
              <a:t>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9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5A593-C1C9-9383-3B60-84AC6169A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Evidence Results and 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C2219-4BBD-2473-3B07-7B454F7CB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[TYPE HERE: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Add key information from your speaker notes. </a:t>
            </a:r>
            <a:r>
              <a:rPr lang="en-US" sz="2800" b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Display the results using a visual aid such as a graph, chart, or table.]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05FD-FD06-DB70-30F9-1C8013A84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Critique of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6DE86-10F7-3267-407F-AC5BC3107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[TYPE HERE: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Add key information from your speaker notes.</a:t>
            </a:r>
            <a:r>
              <a:rPr lang="en-US"/>
              <a:t>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1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66076-A705-CE56-7332-A2DC60EFA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to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7AF8E-70AF-4A42-CF0E-DD6AB243E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[TYPE HERE: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Add key information from your speaker notes.</a:t>
            </a:r>
            <a:r>
              <a:rPr lang="en-US"/>
              <a:t>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1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A8B30-4DAC-9F8A-C15E-E6E42797D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4187F-F211-B277-1F67-527ABDF6C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[TYPE HERE]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17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0EEC0492249B498632B198917CC31C" ma:contentTypeVersion="5" ma:contentTypeDescription="Create a new document." ma:contentTypeScope="" ma:versionID="cf871156c02a31efdc9e239c9c695ccb">
  <xsd:schema xmlns:xsd="http://www.w3.org/2001/XMLSchema" xmlns:xs="http://www.w3.org/2001/XMLSchema" xmlns:p="http://schemas.microsoft.com/office/2006/metadata/properties" xmlns:ns2="857074ea-fda0-4f32-bd72-b2ca5a1e4676" xmlns:ns3="8b54c055-ec43-4306-9237-c477a0497798" targetNamespace="http://schemas.microsoft.com/office/2006/metadata/properties" ma:root="true" ma:fieldsID="d927f46df7f986f6f1bdc791f8fc6edf" ns2:_="" ns3:_="">
    <xsd:import namespace="857074ea-fda0-4f32-bd72-b2ca5a1e4676"/>
    <xsd:import namespace="8b54c055-ec43-4306-9237-c477a04977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074ea-fda0-4f32-bd72-b2ca5a1e46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54c055-ec43-4306-9237-c477a04977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b54c055-ec43-4306-9237-c477a049779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3737FBD-4F00-49E6-B68D-18B517DB7992}"/>
</file>

<file path=customXml/itemProps2.xml><?xml version="1.0" encoding="utf-8"?>
<ds:datastoreItem xmlns:ds="http://schemas.openxmlformats.org/officeDocument/2006/customXml" ds:itemID="{0750C940-382F-493C-9C89-498B7E72BE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0D4900-544F-4D81-BC55-0DCC519772FC}">
  <ds:schemaRefs>
    <ds:schemaRef ds:uri="6613cc91-bde5-47c7-95b4-9b9cb3e45210"/>
    <ds:schemaRef ds:uri="7811b4f1-f50d-4aa5-9679-d259c0c69a16"/>
    <ds:schemaRef ds:uri="bc7de23f-746d-4fe7-8ee5-ba2c7409142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Planning for the Dissemination of Research Findings- PowerPoint</vt:lpstr>
      <vt:lpstr>PICOT Question</vt:lpstr>
      <vt:lpstr>Research Evidence Design</vt:lpstr>
      <vt:lpstr>Research Evidence Results and Discussion </vt:lpstr>
      <vt:lpstr>Critique of Evidence</vt:lpstr>
      <vt:lpstr>Application to Practice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Dissemination of Research Findings- Presentation</dc:title>
  <dc:creator>Edens, Brooke</dc:creator>
  <cp:revision>1</cp:revision>
  <dcterms:created xsi:type="dcterms:W3CDTF">2024-01-04T02:33:55Z</dcterms:created>
  <dcterms:modified xsi:type="dcterms:W3CDTF">2024-01-05T17:51:06Z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0x0101009F0EEC0492249B498632B198917CC31C</vt:lpwstr>
  </property>
  <property fmtid="{D5CDD505-2E9C-101B-9397-08002B2CF9AE}" pid="3" name="MediaServiceImageTags">
    <vt:lpwstr/>
  </property>
  <property fmtid="{D5CDD505-2E9C-101B-9397-08002B2CF9AE}" pid="4" name="Order">
    <vt:r8>303400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