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4"/>
  </p:sldMasterIdLst>
  <p:notesMasterIdLst>
    <p:notesMasterId r:id="rId6"/>
  </p:notesMasterIdLst>
  <p:sldIdLst>
    <p:sldId id="256" r:id="rId5"/>
  </p:sldIdLst>
  <p:sldSz cx="43891200" cy="32918400"/>
  <p:notesSz cx="6858000" cy="9144000"/>
  <p:defaultTextStyle>
    <a:defPPr>
      <a:defRPr lang="en-US"/>
    </a:defPPr>
    <a:lvl1pPr marL="0" algn="l" defTabSz="4387579" rtl="0" eaLnBrk="1" latinLnBrk="0" hangingPunct="1">
      <a:defRPr sz="8600" kern="1200">
        <a:solidFill>
          <a:schemeClr val="tx1"/>
        </a:solidFill>
        <a:latin typeface="+mn-lt"/>
        <a:ea typeface="+mn-ea"/>
        <a:cs typeface="+mn-cs"/>
      </a:defRPr>
    </a:lvl1pPr>
    <a:lvl2pPr marL="2193787" algn="l" defTabSz="4387579" rtl="0" eaLnBrk="1" latinLnBrk="0" hangingPunct="1">
      <a:defRPr sz="8600" kern="1200">
        <a:solidFill>
          <a:schemeClr val="tx1"/>
        </a:solidFill>
        <a:latin typeface="+mn-lt"/>
        <a:ea typeface="+mn-ea"/>
        <a:cs typeface="+mn-cs"/>
      </a:defRPr>
    </a:lvl2pPr>
    <a:lvl3pPr marL="4387579" algn="l" defTabSz="4387579" rtl="0" eaLnBrk="1" latinLnBrk="0" hangingPunct="1">
      <a:defRPr sz="8600" kern="1200">
        <a:solidFill>
          <a:schemeClr val="tx1"/>
        </a:solidFill>
        <a:latin typeface="+mn-lt"/>
        <a:ea typeface="+mn-ea"/>
        <a:cs typeface="+mn-cs"/>
      </a:defRPr>
    </a:lvl3pPr>
    <a:lvl4pPr marL="6581366" algn="l" defTabSz="4387579" rtl="0" eaLnBrk="1" latinLnBrk="0" hangingPunct="1">
      <a:defRPr sz="8600" kern="1200">
        <a:solidFill>
          <a:schemeClr val="tx1"/>
        </a:solidFill>
        <a:latin typeface="+mn-lt"/>
        <a:ea typeface="+mn-ea"/>
        <a:cs typeface="+mn-cs"/>
      </a:defRPr>
    </a:lvl4pPr>
    <a:lvl5pPr marL="8775158" algn="l" defTabSz="4387579" rtl="0" eaLnBrk="1" latinLnBrk="0" hangingPunct="1">
      <a:defRPr sz="8600" kern="1200">
        <a:solidFill>
          <a:schemeClr val="tx1"/>
        </a:solidFill>
        <a:latin typeface="+mn-lt"/>
        <a:ea typeface="+mn-ea"/>
        <a:cs typeface="+mn-cs"/>
      </a:defRPr>
    </a:lvl5pPr>
    <a:lvl6pPr marL="10968946" algn="l" defTabSz="4387579" rtl="0" eaLnBrk="1" latinLnBrk="0" hangingPunct="1">
      <a:defRPr sz="8600" kern="1200">
        <a:solidFill>
          <a:schemeClr val="tx1"/>
        </a:solidFill>
        <a:latin typeface="+mn-lt"/>
        <a:ea typeface="+mn-ea"/>
        <a:cs typeface="+mn-cs"/>
      </a:defRPr>
    </a:lvl6pPr>
    <a:lvl7pPr marL="13162738" algn="l" defTabSz="4387579" rtl="0" eaLnBrk="1" latinLnBrk="0" hangingPunct="1">
      <a:defRPr sz="8600" kern="1200">
        <a:solidFill>
          <a:schemeClr val="tx1"/>
        </a:solidFill>
        <a:latin typeface="+mn-lt"/>
        <a:ea typeface="+mn-ea"/>
        <a:cs typeface="+mn-cs"/>
      </a:defRPr>
    </a:lvl7pPr>
    <a:lvl8pPr marL="15356525" algn="l" defTabSz="4387579" rtl="0" eaLnBrk="1" latinLnBrk="0" hangingPunct="1">
      <a:defRPr sz="8600" kern="1200">
        <a:solidFill>
          <a:schemeClr val="tx1"/>
        </a:solidFill>
        <a:latin typeface="+mn-lt"/>
        <a:ea typeface="+mn-ea"/>
        <a:cs typeface="+mn-cs"/>
      </a:defRPr>
    </a:lvl8pPr>
    <a:lvl9pPr marL="17550317" algn="l" defTabSz="4387579"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ndyce Richards" initials="KR" lastIdx="22" clrIdx="0"/>
  <p:cmAuthor id="1" name="Burdi, Melissa" initials="BM" lastIdx="10" clrIdx="1">
    <p:extLst>
      <p:ext uri="{19B8F6BF-5375-455C-9EA6-DF929625EA0E}">
        <p15:presenceInfo xmlns:p15="http://schemas.microsoft.com/office/powerpoint/2012/main" userId="S-1-5-21-1288954953-1049438514-3278356109-141437" providerId="AD"/>
      </p:ext>
    </p:extLst>
  </p:cmAuthor>
  <p:cmAuthor id="2" name="Whitlatch, Joyce" initials="WJ" lastIdx="1" clrIdx="2">
    <p:extLst>
      <p:ext uri="{19B8F6BF-5375-455C-9EA6-DF929625EA0E}">
        <p15:presenceInfo xmlns:p15="http://schemas.microsoft.com/office/powerpoint/2012/main" userId="S::jwhitlatch@chamberlain.edu::292b1146-b67a-4c66-9417-0bb3867a96c7" providerId="AD"/>
      </p:ext>
    </p:extLst>
  </p:cmAuthor>
  <p:cmAuthor id="3" name="Carlson, Kasey" initials="CK" lastIdx="1" clrIdx="3">
    <p:extLst>
      <p:ext uri="{19B8F6BF-5375-455C-9EA6-DF929625EA0E}">
        <p15:presenceInfo xmlns:p15="http://schemas.microsoft.com/office/powerpoint/2012/main" userId="S::kcarlson@chamberlain.edu::8d85d870-6451-43d4-af60-7863e8119558" providerId="AD"/>
      </p:ext>
    </p:extLst>
  </p:cmAuthor>
  <p:cmAuthor id="4" name="DeVaughn, Valerie K" initials="DK" lastIdx="1" clrIdx="4">
    <p:extLst>
      <p:ext uri="{19B8F6BF-5375-455C-9EA6-DF929625EA0E}">
        <p15:presenceInfo xmlns:p15="http://schemas.microsoft.com/office/powerpoint/2012/main" userId="S::vdevaughn@chamberlain.edu::ded4e530-aec7-4562-8df8-4694663246c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2D88A0-54DF-418D-B42B-6AB4E4EF58DB}" v="29" dt="2021-02-24T17:27:07.898"/>
    <p1510:client id="{18868A89-B874-4630-98A9-488C8ACB50E3}" v="1" dt="2021-02-25T21:45:48.234"/>
    <p1510:client id="{4E1053A0-6542-4F9E-87A1-5FEEFDC87B4E}" v="1" dt="2021-02-24T21:30:54.556"/>
    <p1510:client id="{53B2A859-B34F-615C-71E3-400B567923B7}" v="1" dt="2021-02-25T22:14:14.160"/>
    <p1510:client id="{7ACEAD27-2200-4389-B91B-69D25A76ACDB}" v="31" dt="2021-02-24T16:14:25.338"/>
    <p1510:client id="{A75CB6EC-5F63-4B8B-88D7-E3A92CEB9471}" v="103" dt="2021-02-25T15:14:01.6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3" d="100"/>
          <a:sy n="23" d="100"/>
        </p:scale>
        <p:origin x="1626" y="54"/>
      </p:cViewPr>
      <p:guideLst>
        <p:guide orient="horz" pos="10368"/>
        <p:guide pos="13824"/>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01F6E4-2362-4B9A-A9B6-43D8458D48F0}" type="datetimeFigureOut">
              <a:rPr lang="en-US" smtClean="0"/>
              <a:t>2/16/2022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3F16A5-5DA3-44B9-8D76-31D78C7F0ADC}" type="slidenum">
              <a:rPr lang="en-US" smtClean="0"/>
              <a:t>‹#›</a:t>
            </a:fld>
            <a:endParaRPr lang="en-US"/>
          </a:p>
        </p:txBody>
      </p:sp>
    </p:spTree>
    <p:extLst>
      <p:ext uri="{BB962C8B-B14F-4D97-AF65-F5344CB8AC3E}">
        <p14:creationId xmlns:p14="http://schemas.microsoft.com/office/powerpoint/2010/main" val="519026623"/>
      </p:ext>
    </p:extLst>
  </p:cSld>
  <p:clrMap bg1="lt1" tx1="dk1" bg2="lt2" tx2="dk2" accent1="accent1" accent2="accent2" accent3="accent3" accent4="accent4" accent5="accent5" accent6="accent6" hlink="hlink" folHlink="folHlink"/>
  <p:notesStyle>
    <a:lvl1pPr marL="0" algn="l" defTabSz="914256" rtl="0" eaLnBrk="1" latinLnBrk="0" hangingPunct="1">
      <a:defRPr sz="1000" kern="1200">
        <a:solidFill>
          <a:schemeClr val="tx1"/>
        </a:solidFill>
        <a:latin typeface="+mn-lt"/>
        <a:ea typeface="+mn-ea"/>
        <a:cs typeface="+mn-cs"/>
      </a:defRPr>
    </a:lvl1pPr>
    <a:lvl2pPr marL="457128" algn="l" defTabSz="914256" rtl="0" eaLnBrk="1" latinLnBrk="0" hangingPunct="1">
      <a:defRPr sz="1000" kern="1200">
        <a:solidFill>
          <a:schemeClr val="tx1"/>
        </a:solidFill>
        <a:latin typeface="+mn-lt"/>
        <a:ea typeface="+mn-ea"/>
        <a:cs typeface="+mn-cs"/>
      </a:defRPr>
    </a:lvl2pPr>
    <a:lvl3pPr marL="914256" algn="l" defTabSz="914256" rtl="0" eaLnBrk="1" latinLnBrk="0" hangingPunct="1">
      <a:defRPr sz="1000" kern="1200">
        <a:solidFill>
          <a:schemeClr val="tx1"/>
        </a:solidFill>
        <a:latin typeface="+mn-lt"/>
        <a:ea typeface="+mn-ea"/>
        <a:cs typeface="+mn-cs"/>
      </a:defRPr>
    </a:lvl3pPr>
    <a:lvl4pPr marL="1371379" algn="l" defTabSz="914256" rtl="0" eaLnBrk="1" latinLnBrk="0" hangingPunct="1">
      <a:defRPr sz="1000" kern="1200">
        <a:solidFill>
          <a:schemeClr val="tx1"/>
        </a:solidFill>
        <a:latin typeface="+mn-lt"/>
        <a:ea typeface="+mn-ea"/>
        <a:cs typeface="+mn-cs"/>
      </a:defRPr>
    </a:lvl4pPr>
    <a:lvl5pPr marL="1828507" algn="l" defTabSz="914256" rtl="0" eaLnBrk="1" latinLnBrk="0" hangingPunct="1">
      <a:defRPr sz="1000" kern="1200">
        <a:solidFill>
          <a:schemeClr val="tx1"/>
        </a:solidFill>
        <a:latin typeface="+mn-lt"/>
        <a:ea typeface="+mn-ea"/>
        <a:cs typeface="+mn-cs"/>
      </a:defRPr>
    </a:lvl5pPr>
    <a:lvl6pPr marL="2285635" algn="l" defTabSz="914256" rtl="0" eaLnBrk="1" latinLnBrk="0" hangingPunct="1">
      <a:defRPr sz="1000" kern="1200">
        <a:solidFill>
          <a:schemeClr val="tx1"/>
        </a:solidFill>
        <a:latin typeface="+mn-lt"/>
        <a:ea typeface="+mn-ea"/>
        <a:cs typeface="+mn-cs"/>
      </a:defRPr>
    </a:lvl6pPr>
    <a:lvl7pPr marL="2742763" algn="l" defTabSz="914256" rtl="0" eaLnBrk="1" latinLnBrk="0" hangingPunct="1">
      <a:defRPr sz="1000" kern="1200">
        <a:solidFill>
          <a:schemeClr val="tx1"/>
        </a:solidFill>
        <a:latin typeface="+mn-lt"/>
        <a:ea typeface="+mn-ea"/>
        <a:cs typeface="+mn-cs"/>
      </a:defRPr>
    </a:lvl7pPr>
    <a:lvl8pPr marL="3199886" algn="l" defTabSz="914256" rtl="0" eaLnBrk="1" latinLnBrk="0" hangingPunct="1">
      <a:defRPr sz="1000" kern="1200">
        <a:solidFill>
          <a:schemeClr val="tx1"/>
        </a:solidFill>
        <a:latin typeface="+mn-lt"/>
        <a:ea typeface="+mn-ea"/>
        <a:cs typeface="+mn-cs"/>
      </a:defRPr>
    </a:lvl8pPr>
    <a:lvl9pPr marL="3657014" algn="l" defTabSz="914256"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aseline="0"/>
          </a:p>
        </p:txBody>
      </p:sp>
      <p:sp>
        <p:nvSpPr>
          <p:cNvPr id="4" name="Slide Number Placeholder 3"/>
          <p:cNvSpPr>
            <a:spLocks noGrp="1"/>
          </p:cNvSpPr>
          <p:nvPr>
            <p:ph type="sldNum" sz="quarter" idx="10"/>
          </p:nvPr>
        </p:nvSpPr>
        <p:spPr/>
        <p:txBody>
          <a:bodyPr/>
          <a:lstStyle/>
          <a:p>
            <a:fld id="{CF3F16A5-5DA3-44B9-8D76-31D78C7F0ADC}" type="slidenum">
              <a:rPr lang="en-US" smtClean="0"/>
              <a:t>1</a:t>
            </a:fld>
            <a:endParaRPr lang="en-US"/>
          </a:p>
        </p:txBody>
      </p:sp>
    </p:spTree>
    <p:extLst>
      <p:ext uri="{BB962C8B-B14F-4D97-AF65-F5344CB8AC3E}">
        <p14:creationId xmlns:p14="http://schemas.microsoft.com/office/powerpoint/2010/main" val="90503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210" indent="0" algn="ctr">
              <a:buNone/>
              <a:defRPr>
                <a:solidFill>
                  <a:schemeClr val="tx1">
                    <a:tint val="75000"/>
                  </a:schemeClr>
                </a:solidFill>
              </a:defRPr>
            </a:lvl2pPr>
            <a:lvl3pPr marL="4388419" indent="0" algn="ctr">
              <a:buNone/>
              <a:defRPr>
                <a:solidFill>
                  <a:schemeClr val="tx1">
                    <a:tint val="75000"/>
                  </a:schemeClr>
                </a:solidFill>
              </a:defRPr>
            </a:lvl3pPr>
            <a:lvl4pPr marL="6582629" indent="0" algn="ctr">
              <a:buNone/>
              <a:defRPr>
                <a:solidFill>
                  <a:schemeClr val="tx1">
                    <a:tint val="75000"/>
                  </a:schemeClr>
                </a:solidFill>
              </a:defRPr>
            </a:lvl4pPr>
            <a:lvl5pPr marL="8776834" indent="0" algn="ctr">
              <a:buNone/>
              <a:defRPr>
                <a:solidFill>
                  <a:schemeClr val="tx1">
                    <a:tint val="75000"/>
                  </a:schemeClr>
                </a:solidFill>
              </a:defRPr>
            </a:lvl5pPr>
            <a:lvl6pPr marL="10971043" indent="0" algn="ctr">
              <a:buNone/>
              <a:defRPr>
                <a:solidFill>
                  <a:schemeClr val="tx1">
                    <a:tint val="75000"/>
                  </a:schemeClr>
                </a:solidFill>
              </a:defRPr>
            </a:lvl6pPr>
            <a:lvl7pPr marL="13165253" indent="0" algn="ctr">
              <a:buNone/>
              <a:defRPr>
                <a:solidFill>
                  <a:schemeClr val="tx1">
                    <a:tint val="75000"/>
                  </a:schemeClr>
                </a:solidFill>
              </a:defRPr>
            </a:lvl7pPr>
            <a:lvl8pPr marL="15359462" indent="0" algn="ctr">
              <a:buNone/>
              <a:defRPr>
                <a:solidFill>
                  <a:schemeClr val="tx1">
                    <a:tint val="75000"/>
                  </a:schemeClr>
                </a:solidFill>
              </a:defRPr>
            </a:lvl8pPr>
            <a:lvl9pPr marL="1755367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C8FC7E8-A1D9-49E5-8949-8CED919E82FB}" type="datetimeFigureOut">
              <a:rPr lang="en-US" smtClean="0"/>
              <a:pPr/>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69508F-6658-4650-B988-790AF7575819}" type="slidenum">
              <a:rPr lang="en-US" smtClean="0"/>
              <a:pPr/>
              <a:t>‹#›</a:t>
            </a:fld>
            <a:endParaRPr lang="en-US"/>
          </a:p>
        </p:txBody>
      </p:sp>
    </p:spTree>
    <p:extLst>
      <p:ext uri="{BB962C8B-B14F-4D97-AF65-F5344CB8AC3E}">
        <p14:creationId xmlns:p14="http://schemas.microsoft.com/office/powerpoint/2010/main" val="743323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8FC7E8-A1D9-49E5-8949-8CED919E82FB}" type="datetimeFigureOut">
              <a:rPr lang="en-US" smtClean="0"/>
              <a:pPr/>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69508F-6658-4650-B988-790AF7575819}" type="slidenum">
              <a:rPr lang="en-US" smtClean="0"/>
              <a:pPr/>
              <a:t>‹#›</a:t>
            </a:fld>
            <a:endParaRPr lang="en-US"/>
          </a:p>
        </p:txBody>
      </p:sp>
    </p:spTree>
    <p:extLst>
      <p:ext uri="{BB962C8B-B14F-4D97-AF65-F5344CB8AC3E}">
        <p14:creationId xmlns:p14="http://schemas.microsoft.com/office/powerpoint/2010/main" val="3407572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9" y="6324600"/>
            <a:ext cx="47404018" cy="1348206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530847" y="6324600"/>
            <a:ext cx="141480542" cy="1348206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8FC7E8-A1D9-49E5-8949-8CED919E82FB}" type="datetimeFigureOut">
              <a:rPr lang="en-US" smtClean="0"/>
              <a:pPr/>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69508F-6658-4650-B988-790AF7575819}" type="slidenum">
              <a:rPr lang="en-US" smtClean="0"/>
              <a:pPr/>
              <a:t>‹#›</a:t>
            </a:fld>
            <a:endParaRPr lang="en-US"/>
          </a:p>
        </p:txBody>
      </p:sp>
    </p:spTree>
    <p:extLst>
      <p:ext uri="{BB962C8B-B14F-4D97-AF65-F5344CB8AC3E}">
        <p14:creationId xmlns:p14="http://schemas.microsoft.com/office/powerpoint/2010/main" val="1773748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8FC7E8-A1D9-49E5-8949-8CED919E82FB}" type="datetimeFigureOut">
              <a:rPr lang="en-US" smtClean="0"/>
              <a:pPr/>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69508F-6658-4650-B988-790AF7575819}" type="slidenum">
              <a:rPr lang="en-US" smtClean="0"/>
              <a:pPr/>
              <a:t>‹#›</a:t>
            </a:fld>
            <a:endParaRPr lang="en-US"/>
          </a:p>
        </p:txBody>
      </p:sp>
    </p:spTree>
    <p:extLst>
      <p:ext uri="{BB962C8B-B14F-4D97-AF65-F5344CB8AC3E}">
        <p14:creationId xmlns:p14="http://schemas.microsoft.com/office/powerpoint/2010/main" val="2432515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3467102" y="13952229"/>
            <a:ext cx="37307520" cy="7200898"/>
          </a:xfrm>
        </p:spPr>
        <p:txBody>
          <a:bodyPr anchor="b"/>
          <a:lstStyle>
            <a:lvl1pPr marL="0" indent="0">
              <a:buNone/>
              <a:defRPr sz="9600">
                <a:solidFill>
                  <a:schemeClr val="tx1">
                    <a:tint val="75000"/>
                  </a:schemeClr>
                </a:solidFill>
              </a:defRPr>
            </a:lvl1pPr>
            <a:lvl2pPr marL="2194210" indent="0">
              <a:buNone/>
              <a:defRPr sz="8600">
                <a:solidFill>
                  <a:schemeClr val="tx1">
                    <a:tint val="75000"/>
                  </a:schemeClr>
                </a:solidFill>
              </a:defRPr>
            </a:lvl2pPr>
            <a:lvl3pPr marL="4388419" indent="0">
              <a:buNone/>
              <a:defRPr sz="7700">
                <a:solidFill>
                  <a:schemeClr val="tx1">
                    <a:tint val="75000"/>
                  </a:schemeClr>
                </a:solidFill>
              </a:defRPr>
            </a:lvl3pPr>
            <a:lvl4pPr marL="6582629" indent="0">
              <a:buNone/>
              <a:defRPr sz="6700">
                <a:solidFill>
                  <a:schemeClr val="tx1">
                    <a:tint val="75000"/>
                  </a:schemeClr>
                </a:solidFill>
              </a:defRPr>
            </a:lvl4pPr>
            <a:lvl5pPr marL="8776834" indent="0">
              <a:buNone/>
              <a:defRPr sz="6700">
                <a:solidFill>
                  <a:schemeClr val="tx1">
                    <a:tint val="75000"/>
                  </a:schemeClr>
                </a:solidFill>
              </a:defRPr>
            </a:lvl5pPr>
            <a:lvl6pPr marL="10971043" indent="0">
              <a:buNone/>
              <a:defRPr sz="6700">
                <a:solidFill>
                  <a:schemeClr val="tx1">
                    <a:tint val="75000"/>
                  </a:schemeClr>
                </a:solidFill>
              </a:defRPr>
            </a:lvl6pPr>
            <a:lvl7pPr marL="13165253" indent="0">
              <a:buNone/>
              <a:defRPr sz="6700">
                <a:solidFill>
                  <a:schemeClr val="tx1">
                    <a:tint val="75000"/>
                  </a:schemeClr>
                </a:solidFill>
              </a:defRPr>
            </a:lvl7pPr>
            <a:lvl8pPr marL="15359462" indent="0">
              <a:buNone/>
              <a:defRPr sz="6700">
                <a:solidFill>
                  <a:schemeClr val="tx1">
                    <a:tint val="75000"/>
                  </a:schemeClr>
                </a:solidFill>
              </a:defRPr>
            </a:lvl8pPr>
            <a:lvl9pPr marL="17553672"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8FC7E8-A1D9-49E5-8949-8CED919E82FB}" type="datetimeFigureOut">
              <a:rPr lang="en-US" smtClean="0"/>
              <a:pPr/>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69508F-6658-4650-B988-790AF7575819}" type="slidenum">
              <a:rPr lang="en-US" smtClean="0"/>
              <a:pPr/>
              <a:t>‹#›</a:t>
            </a:fld>
            <a:endParaRPr lang="en-US"/>
          </a:p>
        </p:txBody>
      </p:sp>
    </p:spTree>
    <p:extLst>
      <p:ext uri="{BB962C8B-B14F-4D97-AF65-F5344CB8AC3E}">
        <p14:creationId xmlns:p14="http://schemas.microsoft.com/office/powerpoint/2010/main" val="336240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8FC7E8-A1D9-49E5-8949-8CED919E82FB}" type="datetimeFigureOut">
              <a:rPr lang="en-US" smtClean="0"/>
              <a:pPr/>
              <a:t>2/16/2022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69508F-6658-4650-B988-790AF7575819}" type="slidenum">
              <a:rPr lang="en-US" smtClean="0"/>
              <a:pPr/>
              <a:t>‹#›</a:t>
            </a:fld>
            <a:endParaRPr lang="en-US"/>
          </a:p>
        </p:txBody>
      </p:sp>
    </p:spTree>
    <p:extLst>
      <p:ext uri="{BB962C8B-B14F-4D97-AF65-F5344CB8AC3E}">
        <p14:creationId xmlns:p14="http://schemas.microsoft.com/office/powerpoint/2010/main" val="1504772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210" indent="0">
              <a:buNone/>
              <a:defRPr sz="9600" b="1"/>
            </a:lvl2pPr>
            <a:lvl3pPr marL="4388419" indent="0">
              <a:buNone/>
              <a:defRPr sz="8600" b="1"/>
            </a:lvl3pPr>
            <a:lvl4pPr marL="6582629" indent="0">
              <a:buNone/>
              <a:defRPr sz="7700" b="1"/>
            </a:lvl4pPr>
            <a:lvl5pPr marL="8776834" indent="0">
              <a:buNone/>
              <a:defRPr sz="7700" b="1"/>
            </a:lvl5pPr>
            <a:lvl6pPr marL="10971043" indent="0">
              <a:buNone/>
              <a:defRPr sz="7700" b="1"/>
            </a:lvl6pPr>
            <a:lvl7pPr marL="13165253" indent="0">
              <a:buNone/>
              <a:defRPr sz="7700" b="1"/>
            </a:lvl7pPr>
            <a:lvl8pPr marL="15359462" indent="0">
              <a:buNone/>
              <a:defRPr sz="7700" b="1"/>
            </a:lvl8pPr>
            <a:lvl9pPr marL="17553672" indent="0">
              <a:buNone/>
              <a:defRPr sz="7700" b="1"/>
            </a:lvl9pPr>
          </a:lstStyle>
          <a:p>
            <a:pPr lvl="0"/>
            <a:r>
              <a:rPr lang="en-US"/>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210" indent="0">
              <a:buNone/>
              <a:defRPr sz="9600" b="1"/>
            </a:lvl2pPr>
            <a:lvl3pPr marL="4388419" indent="0">
              <a:buNone/>
              <a:defRPr sz="8600" b="1"/>
            </a:lvl3pPr>
            <a:lvl4pPr marL="6582629" indent="0">
              <a:buNone/>
              <a:defRPr sz="7700" b="1"/>
            </a:lvl4pPr>
            <a:lvl5pPr marL="8776834" indent="0">
              <a:buNone/>
              <a:defRPr sz="7700" b="1"/>
            </a:lvl5pPr>
            <a:lvl6pPr marL="10971043" indent="0">
              <a:buNone/>
              <a:defRPr sz="7700" b="1"/>
            </a:lvl6pPr>
            <a:lvl7pPr marL="13165253" indent="0">
              <a:buNone/>
              <a:defRPr sz="7700" b="1"/>
            </a:lvl7pPr>
            <a:lvl8pPr marL="15359462" indent="0">
              <a:buNone/>
              <a:defRPr sz="7700" b="1"/>
            </a:lvl8pPr>
            <a:lvl9pPr marL="17553672" indent="0">
              <a:buNone/>
              <a:defRPr sz="7700" b="1"/>
            </a:lvl9pPr>
          </a:lstStyle>
          <a:p>
            <a:pPr lvl="0"/>
            <a:r>
              <a:rPr lang="en-US"/>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8FC7E8-A1D9-49E5-8949-8CED919E82FB}" type="datetimeFigureOut">
              <a:rPr lang="en-US" smtClean="0"/>
              <a:pPr/>
              <a:t>2/16/2022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69508F-6658-4650-B988-790AF7575819}" type="slidenum">
              <a:rPr lang="en-US" smtClean="0"/>
              <a:pPr/>
              <a:t>‹#›</a:t>
            </a:fld>
            <a:endParaRPr lang="en-US"/>
          </a:p>
        </p:txBody>
      </p:sp>
    </p:spTree>
    <p:extLst>
      <p:ext uri="{BB962C8B-B14F-4D97-AF65-F5344CB8AC3E}">
        <p14:creationId xmlns:p14="http://schemas.microsoft.com/office/powerpoint/2010/main" val="1719314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8FC7E8-A1D9-49E5-8949-8CED919E82FB}" type="datetimeFigureOut">
              <a:rPr lang="en-US" smtClean="0"/>
              <a:pPr/>
              <a:t>2/16/2022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69508F-6658-4650-B988-790AF7575819}" type="slidenum">
              <a:rPr lang="en-US" smtClean="0"/>
              <a:pPr/>
              <a:t>‹#›</a:t>
            </a:fld>
            <a:endParaRPr lang="en-US"/>
          </a:p>
        </p:txBody>
      </p:sp>
    </p:spTree>
    <p:extLst>
      <p:ext uri="{BB962C8B-B14F-4D97-AF65-F5344CB8AC3E}">
        <p14:creationId xmlns:p14="http://schemas.microsoft.com/office/powerpoint/2010/main" val="1774662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FC7E8-A1D9-49E5-8949-8CED919E82FB}" type="datetimeFigureOut">
              <a:rPr lang="en-US" smtClean="0"/>
              <a:pPr/>
              <a:t>2/16/2022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69508F-6658-4650-B988-790AF7575819}" type="slidenum">
              <a:rPr lang="en-US" smtClean="0"/>
              <a:pPr/>
              <a:t>‹#›</a:t>
            </a:fld>
            <a:endParaRPr lang="en-US"/>
          </a:p>
        </p:txBody>
      </p:sp>
    </p:spTree>
    <p:extLst>
      <p:ext uri="{BB962C8B-B14F-4D97-AF65-F5344CB8AC3E}">
        <p14:creationId xmlns:p14="http://schemas.microsoft.com/office/powerpoint/2010/main" val="1167627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7" y="1310640"/>
            <a:ext cx="14439902" cy="557784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7160240" y="1310647"/>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7" y="6888487"/>
            <a:ext cx="14439902" cy="22517102"/>
          </a:xfrm>
        </p:spPr>
        <p:txBody>
          <a:bodyPr/>
          <a:lstStyle>
            <a:lvl1pPr marL="0" indent="0">
              <a:buNone/>
              <a:defRPr sz="6700"/>
            </a:lvl1pPr>
            <a:lvl2pPr marL="2194210" indent="0">
              <a:buNone/>
              <a:defRPr sz="5800"/>
            </a:lvl2pPr>
            <a:lvl3pPr marL="4388419" indent="0">
              <a:buNone/>
              <a:defRPr sz="4800"/>
            </a:lvl3pPr>
            <a:lvl4pPr marL="6582629" indent="0">
              <a:buNone/>
              <a:defRPr sz="4300"/>
            </a:lvl4pPr>
            <a:lvl5pPr marL="8776834" indent="0">
              <a:buNone/>
              <a:defRPr sz="4300"/>
            </a:lvl5pPr>
            <a:lvl6pPr marL="10971043" indent="0">
              <a:buNone/>
              <a:defRPr sz="4300"/>
            </a:lvl6pPr>
            <a:lvl7pPr marL="13165253" indent="0">
              <a:buNone/>
              <a:defRPr sz="4300"/>
            </a:lvl7pPr>
            <a:lvl8pPr marL="15359462" indent="0">
              <a:buNone/>
              <a:defRPr sz="4300"/>
            </a:lvl8pPr>
            <a:lvl9pPr marL="17553672"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BC8FC7E8-A1D9-49E5-8949-8CED919E82FB}" type="datetimeFigureOut">
              <a:rPr lang="en-US" smtClean="0"/>
              <a:pPr/>
              <a:t>2/16/2022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69508F-6658-4650-B988-790AF7575819}" type="slidenum">
              <a:rPr lang="en-US" smtClean="0"/>
              <a:pPr/>
              <a:t>‹#›</a:t>
            </a:fld>
            <a:endParaRPr lang="en-US"/>
          </a:p>
        </p:txBody>
      </p:sp>
    </p:spTree>
    <p:extLst>
      <p:ext uri="{BB962C8B-B14F-4D97-AF65-F5344CB8AC3E}">
        <p14:creationId xmlns:p14="http://schemas.microsoft.com/office/powerpoint/2010/main" val="3630112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210" indent="0">
              <a:buNone/>
              <a:defRPr sz="13400"/>
            </a:lvl2pPr>
            <a:lvl3pPr marL="4388419" indent="0">
              <a:buNone/>
              <a:defRPr sz="11500"/>
            </a:lvl3pPr>
            <a:lvl4pPr marL="6582629" indent="0">
              <a:buNone/>
              <a:defRPr sz="9600"/>
            </a:lvl4pPr>
            <a:lvl5pPr marL="8776834" indent="0">
              <a:buNone/>
              <a:defRPr sz="9600"/>
            </a:lvl5pPr>
            <a:lvl6pPr marL="10971043" indent="0">
              <a:buNone/>
              <a:defRPr sz="9600"/>
            </a:lvl6pPr>
            <a:lvl7pPr marL="13165253" indent="0">
              <a:buNone/>
              <a:defRPr sz="9600"/>
            </a:lvl7pPr>
            <a:lvl8pPr marL="15359462" indent="0">
              <a:buNone/>
              <a:defRPr sz="9600"/>
            </a:lvl8pPr>
            <a:lvl9pPr marL="17553672"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210" indent="0">
              <a:buNone/>
              <a:defRPr sz="5800"/>
            </a:lvl2pPr>
            <a:lvl3pPr marL="4388419" indent="0">
              <a:buNone/>
              <a:defRPr sz="4800"/>
            </a:lvl3pPr>
            <a:lvl4pPr marL="6582629" indent="0">
              <a:buNone/>
              <a:defRPr sz="4300"/>
            </a:lvl4pPr>
            <a:lvl5pPr marL="8776834" indent="0">
              <a:buNone/>
              <a:defRPr sz="4300"/>
            </a:lvl5pPr>
            <a:lvl6pPr marL="10971043" indent="0">
              <a:buNone/>
              <a:defRPr sz="4300"/>
            </a:lvl6pPr>
            <a:lvl7pPr marL="13165253" indent="0">
              <a:buNone/>
              <a:defRPr sz="4300"/>
            </a:lvl7pPr>
            <a:lvl8pPr marL="15359462" indent="0">
              <a:buNone/>
              <a:defRPr sz="4300"/>
            </a:lvl8pPr>
            <a:lvl9pPr marL="17553672"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BC8FC7E8-A1D9-49E5-8949-8CED919E82FB}" type="datetimeFigureOut">
              <a:rPr lang="en-US" smtClean="0"/>
              <a:pPr/>
              <a:t>2/16/2022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69508F-6658-4650-B988-790AF7575819}" type="slidenum">
              <a:rPr lang="en-US" smtClean="0"/>
              <a:pPr/>
              <a:t>‹#›</a:t>
            </a:fld>
            <a:endParaRPr lang="en-US"/>
          </a:p>
        </p:txBody>
      </p:sp>
    </p:spTree>
    <p:extLst>
      <p:ext uri="{BB962C8B-B14F-4D97-AF65-F5344CB8AC3E}">
        <p14:creationId xmlns:p14="http://schemas.microsoft.com/office/powerpoint/2010/main" val="2771702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840" tIns="219422" rIns="438840" bIns="219422" rtlCol="0" anchor="ctr">
            <a:normAutofit/>
          </a:bodyPr>
          <a:lstStyle/>
          <a:p>
            <a:r>
              <a:rPr lang="en-US"/>
              <a:t>Click to edit Master title style</a:t>
            </a:r>
          </a:p>
        </p:txBody>
      </p:sp>
      <p:sp>
        <p:nvSpPr>
          <p:cNvPr id="3" name="Text Placeholder 2"/>
          <p:cNvSpPr>
            <a:spLocks noGrp="1"/>
          </p:cNvSpPr>
          <p:nvPr>
            <p:ph type="body" idx="1"/>
          </p:nvPr>
        </p:nvSpPr>
        <p:spPr>
          <a:xfrm>
            <a:off x="2194560" y="7680967"/>
            <a:ext cx="39502080" cy="21724622"/>
          </a:xfrm>
          <a:prstGeom prst="rect">
            <a:avLst/>
          </a:prstGeom>
        </p:spPr>
        <p:txBody>
          <a:bodyPr vert="horz" lIns="438840" tIns="219422" rIns="438840" bIns="21942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840" tIns="219422" rIns="438840" bIns="219422" rtlCol="0" anchor="ctr"/>
          <a:lstStyle>
            <a:lvl1pPr algn="l">
              <a:defRPr sz="5800">
                <a:solidFill>
                  <a:schemeClr val="tx1">
                    <a:tint val="75000"/>
                  </a:schemeClr>
                </a:solidFill>
              </a:defRPr>
            </a:lvl1pPr>
          </a:lstStyle>
          <a:p>
            <a:fld id="{BC8FC7E8-A1D9-49E5-8949-8CED919E82FB}" type="datetimeFigureOut">
              <a:rPr lang="en-US" smtClean="0"/>
              <a:pPr/>
              <a:t>2/16/2022</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840" tIns="219422" rIns="438840" bIns="219422"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840" tIns="219422" rIns="438840" bIns="219422" rtlCol="0" anchor="ctr"/>
          <a:lstStyle>
            <a:lvl1pPr algn="r">
              <a:defRPr sz="5800">
                <a:solidFill>
                  <a:schemeClr val="tx1">
                    <a:tint val="75000"/>
                  </a:schemeClr>
                </a:solidFill>
              </a:defRPr>
            </a:lvl1pPr>
          </a:lstStyle>
          <a:p>
            <a:fld id="{4369508F-6658-4650-B988-790AF7575819}" type="slidenum">
              <a:rPr lang="en-US" smtClean="0"/>
              <a:pPr/>
              <a:t>‹#›</a:t>
            </a:fld>
            <a:endParaRPr lang="en-US"/>
          </a:p>
        </p:txBody>
      </p:sp>
    </p:spTree>
    <p:extLst>
      <p:ext uri="{BB962C8B-B14F-4D97-AF65-F5344CB8AC3E}">
        <p14:creationId xmlns:p14="http://schemas.microsoft.com/office/powerpoint/2010/main" val="16113005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388419" rtl="0" eaLnBrk="1" latinLnBrk="0" hangingPunct="1">
        <a:spcBef>
          <a:spcPct val="0"/>
        </a:spcBef>
        <a:buNone/>
        <a:defRPr sz="21100" kern="1200">
          <a:solidFill>
            <a:schemeClr val="tx1"/>
          </a:solidFill>
          <a:latin typeface="+mj-lt"/>
          <a:ea typeface="+mj-ea"/>
          <a:cs typeface="+mj-cs"/>
        </a:defRPr>
      </a:lvl1pPr>
    </p:titleStyle>
    <p:bodyStyle>
      <a:lvl1pPr marL="1645656" indent="-1645656" algn="l" defTabSz="4388419" rtl="0" eaLnBrk="1" latinLnBrk="0" hangingPunct="1">
        <a:spcBef>
          <a:spcPct val="20000"/>
        </a:spcBef>
        <a:buFont typeface="Arial" panose="020B0604020202020204" pitchFamily="34" charset="0"/>
        <a:buChar char="•"/>
        <a:defRPr sz="15400" kern="1200">
          <a:solidFill>
            <a:schemeClr val="tx1"/>
          </a:solidFill>
          <a:latin typeface="+mn-lt"/>
          <a:ea typeface="+mn-ea"/>
          <a:cs typeface="+mn-cs"/>
        </a:defRPr>
      </a:lvl1pPr>
      <a:lvl2pPr marL="3565589" indent="-1371379" algn="l" defTabSz="4388419" rtl="0" eaLnBrk="1" latinLnBrk="0" hangingPunct="1">
        <a:spcBef>
          <a:spcPct val="20000"/>
        </a:spcBef>
        <a:buFont typeface="Arial" panose="020B0604020202020204" pitchFamily="34" charset="0"/>
        <a:buChar char="–"/>
        <a:defRPr sz="13400" kern="1200">
          <a:solidFill>
            <a:schemeClr val="tx1"/>
          </a:solidFill>
          <a:latin typeface="+mn-lt"/>
          <a:ea typeface="+mn-ea"/>
          <a:cs typeface="+mn-cs"/>
        </a:defRPr>
      </a:lvl2pPr>
      <a:lvl3pPr marL="5485522" indent="-1097102" algn="l" defTabSz="4388419" rtl="0" eaLnBrk="1" latinLnBrk="0" hangingPunct="1">
        <a:spcBef>
          <a:spcPct val="20000"/>
        </a:spcBef>
        <a:buFont typeface="Arial" panose="020B0604020202020204" pitchFamily="34" charset="0"/>
        <a:buChar char="•"/>
        <a:defRPr sz="11500" kern="1200">
          <a:solidFill>
            <a:schemeClr val="tx1"/>
          </a:solidFill>
          <a:latin typeface="+mn-lt"/>
          <a:ea typeface="+mn-ea"/>
          <a:cs typeface="+mn-cs"/>
        </a:defRPr>
      </a:lvl3pPr>
      <a:lvl4pPr marL="7679731" indent="-1097102" algn="l" defTabSz="4388419"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4pPr>
      <a:lvl5pPr marL="9873941" indent="-1097102" algn="l" defTabSz="4388419"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5pPr>
      <a:lvl6pPr marL="12068150" indent="-1097102" algn="l" defTabSz="4388419"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2360" indent="-1097102" algn="l" defTabSz="4388419"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6565" indent="-1097102" algn="l" defTabSz="4388419"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0774" indent="-1097102" algn="l" defTabSz="4388419"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p:bodyStyle>
    <p:otherStyle>
      <a:defPPr>
        <a:defRPr lang="en-US"/>
      </a:defPPr>
      <a:lvl1pPr marL="0" algn="l" defTabSz="4388419" rtl="0" eaLnBrk="1" latinLnBrk="0" hangingPunct="1">
        <a:defRPr sz="8600" kern="1200">
          <a:solidFill>
            <a:schemeClr val="tx1"/>
          </a:solidFill>
          <a:latin typeface="+mn-lt"/>
          <a:ea typeface="+mn-ea"/>
          <a:cs typeface="+mn-cs"/>
        </a:defRPr>
      </a:lvl1pPr>
      <a:lvl2pPr marL="2194210" algn="l" defTabSz="4388419" rtl="0" eaLnBrk="1" latinLnBrk="0" hangingPunct="1">
        <a:defRPr sz="8600" kern="1200">
          <a:solidFill>
            <a:schemeClr val="tx1"/>
          </a:solidFill>
          <a:latin typeface="+mn-lt"/>
          <a:ea typeface="+mn-ea"/>
          <a:cs typeface="+mn-cs"/>
        </a:defRPr>
      </a:lvl2pPr>
      <a:lvl3pPr marL="4388419" algn="l" defTabSz="4388419" rtl="0" eaLnBrk="1" latinLnBrk="0" hangingPunct="1">
        <a:defRPr sz="8600" kern="1200">
          <a:solidFill>
            <a:schemeClr val="tx1"/>
          </a:solidFill>
          <a:latin typeface="+mn-lt"/>
          <a:ea typeface="+mn-ea"/>
          <a:cs typeface="+mn-cs"/>
        </a:defRPr>
      </a:lvl3pPr>
      <a:lvl4pPr marL="6582629" algn="l" defTabSz="4388419" rtl="0" eaLnBrk="1" latinLnBrk="0" hangingPunct="1">
        <a:defRPr sz="8600" kern="1200">
          <a:solidFill>
            <a:schemeClr val="tx1"/>
          </a:solidFill>
          <a:latin typeface="+mn-lt"/>
          <a:ea typeface="+mn-ea"/>
          <a:cs typeface="+mn-cs"/>
        </a:defRPr>
      </a:lvl4pPr>
      <a:lvl5pPr marL="8776834" algn="l" defTabSz="4388419" rtl="0" eaLnBrk="1" latinLnBrk="0" hangingPunct="1">
        <a:defRPr sz="8600" kern="1200">
          <a:solidFill>
            <a:schemeClr val="tx1"/>
          </a:solidFill>
          <a:latin typeface="+mn-lt"/>
          <a:ea typeface="+mn-ea"/>
          <a:cs typeface="+mn-cs"/>
        </a:defRPr>
      </a:lvl5pPr>
      <a:lvl6pPr marL="10971043" algn="l" defTabSz="4388419" rtl="0" eaLnBrk="1" latinLnBrk="0" hangingPunct="1">
        <a:defRPr sz="8600" kern="1200">
          <a:solidFill>
            <a:schemeClr val="tx1"/>
          </a:solidFill>
          <a:latin typeface="+mn-lt"/>
          <a:ea typeface="+mn-ea"/>
          <a:cs typeface="+mn-cs"/>
        </a:defRPr>
      </a:lvl6pPr>
      <a:lvl7pPr marL="13165253" algn="l" defTabSz="4388419" rtl="0" eaLnBrk="1" latinLnBrk="0" hangingPunct="1">
        <a:defRPr sz="8600" kern="1200">
          <a:solidFill>
            <a:schemeClr val="tx1"/>
          </a:solidFill>
          <a:latin typeface="+mn-lt"/>
          <a:ea typeface="+mn-ea"/>
          <a:cs typeface="+mn-cs"/>
        </a:defRPr>
      </a:lvl7pPr>
      <a:lvl8pPr marL="15359462" algn="l" defTabSz="4388419" rtl="0" eaLnBrk="1" latinLnBrk="0" hangingPunct="1">
        <a:defRPr sz="8600" kern="1200">
          <a:solidFill>
            <a:schemeClr val="tx1"/>
          </a:solidFill>
          <a:latin typeface="+mn-lt"/>
          <a:ea typeface="+mn-ea"/>
          <a:cs typeface="+mn-cs"/>
        </a:defRPr>
      </a:lvl8pPr>
      <a:lvl9pPr marL="17553672" algn="l" defTabSz="4388419"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9708" y="21658763"/>
            <a:ext cx="13186018" cy="11133349"/>
          </a:xfrm>
          <a:prstGeom prst="rect">
            <a:avLst/>
          </a:prstGeom>
          <a:solidFill>
            <a:schemeClr val="bg1">
              <a:lumMod val="95000"/>
            </a:schemeClr>
          </a:solidFill>
          <a:ln w="76200">
            <a:solidFill>
              <a:schemeClr val="tx2">
                <a:lumMod val="75000"/>
              </a:schemeClr>
            </a:solidFill>
          </a:ln>
          <a:effectLst>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wrap="square" lIns="91426" tIns="45710" rIns="91426" bIns="45710" rtlCol="0" anchor="t">
            <a:spAutoFit/>
          </a:bodyPr>
          <a:lstStyle/>
          <a:p>
            <a:pPr>
              <a:lnSpc>
                <a:spcPct val="107000"/>
              </a:lnSpc>
              <a:spcAft>
                <a:spcPts val="800"/>
              </a:spcAft>
              <a:tabLst>
                <a:tab pos="457200" algn="l"/>
              </a:tabLst>
            </a:pPr>
            <a:r>
              <a:rPr lang="en-US" sz="6600" dirty="0">
                <a:solidFill>
                  <a:schemeClr val="tx1"/>
                </a:solidFill>
                <a:latin typeface="Calibri"/>
                <a:ea typeface="Calibri" panose="020F0502020204030204" pitchFamily="34" charset="0"/>
                <a:cs typeface="Times New Roman"/>
              </a:rPr>
              <a:t>This section should </a:t>
            </a:r>
            <a:r>
              <a:rPr lang="en-US" sz="6600" dirty="0">
                <a:solidFill>
                  <a:schemeClr val="tx1"/>
                </a:solidFill>
              </a:rPr>
              <a:t>describe briefly in clear/concise bullet points </a:t>
            </a:r>
            <a:endParaRPr lang="en-US" sz="6600" dirty="0">
              <a:solidFill>
                <a:schemeClr val="tx1"/>
              </a:solidFill>
              <a:cs typeface="Calibri"/>
            </a:endParaRPr>
          </a:p>
          <a:p>
            <a:pPr marL="857250" indent="-857250">
              <a:lnSpc>
                <a:spcPct val="107000"/>
              </a:lnSpc>
              <a:spcAft>
                <a:spcPts val="800"/>
              </a:spcAft>
              <a:buFont typeface="Arial" panose="020B0604020202020204" pitchFamily="34" charset="0"/>
              <a:buChar char="•"/>
              <a:tabLst>
                <a:tab pos="457200" algn="l"/>
              </a:tabLst>
            </a:pPr>
            <a:r>
              <a:rPr lang="en-US" sz="6600" dirty="0">
                <a:solidFill>
                  <a:schemeClr val="tx1"/>
                </a:solidFill>
              </a:rPr>
              <a:t>how the health issue is based on the Leading Health Indicator (LHI) priorities from Healthy People</a:t>
            </a:r>
            <a:endParaRPr lang="en-US" sz="6600" dirty="0">
              <a:solidFill>
                <a:schemeClr val="tx1"/>
              </a:solidFill>
              <a:cs typeface="Calibri"/>
            </a:endParaRPr>
          </a:p>
          <a:p>
            <a:pPr marL="857250" indent="-857250">
              <a:lnSpc>
                <a:spcPct val="107000"/>
              </a:lnSpc>
              <a:spcAft>
                <a:spcPts val="800"/>
              </a:spcAft>
              <a:buFont typeface="Arial" panose="020B0604020202020204" pitchFamily="34" charset="0"/>
              <a:buChar char="•"/>
              <a:tabLst>
                <a:tab pos="457200" algn="l"/>
              </a:tabLst>
            </a:pPr>
            <a:r>
              <a:rPr lang="en-US" sz="6600" dirty="0">
                <a:solidFill>
                  <a:schemeClr val="tx1"/>
                </a:solidFill>
              </a:rPr>
              <a:t>Describe the reason why the health issue was selected and </a:t>
            </a:r>
            <a:endParaRPr lang="en-US" sz="6600" dirty="0">
              <a:solidFill>
                <a:schemeClr val="tx1"/>
              </a:solidFill>
              <a:cs typeface="Calibri"/>
            </a:endParaRPr>
          </a:p>
          <a:p>
            <a:pPr marL="857250" indent="-857250">
              <a:lnSpc>
                <a:spcPct val="107000"/>
              </a:lnSpc>
              <a:spcAft>
                <a:spcPts val="800"/>
              </a:spcAft>
              <a:buFont typeface="Arial" panose="020B0604020202020204" pitchFamily="34" charset="0"/>
              <a:buChar char="•"/>
              <a:tabLst>
                <a:tab pos="457200" algn="l"/>
              </a:tabLst>
            </a:pPr>
            <a:r>
              <a:rPr lang="en-US" sz="6600" dirty="0">
                <a:solidFill>
                  <a:schemeClr val="tx1"/>
                </a:solidFill>
              </a:rPr>
              <a:t>why it is important to focus on this health issue.</a:t>
            </a:r>
            <a:endParaRPr lang="en-US" sz="6600" dirty="0">
              <a:solidFill>
                <a:schemeClr val="tx1"/>
              </a:solidFill>
              <a:cs typeface="Calibri"/>
            </a:endParaRPr>
          </a:p>
          <a:p>
            <a:pPr marR="0" lvl="0">
              <a:lnSpc>
                <a:spcPct val="107000"/>
              </a:lnSpc>
              <a:spcBef>
                <a:spcPts val="0"/>
              </a:spcBef>
              <a:spcAft>
                <a:spcPts val="800"/>
              </a:spcAft>
              <a:tabLst>
                <a:tab pos="457200" algn="l"/>
              </a:tabLst>
            </a:pPr>
            <a:endParaRPr lang="en-US" sz="5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267" name="Rectangle 3"/>
          <p:cNvSpPr>
            <a:spLocks noChangeArrowheads="1"/>
          </p:cNvSpPr>
          <p:nvPr/>
        </p:nvSpPr>
        <p:spPr bwMode="auto">
          <a:xfrm>
            <a:off x="15620563" y="6561513"/>
            <a:ext cx="11506637" cy="4401185"/>
          </a:xfrm>
          <a:prstGeom prst="rect">
            <a:avLst/>
          </a:prstGeom>
          <a:noFill/>
          <a:ln w="9525">
            <a:noFill/>
            <a:miter lim="800000"/>
            <a:headEnd/>
            <a:tailEnd/>
          </a:ln>
          <a:effectLst/>
        </p:spPr>
        <p:txBody>
          <a:bodyPr vert="horz" wrap="square" lIns="91426" tIns="45710" rIns="91426" bIns="45710" numCol="1" anchor="ctr" anchorCtr="0" compatLnSpc="1">
            <a:prstTxWarp prst="textNoShape">
              <a:avLst/>
            </a:prstTxWarp>
            <a:spAutoFit/>
          </a:bodyPr>
          <a:lstStyle/>
          <a:p>
            <a:pPr defTabSz="914256" fontAlgn="base">
              <a:spcBef>
                <a:spcPct val="0"/>
              </a:spcBef>
              <a:spcAft>
                <a:spcPct val="0"/>
              </a:spcAft>
            </a:pPr>
            <a:endParaRPr lang="en-US" sz="6000" b="1">
              <a:latin typeface="Calibri" pitchFamily="34" charset="0"/>
              <a:ea typeface="PMingLiU" pitchFamily="18" charset="-120"/>
              <a:cs typeface="Times New Roman" pitchFamily="18" charset="0"/>
            </a:endParaRPr>
          </a:p>
          <a:p>
            <a:pPr defTabSz="914256" eaLnBrk="0" fontAlgn="base" hangingPunct="0">
              <a:spcBef>
                <a:spcPct val="0"/>
              </a:spcBef>
              <a:spcAft>
                <a:spcPct val="0"/>
              </a:spcAft>
            </a:pPr>
            <a:endParaRPr lang="en-US" sz="4400"/>
          </a:p>
          <a:p>
            <a:pPr defTabSz="914256" eaLnBrk="0" fontAlgn="base" hangingPunct="0">
              <a:spcBef>
                <a:spcPct val="0"/>
              </a:spcBef>
              <a:spcAft>
                <a:spcPct val="0"/>
              </a:spcAft>
            </a:pPr>
            <a:endParaRPr lang="en-US" sz="4400">
              <a:latin typeface="Calibri" pitchFamily="34" charset="0"/>
              <a:ea typeface="PMingLiU" pitchFamily="18" charset="-120"/>
              <a:cs typeface="Times New Roman" pitchFamily="18" charset="0"/>
            </a:endParaRPr>
          </a:p>
          <a:p>
            <a:pPr defTabSz="914256" eaLnBrk="0" fontAlgn="base" hangingPunct="0">
              <a:spcBef>
                <a:spcPct val="0"/>
              </a:spcBef>
              <a:spcAft>
                <a:spcPct val="0"/>
              </a:spcAft>
            </a:pPr>
            <a:endParaRPr lang="en-US" sz="4400">
              <a:latin typeface="Calibri" pitchFamily="34" charset="0"/>
              <a:ea typeface="PMingLiU" pitchFamily="18" charset="-120"/>
              <a:cs typeface="Times New Roman" pitchFamily="18" charset="0"/>
            </a:endParaRPr>
          </a:p>
          <a:p>
            <a:pPr defTabSz="914256" eaLnBrk="0" fontAlgn="base" hangingPunct="0">
              <a:spcBef>
                <a:spcPct val="0"/>
              </a:spcBef>
              <a:spcAft>
                <a:spcPct val="0"/>
              </a:spcAft>
            </a:pPr>
            <a:endParaRPr lang="en-US" sz="4400">
              <a:latin typeface="Calibri" pitchFamily="34" charset="0"/>
              <a:ea typeface="PMingLiU" pitchFamily="18" charset="-120"/>
              <a:cs typeface="Times New Roman" pitchFamily="18" charset="0"/>
            </a:endParaRPr>
          </a:p>
          <a:p>
            <a:pPr defTabSz="914256" eaLnBrk="0" fontAlgn="base" hangingPunct="0">
              <a:spcBef>
                <a:spcPct val="0"/>
              </a:spcBef>
              <a:spcAft>
                <a:spcPct val="0"/>
              </a:spcAft>
            </a:pPr>
            <a:endParaRPr lang="en-US" sz="4400">
              <a:latin typeface="Calibri" pitchFamily="34" charset="0"/>
              <a:ea typeface="PMingLiU" pitchFamily="18" charset="-120"/>
              <a:cs typeface="Times New Roman" pitchFamily="18" charset="0"/>
            </a:endParaRPr>
          </a:p>
        </p:txBody>
      </p:sp>
      <p:sp>
        <p:nvSpPr>
          <p:cNvPr id="16" name="TextBox 15"/>
          <p:cNvSpPr txBox="1"/>
          <p:nvPr/>
        </p:nvSpPr>
        <p:spPr>
          <a:xfrm>
            <a:off x="30871148" y="4734301"/>
            <a:ext cx="12202394" cy="10338451"/>
          </a:xfrm>
          <a:prstGeom prst="rect">
            <a:avLst/>
          </a:prstGeom>
          <a:solidFill>
            <a:schemeClr val="bg1">
              <a:lumMod val="95000"/>
            </a:schemeClr>
          </a:solidFill>
          <a:ln w="76200">
            <a:solidFill>
              <a:schemeClr val="tx2">
                <a:lumMod val="75000"/>
              </a:schemeClr>
            </a:solidFill>
          </a:ln>
          <a:effectLst>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wrap="square" lIns="91426" tIns="45710" rIns="91426" bIns="45710" rtlCol="0" anchor="t">
            <a:spAutoFit/>
          </a:bodyPr>
          <a:lstStyle/>
          <a:p>
            <a:pPr>
              <a:lnSpc>
                <a:spcPct val="107000"/>
              </a:lnSpc>
              <a:spcAft>
                <a:spcPts val="800"/>
              </a:spcAft>
              <a:tabLst>
                <a:tab pos="457200" algn="l"/>
              </a:tabLst>
            </a:pPr>
            <a:r>
              <a:rPr lang="en-US" sz="6000" dirty="0">
                <a:solidFill>
                  <a:schemeClr val="tx1"/>
                </a:solidFill>
              </a:rPr>
              <a:t>This section should include clear/concise bullet points on</a:t>
            </a:r>
            <a:endParaRPr lang="en-US" sz="6000" dirty="0">
              <a:solidFill>
                <a:schemeClr val="tx1"/>
              </a:solidFill>
              <a:cs typeface="Calibri"/>
            </a:endParaRPr>
          </a:p>
          <a:p>
            <a:pPr marL="857250" indent="-857250">
              <a:lnSpc>
                <a:spcPct val="107000"/>
              </a:lnSpc>
              <a:spcAft>
                <a:spcPts val="800"/>
              </a:spcAft>
              <a:buFont typeface="Arial" panose="020B0604020202020204" pitchFamily="34" charset="0"/>
              <a:buChar char="•"/>
              <a:tabLst>
                <a:tab pos="457200" algn="l"/>
              </a:tabLst>
            </a:pPr>
            <a:r>
              <a:rPr lang="en-US" sz="6000" dirty="0">
                <a:solidFill>
                  <a:schemeClr val="tx1"/>
                </a:solidFill>
              </a:rPr>
              <a:t>key knowledge from the scholarly resources</a:t>
            </a:r>
            <a:endParaRPr lang="en-US" sz="6000" dirty="0">
              <a:solidFill>
                <a:schemeClr val="tx1"/>
              </a:solidFill>
              <a:cs typeface="Calibri"/>
            </a:endParaRPr>
          </a:p>
          <a:p>
            <a:pPr marL="857250" indent="-857250">
              <a:lnSpc>
                <a:spcPct val="107000"/>
              </a:lnSpc>
              <a:spcAft>
                <a:spcPts val="800"/>
              </a:spcAft>
              <a:buFont typeface="Arial" panose="020B0604020202020204" pitchFamily="34" charset="0"/>
              <a:buChar char="•"/>
              <a:tabLst>
                <a:tab pos="457200" algn="l"/>
              </a:tabLst>
            </a:pPr>
            <a:r>
              <a:rPr lang="en-US" sz="6000" dirty="0">
                <a:solidFill>
                  <a:schemeClr val="tx1"/>
                </a:solidFill>
              </a:rPr>
              <a:t>educational information related to best practices</a:t>
            </a:r>
            <a:endParaRPr lang="en-US" sz="6000" dirty="0">
              <a:solidFill>
                <a:schemeClr val="tx1"/>
              </a:solidFill>
              <a:cs typeface="Calibri"/>
            </a:endParaRPr>
          </a:p>
          <a:p>
            <a:pPr marL="857250" indent="-857250">
              <a:lnSpc>
                <a:spcPct val="107000"/>
              </a:lnSpc>
              <a:spcAft>
                <a:spcPts val="800"/>
              </a:spcAft>
              <a:buFont typeface="Arial" panose="020B0604020202020204" pitchFamily="34" charset="0"/>
              <a:buChar char="•"/>
              <a:tabLst>
                <a:tab pos="457200" algn="l"/>
              </a:tabLst>
            </a:pPr>
            <a:r>
              <a:rPr lang="en-US" sz="6000" dirty="0">
                <a:solidFill>
                  <a:schemeClr val="tx1"/>
                </a:solidFill>
              </a:rPr>
              <a:t>potential ethical issues or conflicts with care</a:t>
            </a:r>
            <a:endParaRPr lang="en-US" sz="6000" dirty="0">
              <a:solidFill>
                <a:schemeClr val="tx1"/>
              </a:solidFill>
              <a:cs typeface="Calibri"/>
            </a:endParaRPr>
          </a:p>
          <a:p>
            <a:pPr marL="857250" indent="-857250">
              <a:lnSpc>
                <a:spcPct val="107000"/>
              </a:lnSpc>
              <a:spcAft>
                <a:spcPts val="800"/>
              </a:spcAft>
              <a:buFont typeface="Arial" panose="020B0604020202020204" pitchFamily="34" charset="0"/>
              <a:buChar char="•"/>
              <a:tabLst>
                <a:tab pos="457200" algn="l"/>
              </a:tabLst>
            </a:pPr>
            <a:r>
              <a:rPr lang="en-US" sz="6000" dirty="0">
                <a:solidFill>
                  <a:schemeClr val="tx1"/>
                </a:solidFill>
              </a:rPr>
              <a:t>Please make sure to not stereotype a cultural/ethnic group.</a:t>
            </a:r>
            <a:endParaRPr lang="en-US" sz="6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TextBox 16"/>
          <p:cNvSpPr txBox="1"/>
          <p:nvPr/>
        </p:nvSpPr>
        <p:spPr>
          <a:xfrm>
            <a:off x="14712130" y="27475202"/>
            <a:ext cx="28417071" cy="2862302"/>
          </a:xfrm>
          <a:prstGeom prst="rect">
            <a:avLst/>
          </a:prstGeom>
          <a:solidFill>
            <a:schemeClr val="bg1">
              <a:lumMod val="95000"/>
            </a:schemeClr>
          </a:solidFill>
          <a:ln w="76200">
            <a:solidFill>
              <a:schemeClr val="tx2">
                <a:lumMod val="75000"/>
              </a:schemeClr>
            </a:solidFill>
          </a:ln>
          <a:effectLst>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wrap="square" lIns="91426" tIns="45710" rIns="91426" bIns="45710" rtlCol="0" anchor="t">
            <a:spAutoFit/>
          </a:bodyPr>
          <a:lstStyle/>
          <a:p>
            <a:r>
              <a:rPr lang="en-US" sz="6000" dirty="0">
                <a:solidFill>
                  <a:schemeClr val="tx1"/>
                </a:solidFill>
              </a:rPr>
              <a:t>Provide APA references from two peer-reviewed scholarly professional nursing journal articles related to your nursing issue, cultural focus and/or health indicator. Articles must be published within the last five (5) years.</a:t>
            </a:r>
          </a:p>
        </p:txBody>
      </p:sp>
      <p:sp>
        <p:nvSpPr>
          <p:cNvPr id="18" name="TextBox 17"/>
          <p:cNvSpPr txBox="1"/>
          <p:nvPr/>
        </p:nvSpPr>
        <p:spPr>
          <a:xfrm>
            <a:off x="31376" y="53315"/>
            <a:ext cx="43891200" cy="1446530"/>
          </a:xfrm>
          <a:prstGeom prst="rect">
            <a:avLst/>
          </a:prstGeom>
          <a:solidFill>
            <a:schemeClr val="tx2">
              <a:lumMod val="75000"/>
            </a:schemeClr>
          </a:solidFill>
          <a:ln w="63500">
            <a:solidFill>
              <a:schemeClr val="tx2"/>
            </a:solidFill>
          </a:ln>
          <a:effectLst/>
        </p:spPr>
        <p:style>
          <a:lnRef idx="1">
            <a:schemeClr val="accent3"/>
          </a:lnRef>
          <a:fillRef idx="2">
            <a:schemeClr val="accent3"/>
          </a:fillRef>
          <a:effectRef idx="1">
            <a:schemeClr val="accent3"/>
          </a:effectRef>
          <a:fontRef idx="minor">
            <a:schemeClr val="dk1"/>
          </a:fontRef>
        </p:style>
        <p:txBody>
          <a:bodyPr wrap="square" lIns="91426" tIns="45710" rIns="91426" bIns="45710" rtlCol="0" anchor="t">
            <a:spAutoFit/>
          </a:bodyPr>
          <a:lstStyle/>
          <a:p>
            <a:pPr algn="ctr"/>
            <a:r>
              <a:rPr lang="en-US" sz="8800" b="1" dirty="0">
                <a:solidFill>
                  <a:schemeClr val="bg1"/>
                </a:solidFill>
                <a:latin typeface="Arial"/>
                <a:ea typeface="Tahoma"/>
                <a:cs typeface="Arial"/>
              </a:rPr>
              <a:t>Insert Title Here</a:t>
            </a:r>
          </a:p>
        </p:txBody>
      </p:sp>
      <p:sp>
        <p:nvSpPr>
          <p:cNvPr id="20" name="TextBox 19"/>
          <p:cNvSpPr txBox="1"/>
          <p:nvPr/>
        </p:nvSpPr>
        <p:spPr>
          <a:xfrm>
            <a:off x="814709" y="19922833"/>
            <a:ext cx="13048515" cy="1323419"/>
          </a:xfrm>
          <a:prstGeom prst="rect">
            <a:avLst/>
          </a:prstGeom>
          <a:solidFill>
            <a:schemeClr val="tx2">
              <a:lumMod val="75000"/>
            </a:schemeClr>
          </a:solidFill>
          <a:ln w="76200">
            <a:solidFill>
              <a:schemeClr val="tx2">
                <a:lumMod val="75000"/>
              </a:schemeClr>
            </a:solidFill>
          </a:ln>
          <a:effectLst>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wrap="square" lIns="91426" tIns="45710" rIns="91426" bIns="45710" rtlCol="0">
            <a:spAutoFit/>
          </a:bodyPr>
          <a:lstStyle/>
          <a:p>
            <a:pPr algn="ctr"/>
            <a:r>
              <a:rPr lang="en-US" sz="8000" b="1">
                <a:solidFill>
                  <a:schemeClr val="bg1"/>
                </a:solidFill>
                <a:latin typeface="Times New Roman" panose="02020603050405020304" pitchFamily="18" charset="0"/>
                <a:cs typeface="Times New Roman" panose="02020603050405020304" pitchFamily="18" charset="0"/>
              </a:rPr>
              <a:t>Health Issue</a:t>
            </a:r>
          </a:p>
        </p:txBody>
      </p:sp>
      <p:sp>
        <p:nvSpPr>
          <p:cNvPr id="23" name="TextBox 22"/>
          <p:cNvSpPr txBox="1"/>
          <p:nvPr/>
        </p:nvSpPr>
        <p:spPr>
          <a:xfrm>
            <a:off x="30850075" y="3078840"/>
            <a:ext cx="12196224" cy="1323419"/>
          </a:xfrm>
          <a:prstGeom prst="rect">
            <a:avLst/>
          </a:prstGeom>
          <a:solidFill>
            <a:schemeClr val="tx2">
              <a:lumMod val="75000"/>
            </a:schemeClr>
          </a:solidFill>
          <a:ln w="76200">
            <a:solidFill>
              <a:schemeClr val="tx2">
                <a:lumMod val="75000"/>
              </a:schemeClr>
            </a:solidFill>
          </a:ln>
          <a:effectLst>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wrap="square" lIns="91426" tIns="45710" rIns="91426" bIns="45710" rtlCol="0">
            <a:spAutoFit/>
          </a:bodyPr>
          <a:lstStyle/>
          <a:p>
            <a:pPr algn="ctr"/>
            <a:r>
              <a:rPr lang="en-US" altLang="en-US" sz="8000" b="1">
                <a:solidFill>
                  <a:schemeClr val="bg1"/>
                </a:solidFill>
                <a:latin typeface="Times New Roman" panose="02020603050405020304" pitchFamily="18" charset="0"/>
                <a:cs typeface="Times New Roman" panose="02020603050405020304" pitchFamily="18" charset="0"/>
              </a:rPr>
              <a:t>Best Practice Tips</a:t>
            </a:r>
          </a:p>
        </p:txBody>
      </p:sp>
      <p:sp>
        <p:nvSpPr>
          <p:cNvPr id="24" name="TextBox 23"/>
          <p:cNvSpPr txBox="1"/>
          <p:nvPr/>
        </p:nvSpPr>
        <p:spPr>
          <a:xfrm>
            <a:off x="14712130" y="25629840"/>
            <a:ext cx="28361412" cy="1323419"/>
          </a:xfrm>
          <a:prstGeom prst="rect">
            <a:avLst/>
          </a:prstGeom>
          <a:solidFill>
            <a:schemeClr val="tx2">
              <a:lumMod val="75000"/>
            </a:schemeClr>
          </a:solidFill>
          <a:ln w="76200">
            <a:solidFill>
              <a:schemeClr val="tx2">
                <a:lumMod val="75000"/>
              </a:schemeClr>
            </a:solidFill>
          </a:ln>
          <a:effectLst>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wrap="square" lIns="91426" tIns="45710" rIns="91426" bIns="45710" rtlCol="0">
            <a:spAutoFit/>
          </a:bodyPr>
          <a:lstStyle/>
          <a:p>
            <a:pPr algn="ctr"/>
            <a:r>
              <a:rPr lang="en-US" altLang="en-US" sz="8000" b="1">
                <a:solidFill>
                  <a:schemeClr val="bg1"/>
                </a:solidFill>
                <a:latin typeface="Times New Roman" panose="02020603050405020304" pitchFamily="18" charset="0"/>
                <a:cs typeface="Times New Roman" panose="02020603050405020304" pitchFamily="18" charset="0"/>
              </a:rPr>
              <a:t>References </a:t>
            </a:r>
          </a:p>
        </p:txBody>
      </p:sp>
      <p:sp>
        <p:nvSpPr>
          <p:cNvPr id="8" name="Rectangle 7"/>
          <p:cNvSpPr/>
          <p:nvPr/>
        </p:nvSpPr>
        <p:spPr>
          <a:xfrm>
            <a:off x="586484" y="1729053"/>
            <a:ext cx="12998115" cy="6001643"/>
          </a:xfrm>
          <a:prstGeom prst="rect">
            <a:avLst/>
          </a:prstGeom>
        </p:spPr>
        <p:txBody>
          <a:bodyPr wrap="square" lIns="91440" tIns="45720" rIns="91440" bIns="45720" anchor="t">
            <a:spAutoFit/>
          </a:bodyPr>
          <a:lstStyle/>
          <a:p>
            <a:r>
              <a:rPr lang="en-US" sz="9600" b="1" dirty="0"/>
              <a:t>Name</a:t>
            </a:r>
            <a:endParaRPr lang="en-US" sz="9600" b="1">
              <a:cs typeface="Calibri"/>
            </a:endParaRPr>
          </a:p>
          <a:p>
            <a:r>
              <a:rPr lang="en-US" sz="9600" b="1" dirty="0"/>
              <a:t>Course</a:t>
            </a:r>
            <a:endParaRPr lang="en-US" sz="9600" b="1">
              <a:cs typeface="Calibri"/>
            </a:endParaRPr>
          </a:p>
          <a:p>
            <a:r>
              <a:rPr lang="en-US" sz="9600" b="1" dirty="0"/>
              <a:t>Session</a:t>
            </a:r>
            <a:endParaRPr lang="en-US" sz="9600" b="1" dirty="0">
              <a:cs typeface="Calibri"/>
            </a:endParaRPr>
          </a:p>
          <a:p>
            <a:endParaRPr lang="en-US" sz="9600" b="1">
              <a:solidFill>
                <a:schemeClr val="tx2">
                  <a:lumMod val="75000"/>
                </a:schemeClr>
              </a:solidFill>
            </a:endParaRPr>
          </a:p>
        </p:txBody>
      </p:sp>
      <p:sp>
        <p:nvSpPr>
          <p:cNvPr id="22" name="TextBox 21"/>
          <p:cNvSpPr txBox="1"/>
          <p:nvPr/>
        </p:nvSpPr>
        <p:spPr>
          <a:xfrm>
            <a:off x="1480891" y="6258568"/>
            <a:ext cx="10898463" cy="1323419"/>
          </a:xfrm>
          <a:prstGeom prst="rect">
            <a:avLst/>
          </a:prstGeom>
          <a:solidFill>
            <a:schemeClr val="tx2">
              <a:lumMod val="75000"/>
            </a:schemeClr>
          </a:solidFill>
          <a:ln w="76200">
            <a:solidFill>
              <a:schemeClr val="tx2">
                <a:lumMod val="75000"/>
              </a:schemeClr>
            </a:solidFill>
          </a:ln>
          <a:effectLst>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wrap="square" lIns="91426" tIns="45710" rIns="91426" bIns="45710" rtlCol="0">
            <a:spAutoFit/>
          </a:bodyPr>
          <a:lstStyle/>
          <a:p>
            <a:pPr algn="ctr"/>
            <a:r>
              <a:rPr lang="en-US" altLang="en-US" sz="8000" b="1">
                <a:solidFill>
                  <a:schemeClr val="bg1"/>
                </a:solidFill>
                <a:latin typeface="Times New Roman" panose="02020603050405020304" pitchFamily="18" charset="0"/>
                <a:cs typeface="Times New Roman" panose="02020603050405020304" pitchFamily="18" charset="0"/>
              </a:rPr>
              <a:t>Cultural Community</a:t>
            </a:r>
          </a:p>
        </p:txBody>
      </p:sp>
      <p:sp>
        <p:nvSpPr>
          <p:cNvPr id="25" name="TextBox 24"/>
          <p:cNvSpPr txBox="1"/>
          <p:nvPr/>
        </p:nvSpPr>
        <p:spPr>
          <a:xfrm>
            <a:off x="824752" y="7909995"/>
            <a:ext cx="13026776" cy="11264602"/>
          </a:xfrm>
          <a:prstGeom prst="rect">
            <a:avLst/>
          </a:prstGeom>
          <a:solidFill>
            <a:schemeClr val="bg1">
              <a:lumMod val="95000"/>
            </a:schemeClr>
          </a:solidFill>
          <a:ln w="76200">
            <a:solidFill>
              <a:schemeClr val="tx2">
                <a:lumMod val="75000"/>
              </a:schemeClr>
            </a:solidFill>
          </a:ln>
          <a:effectLst>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wrap="square" lIns="91426" tIns="45710" rIns="91426" bIns="45710" rtlCol="0" anchor="t">
            <a:spAutoFit/>
          </a:bodyPr>
          <a:lstStyle/>
          <a:p>
            <a:r>
              <a:rPr lang="en-US" sz="6600" dirty="0">
                <a:solidFill>
                  <a:schemeClr val="tx1"/>
                </a:solidFill>
              </a:rPr>
              <a:t>This section should briefly in clear/concise bullet points include</a:t>
            </a:r>
            <a:endParaRPr lang="en-US" sz="6600" dirty="0">
              <a:solidFill>
                <a:schemeClr val="tx1"/>
              </a:solidFill>
              <a:cs typeface="Calibri"/>
            </a:endParaRPr>
          </a:p>
          <a:p>
            <a:pPr marL="857250" indent="-857250">
              <a:buFont typeface="Arial" panose="020B0604020202020204" pitchFamily="34" charset="0"/>
              <a:buChar char="•"/>
            </a:pPr>
            <a:r>
              <a:rPr lang="en-US" sz="6600" dirty="0">
                <a:solidFill>
                  <a:schemeClr val="tx1"/>
                </a:solidFill>
              </a:rPr>
              <a:t> approved specific culture/ethnic population</a:t>
            </a:r>
            <a:endParaRPr lang="en-US" sz="6600" dirty="0">
              <a:solidFill>
                <a:schemeClr val="tx1"/>
              </a:solidFill>
              <a:cs typeface="Calibri"/>
            </a:endParaRPr>
          </a:p>
          <a:p>
            <a:pPr marL="857250" indent="-857250">
              <a:buFont typeface="Arial" panose="020B0604020202020204" pitchFamily="34" charset="0"/>
              <a:buChar char="•"/>
            </a:pPr>
            <a:r>
              <a:rPr lang="en-US" sz="6600" dirty="0">
                <a:solidFill>
                  <a:schemeClr val="tx1"/>
                </a:solidFill>
              </a:rPr>
              <a:t>rationale for selection</a:t>
            </a:r>
            <a:endParaRPr lang="en-US" sz="6600" dirty="0">
              <a:solidFill>
                <a:schemeClr val="tx1"/>
              </a:solidFill>
              <a:cs typeface="Calibri"/>
            </a:endParaRPr>
          </a:p>
          <a:p>
            <a:pPr marL="857250" indent="-857250">
              <a:buFont typeface="Arial" panose="020B0604020202020204" pitchFamily="34" charset="0"/>
              <a:buChar char="•"/>
            </a:pPr>
            <a:r>
              <a:rPr lang="en-US" sz="6600" dirty="0">
                <a:solidFill>
                  <a:schemeClr val="tx1"/>
                </a:solidFill>
              </a:rPr>
              <a:t> cultural/ethic need within your area</a:t>
            </a:r>
            <a:endParaRPr lang="en-US" sz="6600" dirty="0">
              <a:solidFill>
                <a:schemeClr val="tx1"/>
              </a:solidFill>
              <a:cs typeface="Calibri"/>
            </a:endParaRPr>
          </a:p>
          <a:p>
            <a:pPr marL="857250" indent="-857250">
              <a:buFont typeface="Arial" panose="020B0604020202020204" pitchFamily="34" charset="0"/>
              <a:buChar char="•"/>
            </a:pPr>
            <a:r>
              <a:rPr lang="en-US" sz="6600" dirty="0">
                <a:solidFill>
                  <a:schemeClr val="tx1"/>
                </a:solidFill>
              </a:rPr>
              <a:t>clinical practice, or community</a:t>
            </a:r>
            <a:endParaRPr lang="en-US" sz="6600" dirty="0">
              <a:solidFill>
                <a:schemeClr val="tx1"/>
              </a:solidFill>
              <a:cs typeface="Calibri"/>
            </a:endParaRPr>
          </a:p>
          <a:p>
            <a:pPr marL="857250" indent="-857250">
              <a:buFont typeface="Arial" panose="020B0604020202020204" pitchFamily="34" charset="0"/>
              <a:buChar char="•"/>
            </a:pPr>
            <a:r>
              <a:rPr lang="en-US" sz="6600" dirty="0">
                <a:solidFill>
                  <a:schemeClr val="tx1"/>
                </a:solidFill>
              </a:rPr>
              <a:t>describe the approved health issue from your chosen cultural population.</a:t>
            </a:r>
            <a:endParaRPr lang="en-US" sz="6600" dirty="0">
              <a:solidFill>
                <a:schemeClr val="tx1"/>
              </a:solidFill>
              <a:cs typeface="Calibri"/>
            </a:endParaRPr>
          </a:p>
        </p:txBody>
      </p:sp>
      <p:sp>
        <p:nvSpPr>
          <p:cNvPr id="21" name="TextBox 20"/>
          <p:cNvSpPr txBox="1"/>
          <p:nvPr/>
        </p:nvSpPr>
        <p:spPr>
          <a:xfrm>
            <a:off x="16068724" y="3078840"/>
            <a:ext cx="11089502" cy="1323419"/>
          </a:xfrm>
          <a:prstGeom prst="rect">
            <a:avLst/>
          </a:prstGeom>
          <a:solidFill>
            <a:schemeClr val="tx2">
              <a:lumMod val="75000"/>
            </a:schemeClr>
          </a:solidFill>
          <a:ln w="76200">
            <a:solidFill>
              <a:schemeClr val="tx2">
                <a:lumMod val="75000"/>
              </a:schemeClr>
            </a:solidFill>
          </a:ln>
          <a:effectLst>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wrap="square" lIns="91426" tIns="45710" rIns="91426" bIns="45710" rtlCol="0">
            <a:spAutoFit/>
          </a:bodyPr>
          <a:lstStyle/>
          <a:p>
            <a:pPr algn="ctr"/>
            <a:r>
              <a:rPr lang="en-US" sz="8000" b="1">
                <a:solidFill>
                  <a:schemeClr val="bg1"/>
                </a:solidFill>
                <a:latin typeface="Times New Roman" panose="02020603050405020304" pitchFamily="18" charset="0"/>
                <a:cs typeface="Times New Roman" panose="02020603050405020304" pitchFamily="18" charset="0"/>
              </a:rPr>
              <a:t>Clinical Impact</a:t>
            </a:r>
          </a:p>
        </p:txBody>
      </p:sp>
      <p:sp>
        <p:nvSpPr>
          <p:cNvPr id="26" name="TextBox 25"/>
          <p:cNvSpPr txBox="1"/>
          <p:nvPr/>
        </p:nvSpPr>
        <p:spPr>
          <a:xfrm>
            <a:off x="15887701" y="4736673"/>
            <a:ext cx="11451547" cy="7473372"/>
          </a:xfrm>
          <a:prstGeom prst="rect">
            <a:avLst/>
          </a:prstGeom>
          <a:solidFill>
            <a:schemeClr val="bg1">
              <a:lumMod val="95000"/>
            </a:schemeClr>
          </a:solidFill>
          <a:ln w="76200">
            <a:solidFill>
              <a:schemeClr val="tx2">
                <a:lumMod val="75000"/>
              </a:schemeClr>
            </a:solidFill>
          </a:ln>
          <a:effectLst>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wrap="square" lIns="91426" tIns="45710" rIns="91426" bIns="45710" rtlCol="0" anchor="t">
            <a:spAutoFit/>
          </a:bodyPr>
          <a:lstStyle/>
          <a:p>
            <a:pPr>
              <a:lnSpc>
                <a:spcPct val="107000"/>
              </a:lnSpc>
              <a:spcAft>
                <a:spcPts val="800"/>
              </a:spcAft>
              <a:tabLst>
                <a:tab pos="457200" algn="l"/>
              </a:tabLst>
            </a:pPr>
            <a:r>
              <a:rPr lang="en-US" sz="6600" dirty="0">
                <a:solidFill>
                  <a:srgbClr val="FF0000"/>
                </a:solidFill>
                <a:latin typeface="Calibri"/>
                <a:cs typeface="Times New Roman"/>
              </a:rPr>
              <a:t> </a:t>
            </a:r>
            <a:r>
              <a:rPr lang="en-US" sz="6000" dirty="0">
                <a:solidFill>
                  <a:schemeClr val="tx1"/>
                </a:solidFill>
              </a:rPr>
              <a:t>This section should include clear/concise bullet points on </a:t>
            </a:r>
            <a:endParaRPr lang="en-US" sz="6000" dirty="0">
              <a:solidFill>
                <a:schemeClr val="tx1"/>
              </a:solidFill>
              <a:cs typeface="Calibri"/>
            </a:endParaRPr>
          </a:p>
          <a:p>
            <a:pPr marL="857250" indent="-857250">
              <a:lnSpc>
                <a:spcPct val="107000"/>
              </a:lnSpc>
              <a:spcAft>
                <a:spcPts val="800"/>
              </a:spcAft>
              <a:buFont typeface="Arial" panose="020B0604020202020204" pitchFamily="34" charset="0"/>
              <a:buChar char="•"/>
              <a:tabLst>
                <a:tab pos="457200" algn="l"/>
              </a:tabLst>
            </a:pPr>
            <a:r>
              <a:rPr lang="en-US" sz="6000" dirty="0">
                <a:solidFill>
                  <a:schemeClr val="tx1"/>
                </a:solidFill>
              </a:rPr>
              <a:t>how this content can be related to clinical practice in general</a:t>
            </a:r>
            <a:endParaRPr lang="en-US" sz="6000" dirty="0">
              <a:solidFill>
                <a:schemeClr val="tx1"/>
              </a:solidFill>
              <a:cs typeface="Calibri"/>
            </a:endParaRPr>
          </a:p>
          <a:p>
            <a:pPr marL="857250" indent="-857250">
              <a:lnSpc>
                <a:spcPct val="107000"/>
              </a:lnSpc>
              <a:spcAft>
                <a:spcPts val="800"/>
              </a:spcAft>
              <a:buFont typeface="Arial" panose="020B0604020202020204" pitchFamily="34" charset="0"/>
              <a:buChar char="•"/>
              <a:tabLst>
                <a:tab pos="457200" algn="l"/>
              </a:tabLst>
            </a:pPr>
            <a:r>
              <a:rPr lang="en-US" sz="6000" dirty="0">
                <a:solidFill>
                  <a:schemeClr val="tx1"/>
                </a:solidFill>
              </a:rPr>
              <a:t>how it impacts your area, clinical practice, or community.</a:t>
            </a:r>
            <a:endParaRPr lang="en-US" sz="6000" dirty="0">
              <a:solidFill>
                <a:schemeClr val="tx1"/>
              </a:solidFill>
              <a:cs typeface="Calibri"/>
            </a:endParaRPr>
          </a:p>
          <a:p>
            <a:pPr marR="0" lvl="0">
              <a:lnSpc>
                <a:spcPct val="107000"/>
              </a:lnSpc>
              <a:spcBef>
                <a:spcPts val="0"/>
              </a:spcBef>
              <a:spcAft>
                <a:spcPts val="800"/>
              </a:spcAft>
              <a:tabLst>
                <a:tab pos="457200" algn="l"/>
              </a:tabLst>
            </a:pPr>
            <a:endParaRPr lang="en-US" sz="6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p:cNvSpPr txBox="1"/>
          <p:nvPr/>
        </p:nvSpPr>
        <p:spPr>
          <a:xfrm>
            <a:off x="15238548" y="13440206"/>
            <a:ext cx="13641489" cy="8956298"/>
          </a:xfrm>
          <a:prstGeom prst="rect">
            <a:avLst/>
          </a:prstGeom>
          <a:noFill/>
        </p:spPr>
        <p:txBody>
          <a:bodyPr wrap="square" lIns="91440" tIns="45720" rIns="91440" bIns="45720" rtlCol="0" anchor="t">
            <a:spAutoFit/>
          </a:bodyPr>
          <a:lstStyle/>
          <a:p>
            <a:r>
              <a:rPr lang="en-US" sz="7200" dirty="0"/>
              <a:t>**Please note: Replace wording with your own content (except headers). Use short bullet points (mini headlines, short description, no sentences, keep it simple but focused) in all boxes. Boxes will expand as you type. Please delete this box prior to submission. </a:t>
            </a:r>
            <a:endParaRPr lang="en-US" sz="16600" dirty="0">
              <a:solidFill>
                <a:srgbClr val="FF0000"/>
              </a:solidFill>
            </a:endParaRPr>
          </a:p>
        </p:txBody>
      </p:sp>
      <p:sp>
        <p:nvSpPr>
          <p:cNvPr id="4" name="TextBox 3"/>
          <p:cNvSpPr txBox="1"/>
          <p:nvPr/>
        </p:nvSpPr>
        <p:spPr>
          <a:xfrm>
            <a:off x="32781240" y="15404795"/>
            <a:ext cx="9223390" cy="13357503"/>
          </a:xfrm>
          <a:prstGeom prst="rect">
            <a:avLst/>
          </a:prstGeom>
          <a:noFill/>
        </p:spPr>
        <p:txBody>
          <a:bodyPr wrap="square" lIns="91440" tIns="45720" rIns="91440" bIns="45720" rtlCol="0" anchor="t">
            <a:spAutoFit/>
          </a:bodyPr>
          <a:lstStyle/>
          <a:p>
            <a:r>
              <a:rPr lang="en-US" sz="6600" dirty="0"/>
              <a:t>Insert photo, graphic or chart to increase visual appeal </a:t>
            </a:r>
            <a:endParaRPr lang="en-US" sz="6600" dirty="0">
              <a:solidFill>
                <a:srgbClr val="FF0000"/>
              </a:solidFill>
            </a:endParaRPr>
          </a:p>
          <a:p>
            <a:endParaRPr lang="en-US" sz="16600" dirty="0">
              <a:solidFill>
                <a:srgbClr val="FF0000"/>
              </a:solidFill>
            </a:endParaRPr>
          </a:p>
          <a:p>
            <a:endParaRPr lang="en-US" sz="16600" dirty="0">
              <a:solidFill>
                <a:srgbClr val="FF0000"/>
              </a:solidFill>
            </a:endParaRPr>
          </a:p>
          <a:p>
            <a:endParaRPr lang="en-US" sz="16600" dirty="0">
              <a:solidFill>
                <a:srgbClr val="FF0000"/>
              </a:solidFill>
            </a:endParaRPr>
          </a:p>
          <a:p>
            <a:endParaRPr lang="en-US" sz="16600" dirty="0">
              <a:solidFill>
                <a:srgbClr val="FF0000"/>
              </a:solidFill>
            </a:endParaRPr>
          </a:p>
        </p:txBody>
      </p:sp>
      <p:pic>
        <p:nvPicPr>
          <p:cNvPr id="5" name="Picture 4" descr="GCSE History wiki - &lt;strong&gt;Presentations&lt;/strong&g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109987" y="18307208"/>
            <a:ext cx="5059680" cy="673337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22954"/>
    </mc:Choice>
    <mc:Fallback xmlns="">
      <p:transition spd="slow" advTm="322954"/>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96e8f241-cc8d-4221-b094-4ccecba169aa">Approved</Statu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1759C38406C1B419479FF7443681429" ma:contentTypeVersion="8" ma:contentTypeDescription="Create a new document." ma:contentTypeScope="" ma:versionID="57e00f880d7f5af575b342630dc06bf3">
  <xsd:schema xmlns:xsd="http://www.w3.org/2001/XMLSchema" xmlns:xs="http://www.w3.org/2001/XMLSchema" xmlns:p="http://schemas.microsoft.com/office/2006/metadata/properties" xmlns:ns2="96e8f241-cc8d-4221-b094-4ccecba169aa" xmlns:ns3="e212fe98-0782-4834-a7b1-f097cd288f39" targetNamespace="http://schemas.microsoft.com/office/2006/metadata/properties" ma:root="true" ma:fieldsID="ec22522ebb579cf984a40744a40c0063" ns2:_="" ns3:_="">
    <xsd:import namespace="96e8f241-cc8d-4221-b094-4ccecba169aa"/>
    <xsd:import namespace="e212fe98-0782-4834-a7b1-f097cd288f39"/>
    <xsd:element name="properties">
      <xsd:complexType>
        <xsd:sequence>
          <xsd:element name="documentManagement">
            <xsd:complexType>
              <xsd:all>
                <xsd:element ref="ns2:Status" minOccurs="0"/>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e8f241-cc8d-4221-b094-4ccecba169aa" elementFormDefault="qualified">
    <xsd:import namespace="http://schemas.microsoft.com/office/2006/documentManagement/types"/>
    <xsd:import namespace="http://schemas.microsoft.com/office/infopath/2007/PartnerControls"/>
    <xsd:element name="Status" ma:index="8" nillable="true" ma:displayName="Status" ma:default="In Review" ma:format="Dropdown" ma:internalName="Status">
      <xsd:simpleType>
        <xsd:restriction base="dms:Choice">
          <xsd:enumeration value="In Review"/>
          <xsd:enumeration value="To CL"/>
          <xsd:enumeration value="Approved"/>
          <xsd:enumeration value="Submitted"/>
          <xsd:enumeration value="Completed"/>
        </xsd:restriction>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212fe98-0782-4834-a7b1-f097cd288f39"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0B1E936-56F1-4C05-8A09-F8DF14B12EDF}">
  <ds:schemaRefs>
    <ds:schemaRef ds:uri="http://schemas.microsoft.com/office/2006/documentManagement/types"/>
    <ds:schemaRef ds:uri="http://purl.org/dc/elements/1.1/"/>
    <ds:schemaRef ds:uri="http://purl.org/dc/dcmitype/"/>
    <ds:schemaRef ds:uri="http://schemas.openxmlformats.org/package/2006/metadata/core-properties"/>
    <ds:schemaRef ds:uri="http://schemas.microsoft.com/office/infopath/2007/PartnerControls"/>
    <ds:schemaRef ds:uri="http://schemas.microsoft.com/sharepoint/v3"/>
    <ds:schemaRef ds:uri="http://purl.org/dc/terms/"/>
    <ds:schemaRef ds:uri="ad9ebb02-cd78-4b6a-bdd0-8396b9ae5592"/>
    <ds:schemaRef ds:uri="35067113-324c-4ba2-ac3b-20c6a0aef241"/>
    <ds:schemaRef ds:uri="http://schemas.microsoft.com/office/2006/metadata/properties"/>
    <ds:schemaRef ds:uri="http://www.w3.org/XML/1998/namespace"/>
    <ds:schemaRef ds:uri="96e8f241-cc8d-4221-b094-4ccecba169aa"/>
  </ds:schemaRefs>
</ds:datastoreItem>
</file>

<file path=customXml/itemProps2.xml><?xml version="1.0" encoding="utf-8"?>
<ds:datastoreItem xmlns:ds="http://schemas.openxmlformats.org/officeDocument/2006/customXml" ds:itemID="{CD398404-121D-44EC-9DD9-CC96B91023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e8f241-cc8d-4221-b094-4ccecba169aa"/>
    <ds:schemaRef ds:uri="e212fe98-0782-4834-a7b1-f097cd288f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61A011-B280-4E2C-BFC9-BB0DCAC3FD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31</TotalTime>
  <Words>288</Words>
  <Application>Microsoft Office PowerPoint</Application>
  <PresentationFormat>Custom</PresentationFormat>
  <Paragraphs>37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Manager>Anne Marie Hodges</Manager>
  <Company>Chamberlain College of Nursing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NR707 Poster Presentation Template</dc:title>
  <dc:creator>Robin Dennison</dc:creator>
  <cp:keywords>Poster;DNP;NR707</cp:keywords>
  <cp:lastModifiedBy>Myers, Melissa</cp:lastModifiedBy>
  <cp:revision>53</cp:revision>
  <dcterms:created xsi:type="dcterms:W3CDTF">2011-05-15T14:27:18Z</dcterms:created>
  <dcterms:modified xsi:type="dcterms:W3CDTF">2022-02-16T19:04:20Z</dcterms:modified>
  <cp:category>DNP</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0x01010051759C38406C1B419479FF7443681429</vt:lpwstr>
  </property>
  <property fmtid="{D5CDD505-2E9C-101B-9397-08002B2CF9AE}" pid="3" name="_dlc_DocIdItemGuid">
    <vt:lpwstr>a7775b83-056e-4389-be6f-ee68a5d0ff21</vt:lpwstr>
  </property>
</Properties>
</file>