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0DC1B36-3755-2DD7-386A-029592EBD4EC}" name="Edens, Brooke" initials="BE" userId="S::BEdens@chamberlain.edu::a8f68e6f-8ff7-409b-9000-0ce617a98ea8" providerId="AD"/>
  <p188:author id="{7D4B9C9E-4382-6170-0566-7443AA702924}" name="Edens, Brooke" initials="EB" userId="S::KEdens@chamberlain.edu::a8f68e6f-8ff7-409b-9000-0ce617a98ea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59107" autoAdjust="0"/>
  </p:normalViewPr>
  <p:slideViewPr>
    <p:cSldViewPr snapToGrid="0">
      <p:cViewPr varScale="1">
        <p:scale>
          <a:sx n="57" d="100"/>
          <a:sy n="57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ens, Brooke" userId="a8f68e6f-8ff7-409b-9000-0ce617a98ea8" providerId="ADAL" clId="{80F83F86-6D84-41B8-B053-091E5599FEB0}"/>
    <pc:docChg chg="undo custSel modSld">
      <pc:chgData name="Edens, Brooke" userId="a8f68e6f-8ff7-409b-9000-0ce617a98ea8" providerId="ADAL" clId="{80F83F86-6D84-41B8-B053-091E5599FEB0}" dt="2024-03-05T14:48:53.669" v="2"/>
      <pc:docMkLst>
        <pc:docMk/>
      </pc:docMkLst>
      <pc:sldChg chg="modSp mod addCm">
        <pc:chgData name="Edens, Brooke" userId="a8f68e6f-8ff7-409b-9000-0ce617a98ea8" providerId="ADAL" clId="{80F83F86-6D84-41B8-B053-091E5599FEB0}" dt="2024-03-05T14:48:53.669" v="2"/>
        <pc:sldMkLst>
          <pc:docMk/>
          <pc:sldMk cId="1528890003" sldId="256"/>
        </pc:sldMkLst>
        <pc:picChg chg="mod">
          <ac:chgData name="Edens, Brooke" userId="a8f68e6f-8ff7-409b-9000-0ce617a98ea8" providerId="ADAL" clId="{80F83F86-6D84-41B8-B053-091E5599FEB0}" dt="2024-03-05T14:47:13.330" v="1" actId="1076"/>
          <ac:picMkLst>
            <pc:docMk/>
            <pc:sldMk cId="1528890003" sldId="256"/>
            <ac:picMk id="4" creationId="{0226BFA7-E875-292A-1FAE-134F687BCC74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Edens, Brooke" userId="a8f68e6f-8ff7-409b-9000-0ce617a98ea8" providerId="ADAL" clId="{80F83F86-6D84-41B8-B053-091E5599FEB0}" dt="2024-03-05T14:48:53.669" v="2"/>
              <pc2:cmMkLst xmlns:pc2="http://schemas.microsoft.com/office/powerpoint/2019/9/main/command">
                <pc:docMk/>
                <pc:sldMk cId="1528890003" sldId="256"/>
                <pc2:cmMk id="{894764AE-D813-4352-9DB3-360B1518FFC2}"/>
              </pc2:cmMkLst>
            </pc226:cmChg>
          </p:ext>
        </pc:extLst>
      </pc:sldChg>
    </pc:docChg>
  </pc:docChgLst>
  <pc:docChgLst>
    <pc:chgData name="Edens, Brooke" userId="a8f68e6f-8ff7-409b-9000-0ce617a98ea8" providerId="ADAL" clId="{6EE6376A-7B65-46E2-97A5-6B1F14374B29}"/>
    <pc:docChg chg="undo custSel addSld delSld modSld">
      <pc:chgData name="Edens, Brooke" userId="a8f68e6f-8ff7-409b-9000-0ce617a98ea8" providerId="ADAL" clId="{6EE6376A-7B65-46E2-97A5-6B1F14374B29}" dt="2024-02-23T17:47:48.684" v="4105" actId="47"/>
      <pc:docMkLst>
        <pc:docMk/>
      </pc:docMkLst>
      <pc:sldChg chg="addSp delSp modSp mod delDesignElem">
        <pc:chgData name="Edens, Brooke" userId="a8f68e6f-8ff7-409b-9000-0ce617a98ea8" providerId="ADAL" clId="{6EE6376A-7B65-46E2-97A5-6B1F14374B29}" dt="2024-02-23T17:30:23.570" v="2636" actId="20577"/>
        <pc:sldMkLst>
          <pc:docMk/>
          <pc:sldMk cId="1528890003" sldId="256"/>
        </pc:sldMkLst>
        <pc:spChg chg="mod">
          <ac:chgData name="Edens, Brooke" userId="a8f68e6f-8ff7-409b-9000-0ce617a98ea8" providerId="ADAL" clId="{6EE6376A-7B65-46E2-97A5-6B1F14374B29}" dt="2024-02-23T17:28:05.186" v="2492" actId="122"/>
          <ac:spMkLst>
            <pc:docMk/>
            <pc:sldMk cId="1528890003" sldId="256"/>
            <ac:spMk id="2" creationId="{97D4F66A-4959-7E86-212A-DA9BC87612B8}"/>
          </ac:spMkLst>
        </pc:spChg>
        <pc:spChg chg="add mod">
          <ac:chgData name="Edens, Brooke" userId="a8f68e6f-8ff7-409b-9000-0ce617a98ea8" providerId="ADAL" clId="{6EE6376A-7B65-46E2-97A5-6B1F14374B29}" dt="2024-02-23T17:30:23.570" v="2636" actId="20577"/>
          <ac:spMkLst>
            <pc:docMk/>
            <pc:sldMk cId="1528890003" sldId="256"/>
            <ac:spMk id="3" creationId="{50E49267-B10F-CC06-6496-08BBDA7F21A1}"/>
          </ac:spMkLst>
        </pc:spChg>
        <pc:spChg chg="mod">
          <ac:chgData name="Edens, Brooke" userId="a8f68e6f-8ff7-409b-9000-0ce617a98ea8" providerId="ADAL" clId="{6EE6376A-7B65-46E2-97A5-6B1F14374B29}" dt="2024-02-23T17:30:00.654" v="2604" actId="2711"/>
          <ac:spMkLst>
            <pc:docMk/>
            <pc:sldMk cId="1528890003" sldId="256"/>
            <ac:spMk id="6" creationId="{DD82D100-F6E5-46E7-1C5D-963A225FEFD9}"/>
          </ac:spMkLst>
        </pc:spChg>
        <pc:spChg chg="add del">
          <ac:chgData name="Edens, Brooke" userId="a8f68e6f-8ff7-409b-9000-0ce617a98ea8" providerId="ADAL" clId="{6EE6376A-7B65-46E2-97A5-6B1F14374B29}" dt="2024-02-23T17:26:31.984" v="2459" actId="26606"/>
          <ac:spMkLst>
            <pc:docMk/>
            <pc:sldMk cId="1528890003" sldId="256"/>
            <ac:spMk id="9" creationId="{19D32F93-50AC-4C46-A5DB-291C60DDB7BD}"/>
          </ac:spMkLst>
        </pc:spChg>
        <pc:spChg chg="add del">
          <ac:chgData name="Edens, Brooke" userId="a8f68e6f-8ff7-409b-9000-0ce617a98ea8" providerId="ADAL" clId="{6EE6376A-7B65-46E2-97A5-6B1F14374B29}" dt="2024-02-23T17:26:31.984" v="2459" actId="26606"/>
          <ac:spMkLst>
            <pc:docMk/>
            <pc:sldMk cId="1528890003" sldId="256"/>
            <ac:spMk id="11" creationId="{827DC2C4-B485-428A-BF4A-472D2967F47F}"/>
          </ac:spMkLst>
        </pc:spChg>
        <pc:spChg chg="add del">
          <ac:chgData name="Edens, Brooke" userId="a8f68e6f-8ff7-409b-9000-0ce617a98ea8" providerId="ADAL" clId="{6EE6376A-7B65-46E2-97A5-6B1F14374B29}" dt="2024-02-23T17:26:31.984" v="2459" actId="26606"/>
          <ac:spMkLst>
            <pc:docMk/>
            <pc:sldMk cId="1528890003" sldId="256"/>
            <ac:spMk id="13" creationId="{EE04B5EB-F158-4507-90DD-BD23620C7CC9}"/>
          </ac:spMkLst>
        </pc:spChg>
        <pc:spChg chg="add del">
          <ac:chgData name="Edens, Brooke" userId="a8f68e6f-8ff7-409b-9000-0ce617a98ea8" providerId="ADAL" clId="{6EE6376A-7B65-46E2-97A5-6B1F14374B29}" dt="2024-02-23T17:26:41.608" v="2461" actId="26606"/>
          <ac:spMkLst>
            <pc:docMk/>
            <pc:sldMk cId="1528890003" sldId="256"/>
            <ac:spMk id="18" creationId="{D7A453D2-15D8-4403-815F-291FA16340D9}"/>
          </ac:spMkLst>
        </pc:spChg>
        <pc:spChg chg="add del">
          <ac:chgData name="Edens, Brooke" userId="a8f68e6f-8ff7-409b-9000-0ce617a98ea8" providerId="ADAL" clId="{6EE6376A-7B65-46E2-97A5-6B1F14374B29}" dt="2024-02-23T17:26:41.608" v="2461" actId="26606"/>
          <ac:spMkLst>
            <pc:docMk/>
            <pc:sldMk cId="1528890003" sldId="256"/>
            <ac:spMk id="20" creationId="{8161EA6B-09CA-445B-AB0D-8DF76FA92DEF}"/>
          </ac:spMkLst>
        </pc:spChg>
        <pc:spChg chg="add del">
          <ac:chgData name="Edens, Brooke" userId="a8f68e6f-8ff7-409b-9000-0ce617a98ea8" providerId="ADAL" clId="{6EE6376A-7B65-46E2-97A5-6B1F14374B29}" dt="2024-02-23T17:26:41.608" v="2461" actId="26606"/>
          <ac:spMkLst>
            <pc:docMk/>
            <pc:sldMk cId="1528890003" sldId="256"/>
            <ac:spMk id="30" creationId="{B8114C98-A349-4111-A123-E8EAB86ABE30}"/>
          </ac:spMkLst>
        </pc:spChg>
        <pc:spChg chg="add del">
          <ac:chgData name="Edens, Brooke" userId="a8f68e6f-8ff7-409b-9000-0ce617a98ea8" providerId="ADAL" clId="{6EE6376A-7B65-46E2-97A5-6B1F14374B29}" dt="2024-02-23T17:26:41.608" v="2461" actId="26606"/>
          <ac:spMkLst>
            <pc:docMk/>
            <pc:sldMk cId="1528890003" sldId="256"/>
            <ac:spMk id="38" creationId="{E2D3D3F2-ABBB-4453-B1C5-1BEBF7E4DD56}"/>
          </ac:spMkLst>
        </pc:spChg>
        <pc:spChg chg="add del">
          <ac:chgData name="Edens, Brooke" userId="a8f68e6f-8ff7-409b-9000-0ce617a98ea8" providerId="ADAL" clId="{6EE6376A-7B65-46E2-97A5-6B1F14374B29}" dt="2024-02-23T17:26:41.608" v="2461" actId="26606"/>
          <ac:spMkLst>
            <pc:docMk/>
            <pc:sldMk cId="1528890003" sldId="256"/>
            <ac:spMk id="52" creationId="{773AEA78-C03B-40B7-9D11-DC022119D577}"/>
          </ac:spMkLst>
        </pc:spChg>
        <pc:spChg chg="add del">
          <ac:chgData name="Edens, Brooke" userId="a8f68e6f-8ff7-409b-9000-0ce617a98ea8" providerId="ADAL" clId="{6EE6376A-7B65-46E2-97A5-6B1F14374B29}" dt="2024-02-23T17:27:53.251" v="2488" actId="26606"/>
          <ac:spMkLst>
            <pc:docMk/>
            <pc:sldMk cId="1528890003" sldId="256"/>
            <ac:spMk id="57" creationId="{2596F992-698C-48C0-9D89-70DA4CE927EF}"/>
          </ac:spMkLst>
        </pc:spChg>
        <pc:spChg chg="add del">
          <ac:chgData name="Edens, Brooke" userId="a8f68e6f-8ff7-409b-9000-0ce617a98ea8" providerId="ADAL" clId="{6EE6376A-7B65-46E2-97A5-6B1F14374B29}" dt="2024-02-23T17:27:53.251" v="2488" actId="26606"/>
          <ac:spMkLst>
            <pc:docMk/>
            <pc:sldMk cId="1528890003" sldId="256"/>
            <ac:spMk id="59" creationId="{E7BFF8DC-0AE7-4AD2-9B28-2E5F26D62C30}"/>
          </ac:spMkLst>
        </pc:spChg>
        <pc:spChg chg="add del">
          <ac:chgData name="Edens, Brooke" userId="a8f68e6f-8ff7-409b-9000-0ce617a98ea8" providerId="ADAL" clId="{6EE6376A-7B65-46E2-97A5-6B1F14374B29}" dt="2024-02-23T17:27:53.251" v="2488" actId="26606"/>
          <ac:spMkLst>
            <pc:docMk/>
            <pc:sldMk cId="1528890003" sldId="256"/>
            <ac:spMk id="61" creationId="{7E0162AD-C6E5-4BF8-A453-76ADB36877D3}"/>
          </ac:spMkLst>
        </pc:spChg>
        <pc:spChg chg="add">
          <ac:chgData name="Edens, Brooke" userId="a8f68e6f-8ff7-409b-9000-0ce617a98ea8" providerId="ADAL" clId="{6EE6376A-7B65-46E2-97A5-6B1F14374B29}" dt="2024-02-23T17:27:53.251" v="2488" actId="26606"/>
          <ac:spMkLst>
            <pc:docMk/>
            <pc:sldMk cId="1528890003" sldId="256"/>
            <ac:spMk id="66" creationId="{66E48AFA-8884-4F68-A44F-D2C1E8609C5A}"/>
          </ac:spMkLst>
        </pc:spChg>
        <pc:spChg chg="add">
          <ac:chgData name="Edens, Brooke" userId="a8f68e6f-8ff7-409b-9000-0ce617a98ea8" providerId="ADAL" clId="{6EE6376A-7B65-46E2-97A5-6B1F14374B29}" dt="2024-02-23T17:27:53.251" v="2488" actId="26606"/>
          <ac:spMkLst>
            <pc:docMk/>
            <pc:sldMk cId="1528890003" sldId="256"/>
            <ac:spMk id="68" creationId="{969D19A6-08CB-498C-93EC-3FFB021FC68A}"/>
          </ac:spMkLst>
        </pc:spChg>
        <pc:grpChg chg="add del">
          <ac:chgData name="Edens, Brooke" userId="a8f68e6f-8ff7-409b-9000-0ce617a98ea8" providerId="ADAL" clId="{6EE6376A-7B65-46E2-97A5-6B1F14374B29}" dt="2024-02-23T17:26:41.608" v="2461" actId="26606"/>
          <ac:grpSpMkLst>
            <pc:docMk/>
            <pc:sldMk cId="1528890003" sldId="256"/>
            <ac:grpSpMk id="22" creationId="{913B067F-3154-4968-A886-DF93A787EC44}"/>
          </ac:grpSpMkLst>
        </pc:grpChg>
        <pc:grpChg chg="add del">
          <ac:chgData name="Edens, Brooke" userId="a8f68e6f-8ff7-409b-9000-0ce617a98ea8" providerId="ADAL" clId="{6EE6376A-7B65-46E2-97A5-6B1F14374B29}" dt="2024-02-23T17:26:41.608" v="2461" actId="26606"/>
          <ac:grpSpMkLst>
            <pc:docMk/>
            <pc:sldMk cId="1528890003" sldId="256"/>
            <ac:grpSpMk id="32" creationId="{670FB431-AE18-414D-92F4-1D12D1991152}"/>
          </ac:grpSpMkLst>
        </pc:grpChg>
        <pc:grpChg chg="add del">
          <ac:chgData name="Edens, Brooke" userId="a8f68e6f-8ff7-409b-9000-0ce617a98ea8" providerId="ADAL" clId="{6EE6376A-7B65-46E2-97A5-6B1F14374B29}" dt="2024-02-23T17:26:41.608" v="2461" actId="26606"/>
          <ac:grpSpMkLst>
            <pc:docMk/>
            <pc:sldMk cId="1528890003" sldId="256"/>
            <ac:grpSpMk id="40" creationId="{8214E4A5-A0D2-42C4-8D14-D2A7E495F041}"/>
          </ac:grpSpMkLst>
        </pc:grpChg>
        <pc:grpChg chg="add del">
          <ac:chgData name="Edens, Brooke" userId="a8f68e6f-8ff7-409b-9000-0ce617a98ea8" providerId="ADAL" clId="{6EE6376A-7B65-46E2-97A5-6B1F14374B29}" dt="2024-02-23T17:26:41.608" v="2461" actId="26606"/>
          <ac:grpSpMkLst>
            <pc:docMk/>
            <pc:sldMk cId="1528890003" sldId="256"/>
            <ac:grpSpMk id="46" creationId="{1F4E1649-4D1F-4A91-AF97-A254BFDD524D}"/>
          </ac:grpSpMkLst>
        </pc:grpChg>
        <pc:picChg chg="mod ord">
          <ac:chgData name="Edens, Brooke" userId="a8f68e6f-8ff7-409b-9000-0ce617a98ea8" providerId="ADAL" clId="{6EE6376A-7B65-46E2-97A5-6B1F14374B29}" dt="2024-02-23T17:27:53.251" v="2488" actId="26606"/>
          <ac:picMkLst>
            <pc:docMk/>
            <pc:sldMk cId="1528890003" sldId="256"/>
            <ac:picMk id="4" creationId="{0226BFA7-E875-292A-1FAE-134F687BCC74}"/>
          </ac:picMkLst>
        </pc:picChg>
      </pc:sldChg>
      <pc:sldChg chg="addSp delSp modSp new mod setBg modNotesTx">
        <pc:chgData name="Edens, Brooke" userId="a8f68e6f-8ff7-409b-9000-0ce617a98ea8" providerId="ADAL" clId="{6EE6376A-7B65-46E2-97A5-6B1F14374B29}" dt="2024-02-23T17:37:52.787" v="3278" actId="20577"/>
        <pc:sldMkLst>
          <pc:docMk/>
          <pc:sldMk cId="173914661" sldId="257"/>
        </pc:sldMkLst>
        <pc:spChg chg="mod">
          <ac:chgData name="Edens, Brooke" userId="a8f68e6f-8ff7-409b-9000-0ce617a98ea8" providerId="ADAL" clId="{6EE6376A-7B65-46E2-97A5-6B1F14374B29}" dt="2024-02-23T17:30:37.506" v="2639" actId="1076"/>
          <ac:spMkLst>
            <pc:docMk/>
            <pc:sldMk cId="173914661" sldId="257"/>
            <ac:spMk id="2" creationId="{FFB9AB82-29EA-E003-8A9A-CE8D910CB7CB}"/>
          </ac:spMkLst>
        </pc:spChg>
        <pc:spChg chg="mod">
          <ac:chgData name="Edens, Brooke" userId="a8f68e6f-8ff7-409b-9000-0ce617a98ea8" providerId="ADAL" clId="{6EE6376A-7B65-46E2-97A5-6B1F14374B29}" dt="2024-02-23T17:30:42.656" v="2640" actId="14100"/>
          <ac:spMkLst>
            <pc:docMk/>
            <pc:sldMk cId="173914661" sldId="257"/>
            <ac:spMk id="3" creationId="{489FBE3E-451C-8478-FCC3-9EA6D26F9607}"/>
          </ac:spMkLst>
        </pc:spChg>
        <pc:spChg chg="add del">
          <ac:chgData name="Edens, Brooke" userId="a8f68e6f-8ff7-409b-9000-0ce617a98ea8" providerId="ADAL" clId="{6EE6376A-7B65-46E2-97A5-6B1F14374B29}" dt="2024-02-23T17:26:37.044" v="2460" actId="26606"/>
          <ac:spMkLst>
            <pc:docMk/>
            <pc:sldMk cId="173914661" sldId="257"/>
            <ac:spMk id="8" creationId="{907EF6B7-1338-4443-8C46-6A318D952DFD}"/>
          </ac:spMkLst>
        </pc:spChg>
        <pc:spChg chg="add del">
          <ac:chgData name="Edens, Brooke" userId="a8f68e6f-8ff7-409b-9000-0ce617a98ea8" providerId="ADAL" clId="{6EE6376A-7B65-46E2-97A5-6B1F14374B29}" dt="2024-02-23T17:26:37.044" v="2460" actId="26606"/>
          <ac:spMkLst>
            <pc:docMk/>
            <pc:sldMk cId="173914661" sldId="257"/>
            <ac:spMk id="10" creationId="{DAAE4CDD-124C-4DCF-9584-B6033B545DD5}"/>
          </ac:spMkLst>
        </pc:spChg>
        <pc:spChg chg="add del">
          <ac:chgData name="Edens, Brooke" userId="a8f68e6f-8ff7-409b-9000-0ce617a98ea8" providerId="ADAL" clId="{6EE6376A-7B65-46E2-97A5-6B1F14374B29}" dt="2024-02-23T17:26:37.044" v="2460" actId="26606"/>
          <ac:spMkLst>
            <pc:docMk/>
            <pc:sldMk cId="173914661" sldId="257"/>
            <ac:spMk id="12" creationId="{081E4A58-353D-44AE-B2FC-2A74E2E400F7}"/>
          </ac:spMkLst>
        </pc:spChg>
        <pc:spChg chg="add del">
          <ac:chgData name="Edens, Brooke" userId="a8f68e6f-8ff7-409b-9000-0ce617a98ea8" providerId="ADAL" clId="{6EE6376A-7B65-46E2-97A5-6B1F14374B29}" dt="2024-02-23T17:26:56.020" v="2465" actId="26606"/>
          <ac:spMkLst>
            <pc:docMk/>
            <pc:sldMk cId="173914661" sldId="257"/>
            <ac:spMk id="17" creationId="{081EA652-8C6A-4E69-BEB9-170809474553}"/>
          </ac:spMkLst>
        </pc:spChg>
        <pc:spChg chg="add del">
          <ac:chgData name="Edens, Brooke" userId="a8f68e6f-8ff7-409b-9000-0ce617a98ea8" providerId="ADAL" clId="{6EE6376A-7B65-46E2-97A5-6B1F14374B29}" dt="2024-02-23T17:26:56.020" v="2465" actId="26606"/>
          <ac:spMkLst>
            <pc:docMk/>
            <pc:sldMk cId="173914661" sldId="257"/>
            <ac:spMk id="19" creationId="{5298780A-33B9-4EA2-8F67-DE68AD62841B}"/>
          </ac:spMkLst>
        </pc:spChg>
        <pc:spChg chg="add del">
          <ac:chgData name="Edens, Brooke" userId="a8f68e6f-8ff7-409b-9000-0ce617a98ea8" providerId="ADAL" clId="{6EE6376A-7B65-46E2-97A5-6B1F14374B29}" dt="2024-02-23T17:26:56.020" v="2465" actId="26606"/>
          <ac:spMkLst>
            <pc:docMk/>
            <pc:sldMk cId="173914661" sldId="257"/>
            <ac:spMk id="21" creationId="{7F488E8B-4E1E-4402-8935-D4E6C02615C7}"/>
          </ac:spMkLst>
        </pc:spChg>
        <pc:spChg chg="add">
          <ac:chgData name="Edens, Brooke" userId="a8f68e6f-8ff7-409b-9000-0ce617a98ea8" providerId="ADAL" clId="{6EE6376A-7B65-46E2-97A5-6B1F14374B29}" dt="2024-02-23T17:26:56.020" v="2465" actId="26606"/>
          <ac:spMkLst>
            <pc:docMk/>
            <pc:sldMk cId="173914661" sldId="257"/>
            <ac:spMk id="28" creationId="{081EA652-8C6A-4E69-BEB9-170809474553}"/>
          </ac:spMkLst>
        </pc:spChg>
        <pc:spChg chg="add">
          <ac:chgData name="Edens, Brooke" userId="a8f68e6f-8ff7-409b-9000-0ce617a98ea8" providerId="ADAL" clId="{6EE6376A-7B65-46E2-97A5-6B1F14374B29}" dt="2024-02-23T17:26:56.020" v="2465" actId="26606"/>
          <ac:spMkLst>
            <pc:docMk/>
            <pc:sldMk cId="173914661" sldId="257"/>
            <ac:spMk id="30" creationId="{5298780A-33B9-4EA2-8F67-DE68AD62841B}"/>
          </ac:spMkLst>
        </pc:spChg>
        <pc:spChg chg="add">
          <ac:chgData name="Edens, Brooke" userId="a8f68e6f-8ff7-409b-9000-0ce617a98ea8" providerId="ADAL" clId="{6EE6376A-7B65-46E2-97A5-6B1F14374B29}" dt="2024-02-23T17:26:56.020" v="2465" actId="26606"/>
          <ac:spMkLst>
            <pc:docMk/>
            <pc:sldMk cId="173914661" sldId="257"/>
            <ac:spMk id="32" creationId="{7F488E8B-4E1E-4402-8935-D4E6C02615C7}"/>
          </ac:spMkLst>
        </pc:spChg>
        <pc:cxnChg chg="add del">
          <ac:chgData name="Edens, Brooke" userId="a8f68e6f-8ff7-409b-9000-0ce617a98ea8" providerId="ADAL" clId="{6EE6376A-7B65-46E2-97A5-6B1F14374B29}" dt="2024-02-23T17:26:56.020" v="2465" actId="26606"/>
          <ac:cxnSpMkLst>
            <pc:docMk/>
            <pc:sldMk cId="173914661" sldId="257"/>
            <ac:cxnSpMk id="23" creationId="{23AAC9B5-8015-485C-ACF9-A750390E9A56}"/>
          </ac:cxnSpMkLst>
        </pc:cxnChg>
      </pc:sldChg>
      <pc:sldChg chg="addSp delSp modSp new mod setBg addAnim modAnim modNotesTx">
        <pc:chgData name="Edens, Brooke" userId="a8f68e6f-8ff7-409b-9000-0ce617a98ea8" providerId="ADAL" clId="{6EE6376A-7B65-46E2-97A5-6B1F14374B29}" dt="2024-02-23T17:37:43.691" v="3257" actId="20577"/>
        <pc:sldMkLst>
          <pc:docMk/>
          <pc:sldMk cId="2718412863" sldId="258"/>
        </pc:sldMkLst>
        <pc:spChg chg="mod">
          <ac:chgData name="Edens, Brooke" userId="a8f68e6f-8ff7-409b-9000-0ce617a98ea8" providerId="ADAL" clId="{6EE6376A-7B65-46E2-97A5-6B1F14374B29}" dt="2024-02-23T17:30:49.805" v="2643" actId="1076"/>
          <ac:spMkLst>
            <pc:docMk/>
            <pc:sldMk cId="2718412863" sldId="258"/>
            <ac:spMk id="2" creationId="{C582ED7A-06CA-18E8-40E1-FA573AB525D6}"/>
          </ac:spMkLst>
        </pc:spChg>
        <pc:spChg chg="mod">
          <ac:chgData name="Edens, Brooke" userId="a8f68e6f-8ff7-409b-9000-0ce617a98ea8" providerId="ADAL" clId="{6EE6376A-7B65-46E2-97A5-6B1F14374B29}" dt="2024-02-23T17:31:40.028" v="2658" actId="12"/>
          <ac:spMkLst>
            <pc:docMk/>
            <pc:sldMk cId="2718412863" sldId="258"/>
            <ac:spMk id="3" creationId="{B672E379-AF94-5ABA-ED21-C1DFB8E124EC}"/>
          </ac:spMkLst>
        </pc:spChg>
        <pc:spChg chg="add del">
          <ac:chgData name="Edens, Brooke" userId="a8f68e6f-8ff7-409b-9000-0ce617a98ea8" providerId="ADAL" clId="{6EE6376A-7B65-46E2-97A5-6B1F14374B29}" dt="2024-02-23T17:26:47.961" v="2464" actId="26606"/>
          <ac:spMkLst>
            <pc:docMk/>
            <pc:sldMk cId="2718412863" sldId="258"/>
            <ac:spMk id="8" creationId="{907EF6B7-1338-4443-8C46-6A318D952DFD}"/>
          </ac:spMkLst>
        </pc:spChg>
        <pc:spChg chg="add del">
          <ac:chgData name="Edens, Brooke" userId="a8f68e6f-8ff7-409b-9000-0ce617a98ea8" providerId="ADAL" clId="{6EE6376A-7B65-46E2-97A5-6B1F14374B29}" dt="2024-02-23T17:26:47.961" v="2464" actId="26606"/>
          <ac:spMkLst>
            <pc:docMk/>
            <pc:sldMk cId="2718412863" sldId="258"/>
            <ac:spMk id="10" creationId="{DAAE4CDD-124C-4DCF-9584-B6033B545DD5}"/>
          </ac:spMkLst>
        </pc:spChg>
        <pc:spChg chg="add del">
          <ac:chgData name="Edens, Brooke" userId="a8f68e6f-8ff7-409b-9000-0ce617a98ea8" providerId="ADAL" clId="{6EE6376A-7B65-46E2-97A5-6B1F14374B29}" dt="2024-02-23T17:26:47.961" v="2464" actId="26606"/>
          <ac:spMkLst>
            <pc:docMk/>
            <pc:sldMk cId="2718412863" sldId="258"/>
            <ac:spMk id="12" creationId="{081E4A58-353D-44AE-B2FC-2A74E2E400F7}"/>
          </ac:spMkLst>
        </pc:spChg>
        <pc:spChg chg="add del">
          <ac:chgData name="Edens, Brooke" userId="a8f68e6f-8ff7-409b-9000-0ce617a98ea8" providerId="ADAL" clId="{6EE6376A-7B65-46E2-97A5-6B1F14374B29}" dt="2024-02-23T17:26:47.961" v="2463" actId="26606"/>
          <ac:spMkLst>
            <pc:docMk/>
            <pc:sldMk cId="2718412863" sldId="258"/>
            <ac:spMk id="17" creationId="{934F1179-B481-4F9E-BCA3-AFB972070F83}"/>
          </ac:spMkLst>
        </pc:spChg>
        <pc:spChg chg="add del">
          <ac:chgData name="Edens, Brooke" userId="a8f68e6f-8ff7-409b-9000-0ce617a98ea8" providerId="ADAL" clId="{6EE6376A-7B65-46E2-97A5-6B1F14374B29}" dt="2024-02-23T17:26:47.961" v="2463" actId="26606"/>
          <ac:spMkLst>
            <pc:docMk/>
            <pc:sldMk cId="2718412863" sldId="258"/>
            <ac:spMk id="19" creationId="{827DC2C4-B485-428A-BF4A-472D2967F47F}"/>
          </ac:spMkLst>
        </pc:spChg>
        <pc:spChg chg="add del">
          <ac:chgData name="Edens, Brooke" userId="a8f68e6f-8ff7-409b-9000-0ce617a98ea8" providerId="ADAL" clId="{6EE6376A-7B65-46E2-97A5-6B1F14374B29}" dt="2024-02-23T17:26:47.961" v="2463" actId="26606"/>
          <ac:spMkLst>
            <pc:docMk/>
            <pc:sldMk cId="2718412863" sldId="258"/>
            <ac:spMk id="21" creationId="{EE04B5EB-F158-4507-90DD-BD23620C7CC9}"/>
          </ac:spMkLst>
        </pc:spChg>
        <pc:spChg chg="add del">
          <ac:chgData name="Edens, Brooke" userId="a8f68e6f-8ff7-409b-9000-0ce617a98ea8" providerId="ADAL" clId="{6EE6376A-7B65-46E2-97A5-6B1F14374B29}" dt="2024-02-23T17:26:58.658" v="2466" actId="26606"/>
          <ac:spMkLst>
            <pc:docMk/>
            <pc:sldMk cId="2718412863" sldId="258"/>
            <ac:spMk id="24" creationId="{879EECFE-814E-4B68-96A7-86A795BD22F7}"/>
          </ac:spMkLst>
        </pc:spChg>
        <pc:spChg chg="add del">
          <ac:chgData name="Edens, Brooke" userId="a8f68e6f-8ff7-409b-9000-0ce617a98ea8" providerId="ADAL" clId="{6EE6376A-7B65-46E2-97A5-6B1F14374B29}" dt="2024-02-23T17:26:58.658" v="2466" actId="26606"/>
          <ac:spMkLst>
            <pc:docMk/>
            <pc:sldMk cId="2718412863" sldId="258"/>
            <ac:spMk id="25" creationId="{AF180F00-B4B2-4196-BB1C-ECD21B03F0A9}"/>
          </ac:spMkLst>
        </pc:spChg>
        <pc:spChg chg="add del">
          <ac:chgData name="Edens, Brooke" userId="a8f68e6f-8ff7-409b-9000-0ce617a98ea8" providerId="ADAL" clId="{6EE6376A-7B65-46E2-97A5-6B1F14374B29}" dt="2024-02-23T17:26:58.658" v="2466" actId="26606"/>
          <ac:spMkLst>
            <pc:docMk/>
            <pc:sldMk cId="2718412863" sldId="258"/>
            <ac:spMk id="26" creationId="{EE04B5EB-F158-4507-90DD-BD23620C7CC9}"/>
          </ac:spMkLst>
        </pc:spChg>
        <pc:spChg chg="add">
          <ac:chgData name="Edens, Brooke" userId="a8f68e6f-8ff7-409b-9000-0ce617a98ea8" providerId="ADAL" clId="{6EE6376A-7B65-46E2-97A5-6B1F14374B29}" dt="2024-02-23T17:26:58.658" v="2466" actId="26606"/>
          <ac:spMkLst>
            <pc:docMk/>
            <pc:sldMk cId="2718412863" sldId="258"/>
            <ac:spMk id="31" creationId="{081EA652-8C6A-4E69-BEB9-170809474553}"/>
          </ac:spMkLst>
        </pc:spChg>
        <pc:spChg chg="add">
          <ac:chgData name="Edens, Brooke" userId="a8f68e6f-8ff7-409b-9000-0ce617a98ea8" providerId="ADAL" clId="{6EE6376A-7B65-46E2-97A5-6B1F14374B29}" dt="2024-02-23T17:26:58.658" v="2466" actId="26606"/>
          <ac:spMkLst>
            <pc:docMk/>
            <pc:sldMk cId="2718412863" sldId="258"/>
            <ac:spMk id="33" creationId="{5298780A-33B9-4EA2-8F67-DE68AD62841B}"/>
          </ac:spMkLst>
        </pc:spChg>
        <pc:spChg chg="add">
          <ac:chgData name="Edens, Brooke" userId="a8f68e6f-8ff7-409b-9000-0ce617a98ea8" providerId="ADAL" clId="{6EE6376A-7B65-46E2-97A5-6B1F14374B29}" dt="2024-02-23T17:26:58.658" v="2466" actId="26606"/>
          <ac:spMkLst>
            <pc:docMk/>
            <pc:sldMk cId="2718412863" sldId="258"/>
            <ac:spMk id="35" creationId="{7F488E8B-4E1E-4402-8935-D4E6C02615C7}"/>
          </ac:spMkLst>
        </pc:spChg>
        <pc:cxnChg chg="add del">
          <ac:chgData name="Edens, Brooke" userId="a8f68e6f-8ff7-409b-9000-0ce617a98ea8" providerId="ADAL" clId="{6EE6376A-7B65-46E2-97A5-6B1F14374B29}" dt="2024-02-23T17:26:58.658" v="2466" actId="26606"/>
          <ac:cxnSpMkLst>
            <pc:docMk/>
            <pc:sldMk cId="2718412863" sldId="258"/>
            <ac:cxnSpMk id="23" creationId="{BDF0D3DE-EC74-4C9F-AFA1-DC5CE5236B1F}"/>
          </ac:cxnSpMkLst>
        </pc:cxnChg>
      </pc:sldChg>
      <pc:sldChg chg="addSp delSp modSp new mod setBg modNotesTx">
        <pc:chgData name="Edens, Brooke" userId="a8f68e6f-8ff7-409b-9000-0ce617a98ea8" providerId="ADAL" clId="{6EE6376A-7B65-46E2-97A5-6B1F14374B29}" dt="2024-02-23T17:38:00.124" v="3291" actId="20577"/>
        <pc:sldMkLst>
          <pc:docMk/>
          <pc:sldMk cId="450703335" sldId="259"/>
        </pc:sldMkLst>
        <pc:spChg chg="mod">
          <ac:chgData name="Edens, Brooke" userId="a8f68e6f-8ff7-409b-9000-0ce617a98ea8" providerId="ADAL" clId="{6EE6376A-7B65-46E2-97A5-6B1F14374B29}" dt="2024-02-23T17:30:58.620" v="2647" actId="1076"/>
          <ac:spMkLst>
            <pc:docMk/>
            <pc:sldMk cId="450703335" sldId="259"/>
            <ac:spMk id="2" creationId="{FFE0EB1E-BA63-E240-B88F-5C4673412476}"/>
          </ac:spMkLst>
        </pc:spChg>
        <pc:spChg chg="mod">
          <ac:chgData name="Edens, Brooke" userId="a8f68e6f-8ff7-409b-9000-0ce617a98ea8" providerId="ADAL" clId="{6EE6376A-7B65-46E2-97A5-6B1F14374B29}" dt="2024-02-23T17:31:42.390" v="2659" actId="12"/>
          <ac:spMkLst>
            <pc:docMk/>
            <pc:sldMk cId="450703335" sldId="259"/>
            <ac:spMk id="3" creationId="{DB741469-9F4D-D081-C809-8C40106A0C9D}"/>
          </ac:spMkLst>
        </pc:spChg>
        <pc:spChg chg="add del">
          <ac:chgData name="Edens, Brooke" userId="a8f68e6f-8ff7-409b-9000-0ce617a98ea8" providerId="ADAL" clId="{6EE6376A-7B65-46E2-97A5-6B1F14374B29}" dt="2024-02-23T17:27:00.962" v="2467" actId="26606"/>
          <ac:spMkLst>
            <pc:docMk/>
            <pc:sldMk cId="450703335" sldId="259"/>
            <ac:spMk id="8" creationId="{907EF6B7-1338-4443-8C46-6A318D952DFD}"/>
          </ac:spMkLst>
        </pc:spChg>
        <pc:spChg chg="add del">
          <ac:chgData name="Edens, Brooke" userId="a8f68e6f-8ff7-409b-9000-0ce617a98ea8" providerId="ADAL" clId="{6EE6376A-7B65-46E2-97A5-6B1F14374B29}" dt="2024-02-23T17:27:00.962" v="2467" actId="26606"/>
          <ac:spMkLst>
            <pc:docMk/>
            <pc:sldMk cId="450703335" sldId="259"/>
            <ac:spMk id="10" creationId="{DAAE4CDD-124C-4DCF-9584-B6033B545DD5}"/>
          </ac:spMkLst>
        </pc:spChg>
        <pc:spChg chg="add del">
          <ac:chgData name="Edens, Brooke" userId="a8f68e6f-8ff7-409b-9000-0ce617a98ea8" providerId="ADAL" clId="{6EE6376A-7B65-46E2-97A5-6B1F14374B29}" dt="2024-02-23T17:27:00.962" v="2467" actId="26606"/>
          <ac:spMkLst>
            <pc:docMk/>
            <pc:sldMk cId="450703335" sldId="259"/>
            <ac:spMk id="12" creationId="{081E4A58-353D-44AE-B2FC-2A74E2E400F7}"/>
          </ac:spMkLst>
        </pc:spChg>
        <pc:spChg chg="add">
          <ac:chgData name="Edens, Brooke" userId="a8f68e6f-8ff7-409b-9000-0ce617a98ea8" providerId="ADAL" clId="{6EE6376A-7B65-46E2-97A5-6B1F14374B29}" dt="2024-02-23T17:27:00.962" v="2467" actId="26606"/>
          <ac:spMkLst>
            <pc:docMk/>
            <pc:sldMk cId="450703335" sldId="259"/>
            <ac:spMk id="17" creationId="{081EA652-8C6A-4E69-BEB9-170809474553}"/>
          </ac:spMkLst>
        </pc:spChg>
        <pc:spChg chg="add">
          <ac:chgData name="Edens, Brooke" userId="a8f68e6f-8ff7-409b-9000-0ce617a98ea8" providerId="ADAL" clId="{6EE6376A-7B65-46E2-97A5-6B1F14374B29}" dt="2024-02-23T17:27:00.962" v="2467" actId="26606"/>
          <ac:spMkLst>
            <pc:docMk/>
            <pc:sldMk cId="450703335" sldId="259"/>
            <ac:spMk id="19" creationId="{5298780A-33B9-4EA2-8F67-DE68AD62841B}"/>
          </ac:spMkLst>
        </pc:spChg>
        <pc:spChg chg="add">
          <ac:chgData name="Edens, Brooke" userId="a8f68e6f-8ff7-409b-9000-0ce617a98ea8" providerId="ADAL" clId="{6EE6376A-7B65-46E2-97A5-6B1F14374B29}" dt="2024-02-23T17:27:00.962" v="2467" actId="26606"/>
          <ac:spMkLst>
            <pc:docMk/>
            <pc:sldMk cId="450703335" sldId="259"/>
            <ac:spMk id="21" creationId="{7F488E8B-4E1E-4402-8935-D4E6C02615C7}"/>
          </ac:spMkLst>
        </pc:spChg>
      </pc:sldChg>
      <pc:sldChg chg="addSp modSp new mod setBg modNotesTx">
        <pc:chgData name="Edens, Brooke" userId="a8f68e6f-8ff7-409b-9000-0ce617a98ea8" providerId="ADAL" clId="{6EE6376A-7B65-46E2-97A5-6B1F14374B29}" dt="2024-02-23T17:41:23.435" v="3479" actId="20577"/>
        <pc:sldMkLst>
          <pc:docMk/>
          <pc:sldMk cId="2007064060" sldId="260"/>
        </pc:sldMkLst>
        <pc:spChg chg="mod">
          <ac:chgData name="Edens, Brooke" userId="a8f68e6f-8ff7-409b-9000-0ce617a98ea8" providerId="ADAL" clId="{6EE6376A-7B65-46E2-97A5-6B1F14374B29}" dt="2024-02-23T17:31:14.907" v="2654" actId="1076"/>
          <ac:spMkLst>
            <pc:docMk/>
            <pc:sldMk cId="2007064060" sldId="260"/>
            <ac:spMk id="2" creationId="{6151F134-2FA7-5E12-19F9-A7C2E2DD6F1D}"/>
          </ac:spMkLst>
        </pc:spChg>
        <pc:spChg chg="mod">
          <ac:chgData name="Edens, Brooke" userId="a8f68e6f-8ff7-409b-9000-0ce617a98ea8" providerId="ADAL" clId="{6EE6376A-7B65-46E2-97A5-6B1F14374B29}" dt="2024-02-23T17:31:44.982" v="2660" actId="12"/>
          <ac:spMkLst>
            <pc:docMk/>
            <pc:sldMk cId="2007064060" sldId="260"/>
            <ac:spMk id="3" creationId="{E7B15524-7013-A629-5B1A-60F1DADBD100}"/>
          </ac:spMkLst>
        </pc:spChg>
        <pc:spChg chg="add">
          <ac:chgData name="Edens, Brooke" userId="a8f68e6f-8ff7-409b-9000-0ce617a98ea8" providerId="ADAL" clId="{6EE6376A-7B65-46E2-97A5-6B1F14374B29}" dt="2024-02-23T17:27:02.919" v="2468" actId="26606"/>
          <ac:spMkLst>
            <pc:docMk/>
            <pc:sldMk cId="2007064060" sldId="260"/>
            <ac:spMk id="8" creationId="{081EA652-8C6A-4E69-BEB9-170809474553}"/>
          </ac:spMkLst>
        </pc:spChg>
        <pc:spChg chg="add">
          <ac:chgData name="Edens, Brooke" userId="a8f68e6f-8ff7-409b-9000-0ce617a98ea8" providerId="ADAL" clId="{6EE6376A-7B65-46E2-97A5-6B1F14374B29}" dt="2024-02-23T17:27:02.919" v="2468" actId="26606"/>
          <ac:spMkLst>
            <pc:docMk/>
            <pc:sldMk cId="2007064060" sldId="260"/>
            <ac:spMk id="10" creationId="{5298780A-33B9-4EA2-8F67-DE68AD62841B}"/>
          </ac:spMkLst>
        </pc:spChg>
        <pc:spChg chg="add">
          <ac:chgData name="Edens, Brooke" userId="a8f68e6f-8ff7-409b-9000-0ce617a98ea8" providerId="ADAL" clId="{6EE6376A-7B65-46E2-97A5-6B1F14374B29}" dt="2024-02-23T17:27:02.919" v="2468" actId="26606"/>
          <ac:spMkLst>
            <pc:docMk/>
            <pc:sldMk cId="2007064060" sldId="260"/>
            <ac:spMk id="12" creationId="{7F488E8B-4E1E-4402-8935-D4E6C02615C7}"/>
          </ac:spMkLst>
        </pc:spChg>
      </pc:sldChg>
      <pc:sldChg chg="addSp modSp new mod setBg modNotesTx">
        <pc:chgData name="Edens, Brooke" userId="a8f68e6f-8ff7-409b-9000-0ce617a98ea8" providerId="ADAL" clId="{6EE6376A-7B65-46E2-97A5-6B1F14374B29}" dt="2024-02-23T17:46:52.035" v="4078" actId="20577"/>
        <pc:sldMkLst>
          <pc:docMk/>
          <pc:sldMk cId="4075142095" sldId="261"/>
        </pc:sldMkLst>
        <pc:spChg chg="mod">
          <ac:chgData name="Edens, Brooke" userId="a8f68e6f-8ff7-409b-9000-0ce617a98ea8" providerId="ADAL" clId="{6EE6376A-7B65-46E2-97A5-6B1F14374B29}" dt="2024-02-23T17:31:50.283" v="2663" actId="1076"/>
          <ac:spMkLst>
            <pc:docMk/>
            <pc:sldMk cId="4075142095" sldId="261"/>
            <ac:spMk id="2" creationId="{79513E1B-E4F7-D233-7062-F14A01A54809}"/>
          </ac:spMkLst>
        </pc:spChg>
        <pc:spChg chg="mod">
          <ac:chgData name="Edens, Brooke" userId="a8f68e6f-8ff7-409b-9000-0ce617a98ea8" providerId="ADAL" clId="{6EE6376A-7B65-46E2-97A5-6B1F14374B29}" dt="2024-02-23T17:31:59.054" v="2665"/>
          <ac:spMkLst>
            <pc:docMk/>
            <pc:sldMk cId="4075142095" sldId="261"/>
            <ac:spMk id="3" creationId="{78569736-5CC0-9D8A-243E-37705BCF3961}"/>
          </ac:spMkLst>
        </pc:spChg>
        <pc:spChg chg="add">
          <ac:chgData name="Edens, Brooke" userId="a8f68e6f-8ff7-409b-9000-0ce617a98ea8" providerId="ADAL" clId="{6EE6376A-7B65-46E2-97A5-6B1F14374B29}" dt="2024-02-23T17:27:04.654" v="2469" actId="26606"/>
          <ac:spMkLst>
            <pc:docMk/>
            <pc:sldMk cId="4075142095" sldId="261"/>
            <ac:spMk id="8" creationId="{081EA652-8C6A-4E69-BEB9-170809474553}"/>
          </ac:spMkLst>
        </pc:spChg>
        <pc:spChg chg="add">
          <ac:chgData name="Edens, Brooke" userId="a8f68e6f-8ff7-409b-9000-0ce617a98ea8" providerId="ADAL" clId="{6EE6376A-7B65-46E2-97A5-6B1F14374B29}" dt="2024-02-23T17:27:04.654" v="2469" actId="26606"/>
          <ac:spMkLst>
            <pc:docMk/>
            <pc:sldMk cId="4075142095" sldId="261"/>
            <ac:spMk id="10" creationId="{5298780A-33B9-4EA2-8F67-DE68AD62841B}"/>
          </ac:spMkLst>
        </pc:spChg>
        <pc:spChg chg="add">
          <ac:chgData name="Edens, Brooke" userId="a8f68e6f-8ff7-409b-9000-0ce617a98ea8" providerId="ADAL" clId="{6EE6376A-7B65-46E2-97A5-6B1F14374B29}" dt="2024-02-23T17:27:04.654" v="2469" actId="26606"/>
          <ac:spMkLst>
            <pc:docMk/>
            <pc:sldMk cId="4075142095" sldId="261"/>
            <ac:spMk id="12" creationId="{7F488E8B-4E1E-4402-8935-D4E6C02615C7}"/>
          </ac:spMkLst>
        </pc:spChg>
      </pc:sldChg>
      <pc:sldChg chg="addSp modSp new mod setBg">
        <pc:chgData name="Edens, Brooke" userId="a8f68e6f-8ff7-409b-9000-0ce617a98ea8" providerId="ADAL" clId="{6EE6376A-7B65-46E2-97A5-6B1F14374B29}" dt="2024-02-23T17:27:27.510" v="2487" actId="20577"/>
        <pc:sldMkLst>
          <pc:docMk/>
          <pc:sldMk cId="196240104" sldId="262"/>
        </pc:sldMkLst>
        <pc:spChg chg="mod">
          <ac:chgData name="Edens, Brooke" userId="a8f68e6f-8ff7-409b-9000-0ce617a98ea8" providerId="ADAL" clId="{6EE6376A-7B65-46E2-97A5-6B1F14374B29}" dt="2024-02-23T17:27:08.133" v="2470" actId="26606"/>
          <ac:spMkLst>
            <pc:docMk/>
            <pc:sldMk cId="196240104" sldId="262"/>
            <ac:spMk id="2" creationId="{5C194096-0D1A-6B06-4D13-AE931859FCA0}"/>
          </ac:spMkLst>
        </pc:spChg>
        <pc:spChg chg="mod">
          <ac:chgData name="Edens, Brooke" userId="a8f68e6f-8ff7-409b-9000-0ce617a98ea8" providerId="ADAL" clId="{6EE6376A-7B65-46E2-97A5-6B1F14374B29}" dt="2024-02-23T17:27:27.510" v="2487" actId="20577"/>
          <ac:spMkLst>
            <pc:docMk/>
            <pc:sldMk cId="196240104" sldId="262"/>
            <ac:spMk id="3" creationId="{1A3CA688-EF4F-C8C6-3E43-61FD977D1EA1}"/>
          </ac:spMkLst>
        </pc:spChg>
        <pc:spChg chg="add">
          <ac:chgData name="Edens, Brooke" userId="a8f68e6f-8ff7-409b-9000-0ce617a98ea8" providerId="ADAL" clId="{6EE6376A-7B65-46E2-97A5-6B1F14374B29}" dt="2024-02-23T17:27:08.133" v="2470" actId="26606"/>
          <ac:spMkLst>
            <pc:docMk/>
            <pc:sldMk cId="196240104" sldId="262"/>
            <ac:spMk id="8" creationId="{081EA652-8C6A-4E69-BEB9-170809474553}"/>
          </ac:spMkLst>
        </pc:spChg>
        <pc:spChg chg="add">
          <ac:chgData name="Edens, Brooke" userId="a8f68e6f-8ff7-409b-9000-0ce617a98ea8" providerId="ADAL" clId="{6EE6376A-7B65-46E2-97A5-6B1F14374B29}" dt="2024-02-23T17:27:08.133" v="2470" actId="26606"/>
          <ac:spMkLst>
            <pc:docMk/>
            <pc:sldMk cId="196240104" sldId="262"/>
            <ac:spMk id="10" creationId="{5298780A-33B9-4EA2-8F67-DE68AD62841B}"/>
          </ac:spMkLst>
        </pc:spChg>
        <pc:spChg chg="add">
          <ac:chgData name="Edens, Brooke" userId="a8f68e6f-8ff7-409b-9000-0ce617a98ea8" providerId="ADAL" clId="{6EE6376A-7B65-46E2-97A5-6B1F14374B29}" dt="2024-02-23T17:27:08.133" v="2470" actId="26606"/>
          <ac:spMkLst>
            <pc:docMk/>
            <pc:sldMk cId="196240104" sldId="262"/>
            <ac:spMk id="12" creationId="{7F488E8B-4E1E-4402-8935-D4E6C02615C7}"/>
          </ac:spMkLst>
        </pc:spChg>
        <pc:cxnChg chg="add">
          <ac:chgData name="Edens, Brooke" userId="a8f68e6f-8ff7-409b-9000-0ce617a98ea8" providerId="ADAL" clId="{6EE6376A-7B65-46E2-97A5-6B1F14374B29}" dt="2024-02-23T17:27:08.133" v="2470" actId="26606"/>
          <ac:cxnSpMkLst>
            <pc:docMk/>
            <pc:sldMk cId="196240104" sldId="262"/>
            <ac:cxnSpMk id="14" creationId="{23AAC9B5-8015-485C-ACF9-A750390E9A56}"/>
          </ac:cxnSpMkLst>
        </pc:cxnChg>
      </pc:sldChg>
      <pc:sldChg chg="addSp modSp new del mod setBg">
        <pc:chgData name="Edens, Brooke" userId="a8f68e6f-8ff7-409b-9000-0ce617a98ea8" providerId="ADAL" clId="{6EE6376A-7B65-46E2-97A5-6B1F14374B29}" dt="2024-02-23T17:47:48.684" v="4105" actId="47"/>
        <pc:sldMkLst>
          <pc:docMk/>
          <pc:sldMk cId="156962618" sldId="263"/>
        </pc:sldMkLst>
        <pc:spChg chg="mod">
          <ac:chgData name="Edens, Brooke" userId="a8f68e6f-8ff7-409b-9000-0ce617a98ea8" providerId="ADAL" clId="{6EE6376A-7B65-46E2-97A5-6B1F14374B29}" dt="2024-02-23T17:47:36.635" v="4104" actId="26606"/>
          <ac:spMkLst>
            <pc:docMk/>
            <pc:sldMk cId="156962618" sldId="263"/>
            <ac:spMk id="2" creationId="{72A672BF-D08A-9DF5-2043-4DE5F4B8641D}"/>
          </ac:spMkLst>
        </pc:spChg>
        <pc:spChg chg="mod">
          <ac:chgData name="Edens, Brooke" userId="a8f68e6f-8ff7-409b-9000-0ce617a98ea8" providerId="ADAL" clId="{6EE6376A-7B65-46E2-97A5-6B1F14374B29}" dt="2024-02-23T17:47:36.635" v="4104" actId="26606"/>
          <ac:spMkLst>
            <pc:docMk/>
            <pc:sldMk cId="156962618" sldId="263"/>
            <ac:spMk id="3" creationId="{8A4E2B3E-80DC-91EE-0BFA-6056791B2A5B}"/>
          </ac:spMkLst>
        </pc:spChg>
        <pc:spChg chg="add">
          <ac:chgData name="Edens, Brooke" userId="a8f68e6f-8ff7-409b-9000-0ce617a98ea8" providerId="ADAL" clId="{6EE6376A-7B65-46E2-97A5-6B1F14374B29}" dt="2024-02-23T17:47:36.635" v="4104" actId="26606"/>
          <ac:spMkLst>
            <pc:docMk/>
            <pc:sldMk cId="156962618" sldId="263"/>
            <ac:spMk id="8" creationId="{1BB867FF-FC45-48F7-8104-F89BE54909F1}"/>
          </ac:spMkLst>
        </pc:spChg>
        <pc:spChg chg="add">
          <ac:chgData name="Edens, Brooke" userId="a8f68e6f-8ff7-409b-9000-0ce617a98ea8" providerId="ADAL" clId="{6EE6376A-7B65-46E2-97A5-6B1F14374B29}" dt="2024-02-23T17:47:36.635" v="4104" actId="26606"/>
          <ac:spMkLst>
            <pc:docMk/>
            <pc:sldMk cId="156962618" sldId="263"/>
            <ac:spMk id="10" creationId="{8BB56887-D0D5-4F0C-9E19-7247EB83C8B7}"/>
          </ac:spMkLst>
        </pc:spChg>
        <pc:spChg chg="add">
          <ac:chgData name="Edens, Brooke" userId="a8f68e6f-8ff7-409b-9000-0ce617a98ea8" providerId="ADAL" clId="{6EE6376A-7B65-46E2-97A5-6B1F14374B29}" dt="2024-02-23T17:47:36.635" v="4104" actId="26606"/>
          <ac:spMkLst>
            <pc:docMk/>
            <pc:sldMk cId="156962618" sldId="263"/>
            <ac:spMk id="12" creationId="{081E4A58-353D-44AE-B2FC-2A74E2E400F7}"/>
          </ac:spMkLst>
        </pc:spChg>
      </pc:sldChg>
      <pc:sldChg chg="modSp new del mod">
        <pc:chgData name="Edens, Brooke" userId="a8f68e6f-8ff7-409b-9000-0ce617a98ea8" providerId="ADAL" clId="{6EE6376A-7B65-46E2-97A5-6B1F14374B29}" dt="2024-02-23T17:28:43.716" v="2514" actId="47"/>
        <pc:sldMkLst>
          <pc:docMk/>
          <pc:sldMk cId="1596338563" sldId="263"/>
        </pc:sldMkLst>
        <pc:spChg chg="mod">
          <ac:chgData name="Edens, Brooke" userId="a8f68e6f-8ff7-409b-9000-0ce617a98ea8" providerId="ADAL" clId="{6EE6376A-7B65-46E2-97A5-6B1F14374B29}" dt="2024-02-23T17:28:35.972" v="2513" actId="20577"/>
          <ac:spMkLst>
            <pc:docMk/>
            <pc:sldMk cId="1596338563" sldId="263"/>
            <ac:spMk id="3" creationId="{3D70EB1E-F54E-811A-305D-6D8406CA7581}"/>
          </ac:spMkLst>
        </pc:spChg>
      </pc:sldChg>
    </pc:docChg>
  </pc:docChgLst>
  <pc:docChgLst>
    <pc:chgData name="Edens, Brooke" userId="a8f68e6f-8ff7-409b-9000-0ce617a98ea8" providerId="ADAL" clId="{E59B434E-C940-4ABE-953E-64F991A66994}"/>
    <pc:docChg chg="undo custSel addSld delSld modSld">
      <pc:chgData name="Edens, Brooke" userId="a8f68e6f-8ff7-409b-9000-0ce617a98ea8" providerId="ADAL" clId="{E59B434E-C940-4ABE-953E-64F991A66994}" dt="2024-02-27T20:04:46.772" v="1074" actId="20577"/>
      <pc:docMkLst>
        <pc:docMk/>
      </pc:docMkLst>
      <pc:sldChg chg="modSp add del mod addCm modCm">
        <pc:chgData name="Edens, Brooke" userId="a8f68e6f-8ff7-409b-9000-0ce617a98ea8" providerId="ADAL" clId="{E59B434E-C940-4ABE-953E-64F991A66994}" dt="2024-02-27T17:02:46.659" v="96" actId="20577"/>
        <pc:sldMkLst>
          <pc:docMk/>
          <pc:sldMk cId="1528890003" sldId="256"/>
        </pc:sldMkLst>
        <pc:spChg chg="mod">
          <ac:chgData name="Edens, Brooke" userId="a8f68e6f-8ff7-409b-9000-0ce617a98ea8" providerId="ADAL" clId="{E59B434E-C940-4ABE-953E-64F991A66994}" dt="2024-02-27T17:02:46.659" v="96" actId="20577"/>
          <ac:spMkLst>
            <pc:docMk/>
            <pc:sldMk cId="1528890003" sldId="256"/>
            <ac:spMk id="6" creationId="{DD82D100-F6E5-46E7-1C5D-963A225FEFD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Edens, Brooke" userId="a8f68e6f-8ff7-409b-9000-0ce617a98ea8" providerId="ADAL" clId="{E59B434E-C940-4ABE-953E-64F991A66994}" dt="2024-02-27T17:00:56.172" v="70" actId="20577"/>
              <pc2:cmMkLst xmlns:pc2="http://schemas.microsoft.com/office/powerpoint/2019/9/main/command">
                <pc:docMk/>
                <pc:sldMk cId="1528890003" sldId="256"/>
                <pc2:cmMk id="{8ABE989A-FC95-4641-AD8A-12E4F91313BF}"/>
              </pc2:cmMkLst>
            </pc226:cmChg>
          </p:ext>
        </pc:extLst>
      </pc:sldChg>
      <pc:sldChg chg="add del modNotesTx">
        <pc:chgData name="Edens, Brooke" userId="a8f68e6f-8ff7-409b-9000-0ce617a98ea8" providerId="ADAL" clId="{E59B434E-C940-4ABE-953E-64F991A66994}" dt="2024-02-27T19:21:46.813" v="412" actId="113"/>
        <pc:sldMkLst>
          <pc:docMk/>
          <pc:sldMk cId="173914661" sldId="257"/>
        </pc:sldMkLst>
      </pc:sldChg>
      <pc:sldChg chg="modNotesTx">
        <pc:chgData name="Edens, Brooke" userId="a8f68e6f-8ff7-409b-9000-0ce617a98ea8" providerId="ADAL" clId="{E59B434E-C940-4ABE-953E-64F991A66994}" dt="2024-02-27T19:21:54.842" v="415" actId="20577"/>
        <pc:sldMkLst>
          <pc:docMk/>
          <pc:sldMk cId="2718412863" sldId="258"/>
        </pc:sldMkLst>
      </pc:sldChg>
      <pc:sldChg chg="modNotesTx">
        <pc:chgData name="Edens, Brooke" userId="a8f68e6f-8ff7-409b-9000-0ce617a98ea8" providerId="ADAL" clId="{E59B434E-C940-4ABE-953E-64F991A66994}" dt="2024-02-27T19:50:39.815" v="1056" actId="20577"/>
        <pc:sldMkLst>
          <pc:docMk/>
          <pc:sldMk cId="450703335" sldId="259"/>
        </pc:sldMkLst>
      </pc:sldChg>
      <pc:sldChg chg="modNotesTx">
        <pc:chgData name="Edens, Brooke" userId="a8f68e6f-8ff7-409b-9000-0ce617a98ea8" providerId="ADAL" clId="{E59B434E-C940-4ABE-953E-64F991A66994}" dt="2024-02-27T19:50:42.603" v="1057"/>
        <pc:sldMkLst>
          <pc:docMk/>
          <pc:sldMk cId="2007064060" sldId="260"/>
        </pc:sldMkLst>
      </pc:sldChg>
      <pc:sldChg chg="modNotesTx">
        <pc:chgData name="Edens, Brooke" userId="a8f68e6f-8ff7-409b-9000-0ce617a98ea8" providerId="ADAL" clId="{E59B434E-C940-4ABE-953E-64F991A66994}" dt="2024-02-27T19:53:57.689" v="1070" actId="20577"/>
        <pc:sldMkLst>
          <pc:docMk/>
          <pc:sldMk cId="4075142095" sldId="261"/>
        </pc:sldMkLst>
      </pc:sldChg>
      <pc:sldChg chg="modSp mod">
        <pc:chgData name="Edens, Brooke" userId="a8f68e6f-8ff7-409b-9000-0ce617a98ea8" providerId="ADAL" clId="{E59B434E-C940-4ABE-953E-64F991A66994}" dt="2024-02-27T20:04:46.772" v="1074" actId="20577"/>
        <pc:sldMkLst>
          <pc:docMk/>
          <pc:sldMk cId="196240104" sldId="262"/>
        </pc:sldMkLst>
        <pc:spChg chg="mod">
          <ac:chgData name="Edens, Brooke" userId="a8f68e6f-8ff7-409b-9000-0ce617a98ea8" providerId="ADAL" clId="{E59B434E-C940-4ABE-953E-64F991A66994}" dt="2024-02-27T20:04:46.772" v="1074" actId="20577"/>
          <ac:spMkLst>
            <pc:docMk/>
            <pc:sldMk cId="196240104" sldId="262"/>
            <ac:spMk id="3" creationId="{1A3CA688-EF4F-C8C6-3E43-61FD977D1EA1}"/>
          </ac:spMkLst>
        </pc:spChg>
      </pc:sldChg>
    </pc:docChg>
  </pc:docChgLst>
  <pc:docChgLst>
    <pc:chgData name="Phillips, Candice" userId="ddadf466-d4fb-456e-bc06-60607c477e0e" providerId="ADAL" clId="{E7CA17BA-F23C-452B-8EDB-76EC710979B4}"/>
    <pc:docChg chg="custSel modSld">
      <pc:chgData name="Phillips, Candice" userId="ddadf466-d4fb-456e-bc06-60607c477e0e" providerId="ADAL" clId="{E7CA17BA-F23C-452B-8EDB-76EC710979B4}" dt="2024-03-01T18:20:36.657" v="66" actId="20577"/>
      <pc:docMkLst>
        <pc:docMk/>
      </pc:docMkLst>
      <pc:sldChg chg="modSp mod delCm">
        <pc:chgData name="Phillips, Candice" userId="ddadf466-d4fb-456e-bc06-60607c477e0e" providerId="ADAL" clId="{E7CA17BA-F23C-452B-8EDB-76EC710979B4}" dt="2024-03-01T18:07:14.801" v="32"/>
        <pc:sldMkLst>
          <pc:docMk/>
          <pc:sldMk cId="1528890003" sldId="256"/>
        </pc:sldMkLst>
        <pc:spChg chg="mod">
          <ac:chgData name="Phillips, Candice" userId="ddadf466-d4fb-456e-bc06-60607c477e0e" providerId="ADAL" clId="{E7CA17BA-F23C-452B-8EDB-76EC710979B4}" dt="2024-03-01T18:07:14.801" v="32"/>
          <ac:spMkLst>
            <pc:docMk/>
            <pc:sldMk cId="1528890003" sldId="256"/>
            <ac:spMk id="6" creationId="{DD82D100-F6E5-46E7-1C5D-963A225FEFD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Phillips, Candice" userId="ddadf466-d4fb-456e-bc06-60607c477e0e" providerId="ADAL" clId="{E7CA17BA-F23C-452B-8EDB-76EC710979B4}" dt="2024-03-01T18:05:58.192" v="0"/>
              <pc2:cmMkLst xmlns:pc2="http://schemas.microsoft.com/office/powerpoint/2019/9/main/command">
                <pc:docMk/>
                <pc:sldMk cId="1528890003" sldId="256"/>
                <pc2:cmMk id="{8ABE989A-FC95-4641-AD8A-12E4F91313BF}"/>
              </pc2:cmMkLst>
            </pc226:cmChg>
          </p:ext>
        </pc:extLst>
      </pc:sldChg>
      <pc:sldChg chg="modSp mod modNotesTx">
        <pc:chgData name="Phillips, Candice" userId="ddadf466-d4fb-456e-bc06-60607c477e0e" providerId="ADAL" clId="{E7CA17BA-F23C-452B-8EDB-76EC710979B4}" dt="2024-03-01T18:20:36.657" v="66" actId="20577"/>
        <pc:sldMkLst>
          <pc:docMk/>
          <pc:sldMk cId="2718412863" sldId="258"/>
        </pc:sldMkLst>
        <pc:spChg chg="mod">
          <ac:chgData name="Phillips, Candice" userId="ddadf466-d4fb-456e-bc06-60607c477e0e" providerId="ADAL" clId="{E7CA17BA-F23C-452B-8EDB-76EC710979B4}" dt="2024-03-01T18:20:32.262" v="59" actId="20577"/>
          <ac:spMkLst>
            <pc:docMk/>
            <pc:sldMk cId="2718412863" sldId="258"/>
            <ac:spMk id="2" creationId="{C582ED7A-06CA-18E8-40E1-FA573AB525D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693F5-DE15-4941-AD7B-5632EC2AD599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5C5BD-120D-40C7-9806-D3739F1FF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8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95C5BD-120D-40C7-9806-D3739F1FF5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55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US" sz="1200" b="0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Speaker notes include the important information you will cover when delivering a presentation. Create speaker notes by writing a paragraph for the section below that addresses each question with explanation and detail. </a:t>
            </a:r>
            <a:r>
              <a:rPr lang="en-US" sz="1200" dirty="0">
                <a:latin typeface="Garamond" panose="02020404030301010803" pitchFamily="18" charset="0"/>
              </a:rPr>
              <a:t>Click where it says [TYPE HERE] and remove the words [TYPE HERE] to add speaker notes.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Discovery (See Week 2 assignment)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Discuss your selected nursing clinical practice problem.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[TYPE HERE]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Discuss why this selected problem is the most important in your current or past practice area.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[TYPE HERE]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D0D0D"/>
                </a:solidFill>
                <a:effectLst/>
                <a:latin typeface="Söhne"/>
              </a:rPr>
              <a:t>List your PICOT question.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i="0" dirty="0">
                <a:solidFill>
                  <a:srgbClr val="0D0D0D"/>
                </a:solidFill>
                <a:effectLst/>
                <a:latin typeface="Söhne"/>
              </a:rPr>
              <a:t>[TYPE HERE]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95C5BD-120D-40C7-9806-D3739F1FF5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592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US" sz="1200" b="0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Speaker notes include the important information you will cover when delivering a presentation. Create speaker notes by writing a paragraph for the section below that addresses each question with explanation and detail. </a:t>
            </a:r>
            <a:r>
              <a:rPr lang="en-US" sz="1200" dirty="0">
                <a:latin typeface="Garamond" panose="02020404030301010803" pitchFamily="18" charset="0"/>
              </a:rPr>
              <a:t>Click where it says [TYPE HERE] and remove the words [TYPE HERE] to add speaker notes.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/>
              <a:t>Summary </a:t>
            </a:r>
            <a:r>
              <a:rPr lang="en-US" b="1" dirty="0"/>
              <a:t>(See Week 2 assignment)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 Discuss the findings from the selected systematic review.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[TYPE HERE]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D0D0D"/>
                </a:solidFill>
                <a:effectLst/>
                <a:latin typeface="Söhne"/>
              </a:rPr>
              <a:t>Discuss the findings from the selected quantitative research study.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i="0" dirty="0">
                <a:solidFill>
                  <a:srgbClr val="0D0D0D"/>
                </a:solidFill>
                <a:effectLst/>
                <a:latin typeface="Söhne"/>
              </a:rPr>
              <a:t>[TYPE HERE]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Explain why the evidence is relevant to your selected nursing clinical practice problem.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i="0" dirty="0">
                <a:solidFill>
                  <a:srgbClr val="0D0D0D"/>
                </a:solidFill>
                <a:effectLst/>
                <a:latin typeface="Söhne"/>
              </a:rPr>
              <a:t>[TYPE HERE]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95C5BD-120D-40C7-9806-D3739F1FF5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545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US" sz="1200" b="0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Speaker notes include the important information you will cover when delivering a presentation. Create speaker notes by writing a paragraph for the section below that addresses each question with explanation and detail. </a:t>
            </a:r>
            <a:r>
              <a:rPr lang="en-US" sz="1200" dirty="0">
                <a:latin typeface="Garamond" panose="02020404030301010803" pitchFamily="18" charset="0"/>
              </a:rPr>
              <a:t>Click where it says [TYPE HERE] and remove the words [TYPE HERE] to add speaker notes.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dirty="0"/>
              <a:t>Translation (See Week 4 assignment)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Discuss the intervention that will be implemented to address the clinical nursing practice problem.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[TYPE HERE]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Discuss the setting where the change project will occur, including the organization’s current culture of change.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[TYPE HERE]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Discuss the interprofessional committee needed to plan the implementation of the intervention. Explain how each team member will be involved.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[TYPE HERE]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95C5BD-120D-40C7-9806-D3739F1FF5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318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US" sz="1200" b="0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Speaker notes include the important information you will cover when delivering a presentation. Create speaker notes by writing a paragraph for the section below that addresses each question with explanation and detail. </a:t>
            </a:r>
            <a:r>
              <a:rPr lang="en-US" sz="1200" dirty="0">
                <a:latin typeface="Garamond" panose="02020404030301010803" pitchFamily="18" charset="0"/>
              </a:rPr>
              <a:t>Click where it says [TYPE HERE] and remove the words [TYPE HERE] to add speaker notes.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Integration (See Week 4 assignment)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Discuss the key performance indicators that will be tracked to monitor the progress of the change project.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[TYPE HERE]</a:t>
            </a:r>
            <a:endParaRPr lang="en-US" sz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Explain the anticipated timeline for implementing the change project.</a:t>
            </a: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None/>
              <a:tabLst>
                <a:tab pos="457200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[TYPE HERE]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Discuss how you will use informatics or healthcare technologies to collect, aggregate, and analyze data. 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457200" algn="l"/>
              </a:tabLst>
              <a:defRPr/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[TYPE HERE]</a:t>
            </a:r>
            <a:endParaRPr lang="en-US" sz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95C5BD-120D-40C7-9806-D3739F1FF5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775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US" sz="1200" b="0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Speaker notes include the important information you will cover when delivering a presentation. Create speaker notes by writing a paragraph for the section below that addresses each question with explanation and detail. </a:t>
            </a:r>
            <a:r>
              <a:rPr lang="en-US" sz="1200" dirty="0">
                <a:latin typeface="Garamond" panose="02020404030301010803" pitchFamily="18" charset="0"/>
              </a:rPr>
              <a:t>Click where it says [TYPE HERE] and remove the words [TYPE HERE] to add speaker notes.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Evaluation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Discuss how you will ensure the privacy and security of the client’s data during the evaluation of the change project. 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457200" algn="l"/>
              </a:tabLst>
              <a:defRPr/>
            </a:pPr>
            <a:r>
              <a:rPr lang="en-US" dirty="0"/>
              <a:t>[TYPE HERE]</a:t>
            </a:r>
            <a:endParaRPr lang="en-US" sz="1200" b="0" i="0" dirty="0">
              <a:solidFill>
                <a:srgbClr val="0D0D0D"/>
              </a:solidFill>
              <a:effectLst/>
              <a:latin typeface="Calibri" panose="020F0502020204030204" pitchFamily="34" charset="0"/>
              <a:ea typeface="MS Mincho" panose="02020609040205080304" pitchFamily="49" charset="-128"/>
            </a:endParaRP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b="0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Explain how you will disseminate the outcomes of the change project.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457200" algn="l"/>
              </a:tabLst>
              <a:defRPr/>
            </a:pPr>
            <a:r>
              <a:rPr lang="en-US" dirty="0"/>
              <a:t>[TYPE HERE]</a:t>
            </a:r>
            <a:endParaRPr lang="en-US" sz="1200" b="0" i="0" dirty="0">
              <a:solidFill>
                <a:srgbClr val="0D0D0D"/>
              </a:solidFill>
              <a:effectLst/>
              <a:latin typeface="Calibri" panose="020F0502020204030204" pitchFamily="34" charset="0"/>
              <a:ea typeface="MS Mincho" panose="02020609040205080304" pitchFamily="49" charset="-128"/>
            </a:endParaRP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b="0" i="0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Describe the next steps for the use of the change project information. 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457200" algn="l"/>
              </a:tabLst>
              <a:defRPr/>
            </a:pPr>
            <a:r>
              <a:rPr lang="en-US" dirty="0"/>
              <a:t>[TYPE HERE]</a:t>
            </a: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457200" algn="l"/>
              </a:tabLst>
            </a:pPr>
            <a:endParaRPr lang="en-US" sz="1200" b="0" i="0" dirty="0">
              <a:solidFill>
                <a:srgbClr val="0D0D0D"/>
              </a:solidFill>
              <a:effectLst/>
              <a:latin typeface="Söhne"/>
              <a:ea typeface="MS Mincho" panose="02020609040205080304" pitchFamily="49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95C5BD-120D-40C7-9806-D3739F1FF5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349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95C5BD-120D-40C7-9806-D3739F1FF5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52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5C88A-6821-4768-602F-2082EB7C7E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F372CA-F08F-179F-4639-998593299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EB32C-7CC0-F4AE-3D05-882C9E5FA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0FD7E-BBD2-671C-E278-F6B4997D4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948C2-5840-6CF7-40C0-8352D51D8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06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3D966-6F8E-6852-2C52-EB8D2F0A9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ACCA98-29A9-CD02-00BA-4CA55F001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8ABE78-6B24-1CFD-F3AA-5AB99AE94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1A4EF-89CD-21A4-BB04-926F06859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E673B-BF6A-CAE0-AADB-A549FE0AA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8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A786DA-2454-84A2-7EE4-E76DA8D866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006E91-D48E-211F-D4D6-73120A38E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AF3F8-DE63-4798-188E-02A3CFA1B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9A98F-F1C5-286D-A58B-3CA4C4D4C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555CC-D711-1B5E-97E4-F0B2766A4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40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8FBED-C1E0-35C5-6A72-C67E40272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ACDB3-C008-0E31-E5DC-27A563DB2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EF926-0163-73C8-7960-13E643B87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36507-2FB8-5375-F6FA-242E335E0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C8199-B443-B23B-10A7-AF5F68448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17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D504D-2052-DAF6-0E77-666656818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B9850E-76B4-7857-5090-04C36A23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39988-164E-BF9D-4CFA-80312304E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F5FBE-9865-9297-4022-7A283449C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91825-9647-2694-6AA2-11FA1299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9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36B28-1649-1321-8B47-55E18B875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9F62B-EBF6-0826-FFB7-B166F1A1CF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9889E4-71B4-7383-0EE4-27B3F5B72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3F6A2-F967-24BA-FABF-812261BBD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9C440F-A6FE-E46E-CE38-97508B04F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DF644C-ADBB-FFBA-C807-01CC6D5C2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482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39780-A3FF-197A-7197-7209CB2DD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2F1656-B41A-EFC8-B771-C3DD5C280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F6C9DB-B6B7-CB5A-4BB5-7AEE739075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842A56-4E55-AAB0-765E-DFD179660E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A5FD03-64BE-04A7-ACAD-71C3D8AEE6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676AD0-63FF-A506-3ED1-1208634B4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2954F6-F81A-2CA3-EC9C-95CF18C17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7BFB1B-3188-C5B8-BEA3-A3BCF56C9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298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58A5B-7956-B47E-52A8-A053341CA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04B99C-C2A9-3DFE-A78D-F7BC605C0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07FBE8-8795-A247-D9BF-D679EC54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DF3738-D92D-CA76-5EED-DCB0F26D9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53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7B148C-4412-3EF3-18C6-0C8C1349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4BF1F1-4001-E4B8-09DA-F55EE9DE6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B2B088-7BAD-F845-B094-1C26C02DE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7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30489-1C63-EC87-1A07-C7E843CFF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88C8F-2D6E-0B3A-27AF-2A4D41415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3E8F2B-6311-FCB6-CCD7-68EA664DD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F5265-3E57-5B80-D7DC-48E9C09D4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4B43E9-457B-415F-223F-003F725FD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81F4BB-5A5C-7DE0-4922-723601A0A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60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3A165-6768-ECCF-3B70-644684401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3F3D84-BF87-9857-A4A1-644BD48A79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A106C3-E34B-F39F-12B0-72043D142B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CAB1A-E4CE-541E-B7C9-099AEB322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657A-8BE4-4324-9F12-AE40660B9292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94C2FF-F7F0-A8DC-B59C-F338B2D75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3B14B7-FD89-16B6-F5F1-D14870882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70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6E3698-E4D0-0FF9-F955-97C9E6AE5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6479EE-8579-611C-137C-9707C6936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2FBC9-11BF-81A9-7A9E-E125268210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D657A-8BE4-4324-9F12-AE40660B9292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11389-752E-1518-2048-92AF7B2A86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F925E-A306-6F9B-0DDB-EA7CEFCCA5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934E9-ED43-4E1B-9C85-1631D39F3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6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66E48AFA-8884-4F68-A44F-D2C1E8609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D4F66A-4959-7E86-212A-DA9BC87612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9907" y="839972"/>
            <a:ext cx="8046055" cy="15280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 marR="0">
              <a:spcAft>
                <a:spcPts val="800"/>
              </a:spcAft>
            </a:pPr>
            <a:r>
              <a:rPr lang="en-US" sz="31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Week 6 Assignment</a:t>
            </a:r>
            <a:br>
              <a:rPr lang="en-US" sz="31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31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Dissemination of Change Project</a:t>
            </a:r>
            <a:br>
              <a:rPr lang="en-US" sz="31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3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8" name="Arc 67">
            <a:extLst>
              <a:ext uri="{FF2B5EF4-FFF2-40B4-BE49-F238E27FC236}">
                <a16:creationId xmlns:a16="http://schemas.microsoft.com/office/drawing/2014/main" id="{969D19A6-08CB-498C-93EC-3FFB021FC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8717845" y="3339275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14" y="1109615"/>
            <a:ext cx="10872172" cy="2147250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</p:spPr>
      </p:pic>
      <p:sp>
        <p:nvSpPr>
          <p:cNvPr id="6" name="Subtitle 5">
            <a:extLst>
              <a:ext uri="{FF2B5EF4-FFF2-40B4-BE49-F238E27FC236}">
                <a16:creationId xmlns:a16="http://schemas.microsoft.com/office/drawing/2014/main" id="{DD82D100-F6E5-46E7-1C5D-963A225FE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9907" y="2637662"/>
            <a:ext cx="8373894" cy="3777425"/>
          </a:xfr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R="0" algn="l">
              <a:spcBef>
                <a:spcPts val="0"/>
              </a:spcBef>
              <a:spcAft>
                <a:spcPts val="1000"/>
              </a:spcAft>
            </a:pPr>
            <a:r>
              <a:rPr lang="en-US" sz="3600" b="1" dirty="0"/>
              <a:t>Directions</a:t>
            </a:r>
            <a:endParaRPr lang="en-US" sz="1400" b="1" dirty="0"/>
          </a:p>
          <a:p>
            <a:pPr marL="3429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/>
              <a:t>Complete the Dissemination of Change Project template by building on your selected nursing clinical practice problem and the feedback from previous assignments throughout the course. </a:t>
            </a:r>
          </a:p>
          <a:p>
            <a:pPr marL="3429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/>
              <a:t>Click the box to the right to add your name and date. Click on the next slide.</a:t>
            </a:r>
          </a:p>
          <a:p>
            <a:pPr marL="3429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/>
              <a:t>Find and click the word Notes at the bottom right of your PowerPoint screen. </a:t>
            </a:r>
          </a:p>
          <a:p>
            <a:pPr marL="3429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/>
              <a:t>In the notes section, on each slide, add speaker notes by answering each question with explanation and detail. Click [TYPE HERE] in the notes section. Remove the words [TYPE HERE] to add speaker notes. </a:t>
            </a: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/>
              <a:t>The information on the PowerPoint slides should highlight important information from the speaker notes to accompany a presentation. Click [TYPE HERE] on the PowerPoint slide, remove the words [TYPE HERE], and provide the key information for each section. </a:t>
            </a:r>
          </a:p>
          <a:p>
            <a:pPr marL="3429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/>
              <a:t>Do not change the font size. Ensure your information fits on the slide.</a:t>
            </a:r>
          </a:p>
          <a:p>
            <a:pPr marL="3429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/>
              <a:t>Correctly cite and reference at least </a:t>
            </a:r>
            <a:r>
              <a:rPr lang="en-US" b="1" dirty="0"/>
              <a:t>three</a:t>
            </a:r>
            <a:r>
              <a:rPr lang="en-US" dirty="0"/>
              <a:t> scholarly sources that help support the assignment. Sources should be no more than five years old unless they are historical references.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E49267-B10F-CC06-6496-08BBDA7F21A1}"/>
              </a:ext>
            </a:extLst>
          </p:cNvPr>
          <p:cNvSpPr txBox="1"/>
          <p:nvPr/>
        </p:nvSpPr>
        <p:spPr>
          <a:xfrm>
            <a:off x="160077" y="3423484"/>
            <a:ext cx="28814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Name:</a:t>
            </a:r>
          </a:p>
          <a:p>
            <a:endParaRPr lang="en-US" dirty="0"/>
          </a:p>
          <a:p>
            <a:r>
              <a:rPr lang="en-US" dirty="0"/>
              <a:t>Date:</a:t>
            </a:r>
          </a:p>
        </p:txBody>
      </p:sp>
    </p:spTree>
    <p:extLst>
      <p:ext uri="{BB962C8B-B14F-4D97-AF65-F5344CB8AC3E}">
        <p14:creationId xmlns:p14="http://schemas.microsoft.com/office/powerpoint/2010/main" val="1528890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Triangle 2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B9AB82-29EA-E003-8A9A-CE8D910CB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74" y="637523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6000" dirty="0"/>
              <a:t>Discovery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FBE3E-451C-8478-FCC3-9EA6D26F9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967023"/>
            <a:ext cx="8074815" cy="3802841"/>
          </a:xfrm>
        </p:spPr>
        <p:txBody>
          <a:bodyPr anchor="t">
            <a:normAutofit/>
          </a:bodyPr>
          <a:lstStyle/>
          <a:p>
            <a:r>
              <a:rPr lang="en-US" sz="2400" dirty="0"/>
              <a:t>[TYPE HERE: Add key information from your speaker notes.]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914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Triangle 3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82ED7A-06CA-18E8-40E1-FA573AB52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74" y="642641"/>
            <a:ext cx="8074815" cy="16184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000" kern="1200" dirty="0">
                <a:latin typeface="+mj-lt"/>
                <a:ea typeface="+mj-ea"/>
                <a:cs typeface="+mj-cs"/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2E379-AF94-5ABA-ED21-C1DFB8E12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935127"/>
            <a:ext cx="8074815" cy="38347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kern="1200" dirty="0">
                <a:latin typeface="+mn-lt"/>
                <a:ea typeface="+mn-ea"/>
                <a:cs typeface="+mn-cs"/>
              </a:rPr>
              <a:t>[TYPE HERE: Add key information from your speaker notes.]</a:t>
            </a:r>
          </a:p>
        </p:txBody>
      </p:sp>
    </p:spTree>
    <p:extLst>
      <p:ext uri="{BB962C8B-B14F-4D97-AF65-F5344CB8AC3E}">
        <p14:creationId xmlns:p14="http://schemas.microsoft.com/office/powerpoint/2010/main" val="2718412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E0EB1E-BA63-E240-B88F-5C4673412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74" y="62327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6000" dirty="0"/>
              <a:t>Translation</a:t>
            </a:r>
            <a:endParaRPr lang="en-US" sz="7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41469-9F4D-D081-C809-8C40106A0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903229"/>
            <a:ext cx="8074815" cy="3866636"/>
          </a:xfrm>
        </p:spPr>
        <p:txBody>
          <a:bodyPr anchor="t">
            <a:normAutofit/>
          </a:bodyPr>
          <a:lstStyle/>
          <a:p>
            <a:r>
              <a:rPr lang="en-US" sz="2400" kern="1200" dirty="0">
                <a:latin typeface="+mn-lt"/>
                <a:ea typeface="+mn-ea"/>
                <a:cs typeface="+mn-cs"/>
              </a:rPr>
              <a:t>[TYPE HERE: Add key information from your speaker notes.]</a:t>
            </a:r>
          </a:p>
        </p:txBody>
      </p:sp>
    </p:spTree>
    <p:extLst>
      <p:ext uri="{BB962C8B-B14F-4D97-AF65-F5344CB8AC3E}">
        <p14:creationId xmlns:p14="http://schemas.microsoft.com/office/powerpoint/2010/main" val="450703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51F134-2FA7-5E12-19F9-A7C2E2DD6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74" y="62327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6000" dirty="0"/>
              <a:t>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15524-7013-A629-5B1A-60F1DADBD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935125"/>
            <a:ext cx="8074815" cy="3834739"/>
          </a:xfrm>
        </p:spPr>
        <p:txBody>
          <a:bodyPr anchor="t">
            <a:normAutofit/>
          </a:bodyPr>
          <a:lstStyle/>
          <a:p>
            <a:r>
              <a:rPr lang="en-US" sz="2400" kern="1200" dirty="0">
                <a:latin typeface="+mn-lt"/>
                <a:ea typeface="+mn-ea"/>
                <a:cs typeface="+mn-cs"/>
              </a:rPr>
              <a:t>[TYPE HERE: Add key information from your speaker notes.]</a:t>
            </a:r>
          </a:p>
        </p:txBody>
      </p:sp>
    </p:spTree>
    <p:extLst>
      <p:ext uri="{BB962C8B-B14F-4D97-AF65-F5344CB8AC3E}">
        <p14:creationId xmlns:p14="http://schemas.microsoft.com/office/powerpoint/2010/main" val="2007064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513E1B-E4F7-D233-7062-F14A01A54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74" y="642641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6000" dirty="0"/>
              <a:t>Evaluation</a:t>
            </a:r>
            <a:r>
              <a:rPr lang="en-US" sz="7200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69736-5CC0-9D8A-243E-37705BCF3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998921"/>
            <a:ext cx="8074815" cy="377094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400" kern="1200" dirty="0">
                <a:latin typeface="+mn-lt"/>
                <a:ea typeface="+mn-ea"/>
                <a:cs typeface="+mn-cs"/>
              </a:rPr>
              <a:t>[TYPE HERE: Add key information from your speaker notes.]</a:t>
            </a:r>
          </a:p>
        </p:txBody>
      </p:sp>
    </p:spTree>
    <p:extLst>
      <p:ext uri="{BB962C8B-B14F-4D97-AF65-F5344CB8AC3E}">
        <p14:creationId xmlns:p14="http://schemas.microsoft.com/office/powerpoint/2010/main" val="4075142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194096-0D1A-6B06-4D13-AE931859F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US" sz="4600"/>
              <a:t>References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CA688-EF4F-C8C6-3E43-61FD977D1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en-US" sz="2400" dirty="0"/>
              <a:t>[TYPE HERE]</a:t>
            </a:r>
          </a:p>
          <a:p>
            <a:r>
              <a:rPr lang="en-US" sz="2400" dirty="0"/>
              <a:t>[TYPE HERE]</a:t>
            </a:r>
          </a:p>
          <a:p>
            <a:r>
              <a:rPr lang="en-US" sz="2400"/>
              <a:t>[TYPE HERE]</a:t>
            </a:r>
          </a:p>
        </p:txBody>
      </p:sp>
    </p:spTree>
    <p:extLst>
      <p:ext uri="{BB962C8B-B14F-4D97-AF65-F5344CB8AC3E}">
        <p14:creationId xmlns:p14="http://schemas.microsoft.com/office/powerpoint/2010/main" val="196240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A95EF8DB82FB4997C638D066947DF0" ma:contentTypeVersion="10" ma:contentTypeDescription="Create a new document." ma:contentTypeScope="" ma:versionID="4080efafd2a763fd90e982e51b3cb0fb">
  <xsd:schema xmlns:xsd="http://www.w3.org/2001/XMLSchema" xmlns:xs="http://www.w3.org/2001/XMLSchema" xmlns:p="http://schemas.microsoft.com/office/2006/metadata/properties" xmlns:ns2="643e4b23-b21e-4c63-ab5d-8637acfa1692" xmlns:ns3="68d97f9e-2ed3-4382-888c-347201a868f8" targetNamespace="http://schemas.microsoft.com/office/2006/metadata/properties" ma:root="true" ma:fieldsID="7abde8a6d7fa4f03830e9a298ae7c9c1" ns2:_="" ns3:_="">
    <xsd:import namespace="643e4b23-b21e-4c63-ab5d-8637acfa1692"/>
    <xsd:import namespace="68d97f9e-2ed3-4382-888c-347201a868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e4b23-b21e-4c63-ab5d-8637acfa16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23ca446d-c166-4ca0-b6cc-4db8fda31d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d97f9e-2ed3-4382-888c-347201a868f8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7504cdbe-59df-41f2-84c1-873e9966680b}" ma:internalName="TaxCatchAll" ma:showField="CatchAllData" ma:web="68d97f9e-2ed3-4382-888c-347201a868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8d97f9e-2ed3-4382-888c-347201a868f8" xsi:nil="true"/>
    <lcf76f155ced4ddcb4097134ff3c332f xmlns="643e4b23-b21e-4c63-ab5d-8637acfa169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502F5FD-33D1-415B-811F-AC593716B3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020419-AEC9-4FF4-873F-1DF0A7298F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3e4b23-b21e-4c63-ab5d-8637acfa1692"/>
    <ds:schemaRef ds:uri="68d97f9e-2ed3-4382-888c-347201a868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D76695F-E957-4E86-95F2-5DF179C08171}">
  <ds:schemaRefs>
    <ds:schemaRef ds:uri="http://www.w3.org/XML/1998/namespace"/>
    <ds:schemaRef ds:uri="http://schemas.openxmlformats.org/package/2006/metadata/core-properties"/>
    <ds:schemaRef ds:uri="643e4b23-b21e-4c63-ab5d-8637acfa1692"/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schemas.microsoft.com/office/2006/metadata/properties"/>
    <ds:schemaRef ds:uri="68d97f9e-2ed3-4382-888c-347201a868f8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867</Words>
  <Application>Microsoft Office PowerPoint</Application>
  <PresentationFormat>Widescreen</PresentationFormat>
  <Paragraphs>78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Garamond</vt:lpstr>
      <vt:lpstr>Söhne</vt:lpstr>
      <vt:lpstr>Office Theme</vt:lpstr>
      <vt:lpstr>Week 6 Assignment Dissemination of Change Project </vt:lpstr>
      <vt:lpstr>Discovery</vt:lpstr>
      <vt:lpstr>Summary</vt:lpstr>
      <vt:lpstr>Translation</vt:lpstr>
      <vt:lpstr>Integration</vt:lpstr>
      <vt:lpstr>Evaluation </vt:lpstr>
      <vt:lpstr>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5 Assignment Part 2: Ethical Issues with Wearable Technologies </dc:title>
  <dc:creator>Edens, Brooke</dc:creator>
  <cp:lastModifiedBy>Sullivan, Adam</cp:lastModifiedBy>
  <cp:revision>3</cp:revision>
  <dcterms:created xsi:type="dcterms:W3CDTF">2023-08-14T16:56:04Z</dcterms:created>
  <dcterms:modified xsi:type="dcterms:W3CDTF">2024-03-20T12:39:55Z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0x0101002FA95EF8DB82FB4997C638D066947DF0</vt:lpwstr>
  </property>
  <property fmtid="{D5CDD505-2E9C-101B-9397-08002B2CF9AE}" pid="3" name="MediaServiceImageTags">
    <vt:lpwstr/>
  </property>
  <property fmtid="{D5CDD505-2E9C-101B-9397-08002B2CF9AE}" pid="4" name="Order">
    <vt:r8>319900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