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17F"/>
    <a:srgbClr val="ECD54E"/>
    <a:srgbClr val="CEAC1A"/>
    <a:srgbClr val="AA7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87039" y="794765"/>
            <a:ext cx="5217921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799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123945" y="678941"/>
            <a:ext cx="3281679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2000" b="1" spc="-40" dirty="0" smtClean="0">
                <a:latin typeface="Calibri"/>
                <a:cs typeface="Calibri"/>
              </a:rPr>
              <a:t>Helping Mothers Survive</a:t>
            </a:r>
          </a:p>
          <a:p>
            <a:pPr marL="12700" algn="ctr">
              <a:lnSpc>
                <a:spcPct val="100000"/>
              </a:lnSpc>
            </a:pPr>
            <a:r>
              <a:rPr lang="en-US" sz="2000" b="1" spc="-40" dirty="0" smtClean="0">
                <a:latin typeface="Calibri"/>
                <a:cs typeface="Calibri"/>
              </a:rPr>
              <a:t>Training </a:t>
            </a:r>
            <a:r>
              <a:rPr sz="2000" b="1" spc="-40" dirty="0" smtClean="0">
                <a:latin typeface="Calibri"/>
                <a:cs typeface="Calibri"/>
              </a:rPr>
              <a:t>R</a:t>
            </a:r>
            <a:r>
              <a:rPr sz="2000" b="1" dirty="0" smtClean="0">
                <a:latin typeface="Calibri"/>
                <a:cs typeface="Calibri"/>
              </a:rPr>
              <a:t>oom</a:t>
            </a:r>
            <a:r>
              <a:rPr sz="2000" b="1" spc="-20" dirty="0" smtClean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</a:t>
            </a:r>
            <a:r>
              <a:rPr sz="2000" b="1" spc="-40" dirty="0">
                <a:latin typeface="Calibri"/>
                <a:cs typeface="Calibri"/>
              </a:rPr>
              <a:t>a</a:t>
            </a:r>
            <a:r>
              <a:rPr sz="2000" b="1" spc="-30" dirty="0">
                <a:latin typeface="Calibri"/>
                <a:cs typeface="Calibri"/>
              </a:rPr>
              <a:t>y</a:t>
            </a:r>
            <a:r>
              <a:rPr sz="2000" b="1" dirty="0">
                <a:latin typeface="Calibri"/>
                <a:cs typeface="Calibri"/>
              </a:rPr>
              <a:t>out</a:t>
            </a:r>
            <a:r>
              <a:rPr sz="2000" b="1" spc="-15" dirty="0">
                <a:latin typeface="Calibri"/>
                <a:cs typeface="Calibri"/>
              </a:rPr>
              <a:t> 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620669" y="1466088"/>
            <a:ext cx="8132952" cy="4096512"/>
          </a:xfrm>
          <a:custGeom>
            <a:avLst/>
            <a:gdLst/>
            <a:ahLst/>
            <a:cxnLst/>
            <a:rect l="l" t="t" r="r" b="b"/>
            <a:pathLst>
              <a:path w="5080000" h="2780029">
                <a:moveTo>
                  <a:pt x="0" y="2779776"/>
                </a:moveTo>
                <a:lnTo>
                  <a:pt x="5079492" y="2779776"/>
                </a:lnTo>
                <a:lnTo>
                  <a:pt x="5079492" y="0"/>
                </a:lnTo>
                <a:lnTo>
                  <a:pt x="0" y="0"/>
                </a:lnTo>
                <a:lnTo>
                  <a:pt x="0" y="2779776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9264914" y="1911865"/>
            <a:ext cx="2757213" cy="3374234"/>
          </a:xfrm>
          <a:custGeom>
            <a:avLst/>
            <a:gdLst/>
            <a:ahLst/>
            <a:cxnLst/>
            <a:rect l="l" t="t" r="r" b="b"/>
            <a:pathLst>
              <a:path w="2502534" h="2334895">
                <a:moveTo>
                  <a:pt x="2113280" y="0"/>
                </a:moveTo>
                <a:lnTo>
                  <a:pt x="389127" y="0"/>
                </a:lnTo>
                <a:lnTo>
                  <a:pt x="357216" y="1290"/>
                </a:lnTo>
                <a:lnTo>
                  <a:pt x="295624" y="11310"/>
                </a:lnTo>
                <a:lnTo>
                  <a:pt x="237672" y="30583"/>
                </a:lnTo>
                <a:lnTo>
                  <a:pt x="184163" y="58306"/>
                </a:lnTo>
                <a:lnTo>
                  <a:pt x="135898" y="93678"/>
                </a:lnTo>
                <a:lnTo>
                  <a:pt x="93678" y="135898"/>
                </a:lnTo>
                <a:lnTo>
                  <a:pt x="58306" y="184163"/>
                </a:lnTo>
                <a:lnTo>
                  <a:pt x="30583" y="237672"/>
                </a:lnTo>
                <a:lnTo>
                  <a:pt x="11310" y="295624"/>
                </a:lnTo>
                <a:lnTo>
                  <a:pt x="1290" y="357216"/>
                </a:lnTo>
                <a:lnTo>
                  <a:pt x="0" y="389127"/>
                </a:lnTo>
                <a:lnTo>
                  <a:pt x="0" y="1945639"/>
                </a:lnTo>
                <a:lnTo>
                  <a:pt x="5093" y="2008752"/>
                </a:lnTo>
                <a:lnTo>
                  <a:pt x="19840" y="2068624"/>
                </a:lnTo>
                <a:lnTo>
                  <a:pt x="43438" y="2124455"/>
                </a:lnTo>
                <a:lnTo>
                  <a:pt x="75086" y="2175442"/>
                </a:lnTo>
                <a:lnTo>
                  <a:pt x="113982" y="2220785"/>
                </a:lnTo>
                <a:lnTo>
                  <a:pt x="159325" y="2259681"/>
                </a:lnTo>
                <a:lnTo>
                  <a:pt x="210312" y="2291329"/>
                </a:lnTo>
                <a:lnTo>
                  <a:pt x="266143" y="2314927"/>
                </a:lnTo>
                <a:lnTo>
                  <a:pt x="326015" y="2329674"/>
                </a:lnTo>
                <a:lnTo>
                  <a:pt x="389127" y="2334768"/>
                </a:lnTo>
                <a:lnTo>
                  <a:pt x="2113280" y="2334768"/>
                </a:lnTo>
                <a:lnTo>
                  <a:pt x="2176392" y="2329674"/>
                </a:lnTo>
                <a:lnTo>
                  <a:pt x="2236264" y="2314927"/>
                </a:lnTo>
                <a:lnTo>
                  <a:pt x="2292095" y="2291329"/>
                </a:lnTo>
                <a:lnTo>
                  <a:pt x="2343082" y="2259681"/>
                </a:lnTo>
                <a:lnTo>
                  <a:pt x="2388425" y="2220785"/>
                </a:lnTo>
                <a:lnTo>
                  <a:pt x="2427321" y="2175442"/>
                </a:lnTo>
                <a:lnTo>
                  <a:pt x="2458969" y="2124455"/>
                </a:lnTo>
                <a:lnTo>
                  <a:pt x="2482567" y="2068624"/>
                </a:lnTo>
                <a:lnTo>
                  <a:pt x="2497314" y="2008752"/>
                </a:lnTo>
                <a:lnTo>
                  <a:pt x="2502408" y="1945639"/>
                </a:lnTo>
                <a:lnTo>
                  <a:pt x="2502408" y="389127"/>
                </a:lnTo>
                <a:lnTo>
                  <a:pt x="2497314" y="326015"/>
                </a:lnTo>
                <a:lnTo>
                  <a:pt x="2482567" y="266143"/>
                </a:lnTo>
                <a:lnTo>
                  <a:pt x="2458969" y="210312"/>
                </a:lnTo>
                <a:lnTo>
                  <a:pt x="2427321" y="159325"/>
                </a:lnTo>
                <a:lnTo>
                  <a:pt x="2388425" y="113982"/>
                </a:lnTo>
                <a:lnTo>
                  <a:pt x="2343082" y="75086"/>
                </a:lnTo>
                <a:lnTo>
                  <a:pt x="2292095" y="43438"/>
                </a:lnTo>
                <a:lnTo>
                  <a:pt x="2236264" y="19840"/>
                </a:lnTo>
                <a:lnTo>
                  <a:pt x="2176392" y="5093"/>
                </a:lnTo>
                <a:lnTo>
                  <a:pt x="2113280" y="0"/>
                </a:lnTo>
                <a:close/>
              </a:path>
            </a:pathLst>
          </a:custGeom>
          <a:solidFill>
            <a:srgbClr val="F1F1F1"/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54" name="object 17"/>
          <p:cNvSpPr/>
          <p:nvPr/>
        </p:nvSpPr>
        <p:spPr>
          <a:xfrm>
            <a:off x="11360025" y="3284548"/>
            <a:ext cx="139065" cy="150178"/>
          </a:xfrm>
          <a:custGeom>
            <a:avLst/>
            <a:gdLst/>
            <a:ahLst/>
            <a:cxnLst/>
            <a:rect l="l" t="t" r="r" b="b"/>
            <a:pathLst>
              <a:path w="139064" h="136525">
                <a:moveTo>
                  <a:pt x="132986" y="97709"/>
                </a:moveTo>
                <a:lnTo>
                  <a:pt x="98952" y="130770"/>
                </a:lnTo>
                <a:lnTo>
                  <a:pt x="75757" y="136429"/>
                </a:lnTo>
                <a:lnTo>
                  <a:pt x="63564" y="136201"/>
                </a:lnTo>
                <a:lnTo>
                  <a:pt x="26843" y="118815"/>
                </a:lnTo>
                <a:lnTo>
                  <a:pt x="1398" y="78738"/>
                </a:lnTo>
                <a:lnTo>
                  <a:pt x="0" y="67675"/>
                </a:lnTo>
                <a:lnTo>
                  <a:pt x="607" y="56559"/>
                </a:lnTo>
                <a:lnTo>
                  <a:pt x="27165" y="14529"/>
                </a:lnTo>
                <a:lnTo>
                  <a:pt x="70929" y="0"/>
                </a:lnTo>
                <a:lnTo>
                  <a:pt x="82580" y="1359"/>
                </a:lnTo>
                <a:lnTo>
                  <a:pt x="116232" y="19493"/>
                </a:lnTo>
                <a:lnTo>
                  <a:pt x="138420" y="61107"/>
                </a:lnTo>
                <a:lnTo>
                  <a:pt x="139021" y="72700"/>
                </a:lnTo>
                <a:lnTo>
                  <a:pt x="137526" y="84309"/>
                </a:lnTo>
                <a:lnTo>
                  <a:pt x="133876" y="95701"/>
                </a:lnTo>
                <a:lnTo>
                  <a:pt x="132986" y="97709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340515" y="1711963"/>
            <a:ext cx="656964" cy="377236"/>
            <a:chOff x="2340515" y="1711963"/>
            <a:chExt cx="656964" cy="377236"/>
          </a:xfrm>
        </p:grpSpPr>
        <p:sp>
          <p:nvSpPr>
            <p:cNvPr id="174" name="Rectangle 173"/>
            <p:cNvSpPr/>
            <p:nvPr/>
          </p:nvSpPr>
          <p:spPr>
            <a:xfrm>
              <a:off x="2340515" y="1711963"/>
              <a:ext cx="354676" cy="377236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bject 17"/>
            <p:cNvSpPr/>
            <p:nvPr/>
          </p:nvSpPr>
          <p:spPr>
            <a:xfrm>
              <a:off x="2858414" y="172095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11260201" y="2345628"/>
            <a:ext cx="381000" cy="395580"/>
          </a:xfrm>
          <a:prstGeom prst="rect">
            <a:avLst/>
          </a:prstGeom>
          <a:solidFill>
            <a:srgbClr val="F1E17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TextBox 188"/>
          <p:cNvSpPr txBox="1"/>
          <p:nvPr/>
        </p:nvSpPr>
        <p:spPr>
          <a:xfrm>
            <a:off x="9594371" y="3174971"/>
            <a:ext cx="759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Chairs</a:t>
            </a:r>
            <a:endParaRPr lang="en-US" dirty="0"/>
          </a:p>
        </p:txBody>
      </p:sp>
      <p:sp>
        <p:nvSpPr>
          <p:cNvPr id="190" name="TextBox 189"/>
          <p:cNvSpPr txBox="1"/>
          <p:nvPr/>
        </p:nvSpPr>
        <p:spPr>
          <a:xfrm>
            <a:off x="9625161" y="3844953"/>
            <a:ext cx="15071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Action </a:t>
            </a:r>
          </a:p>
          <a:p>
            <a:r>
              <a:rPr lang="en-US" dirty="0" smtClean="0"/>
              <a:t>Plan taped </a:t>
            </a:r>
          </a:p>
          <a:p>
            <a:r>
              <a:rPr lang="en-US" dirty="0"/>
              <a:t>o</a:t>
            </a:r>
            <a:r>
              <a:rPr lang="en-US" dirty="0" smtClean="0"/>
              <a:t>n wall or </a:t>
            </a:r>
          </a:p>
          <a:p>
            <a:r>
              <a:rPr lang="en-US" dirty="0"/>
              <a:t>f</a:t>
            </a:r>
            <a:r>
              <a:rPr lang="en-US" dirty="0" smtClean="0"/>
              <a:t>lipchart easel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909599" y="3522169"/>
            <a:ext cx="381000" cy="653756"/>
            <a:chOff x="909599" y="3522169"/>
            <a:chExt cx="381000" cy="653756"/>
          </a:xfrm>
        </p:grpSpPr>
        <p:sp>
          <p:nvSpPr>
            <p:cNvPr id="192" name="object 17"/>
            <p:cNvSpPr/>
            <p:nvPr/>
          </p:nvSpPr>
          <p:spPr>
            <a:xfrm>
              <a:off x="909599" y="3522169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909599" y="3808994"/>
              <a:ext cx="381000" cy="366931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276006" y="1794632"/>
            <a:ext cx="1073173" cy="1383474"/>
            <a:chOff x="6276006" y="1794632"/>
            <a:chExt cx="1073173" cy="1383474"/>
          </a:xfrm>
        </p:grpSpPr>
        <p:sp>
          <p:nvSpPr>
            <p:cNvPr id="17" name="object 17"/>
            <p:cNvSpPr/>
            <p:nvPr/>
          </p:nvSpPr>
          <p:spPr>
            <a:xfrm>
              <a:off x="6887280" y="225778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52" name="object 17"/>
            <p:cNvSpPr/>
            <p:nvPr/>
          </p:nvSpPr>
          <p:spPr>
            <a:xfrm>
              <a:off x="6741768" y="246280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53" name="object 17"/>
            <p:cNvSpPr/>
            <p:nvPr/>
          </p:nvSpPr>
          <p:spPr>
            <a:xfrm>
              <a:off x="6611716" y="264330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55" name="object 17"/>
            <p:cNvSpPr/>
            <p:nvPr/>
          </p:nvSpPr>
          <p:spPr>
            <a:xfrm>
              <a:off x="6518370" y="2854743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61" name="object 17"/>
            <p:cNvSpPr/>
            <p:nvPr/>
          </p:nvSpPr>
          <p:spPr>
            <a:xfrm>
              <a:off x="6276006" y="289852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63" name="object 17"/>
            <p:cNvSpPr/>
            <p:nvPr/>
          </p:nvSpPr>
          <p:spPr>
            <a:xfrm>
              <a:off x="7044837" y="207562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45" name="object 17"/>
            <p:cNvSpPr/>
            <p:nvPr/>
          </p:nvSpPr>
          <p:spPr>
            <a:xfrm>
              <a:off x="6597764" y="229549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46" name="object 17"/>
            <p:cNvSpPr/>
            <p:nvPr/>
          </p:nvSpPr>
          <p:spPr>
            <a:xfrm>
              <a:off x="6880833" y="192255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47" name="object 17"/>
            <p:cNvSpPr/>
            <p:nvPr/>
          </p:nvSpPr>
          <p:spPr>
            <a:xfrm>
              <a:off x="6722356" y="209852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50" name="object 17"/>
            <p:cNvSpPr/>
            <p:nvPr/>
          </p:nvSpPr>
          <p:spPr>
            <a:xfrm>
              <a:off x="6379305" y="270515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55" name="object 17"/>
            <p:cNvSpPr/>
            <p:nvPr/>
          </p:nvSpPr>
          <p:spPr>
            <a:xfrm>
              <a:off x="6468962" y="250032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56" name="object 17"/>
            <p:cNvSpPr/>
            <p:nvPr/>
          </p:nvSpPr>
          <p:spPr>
            <a:xfrm>
              <a:off x="6430887" y="3041581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60" name="object 17"/>
            <p:cNvSpPr/>
            <p:nvPr/>
          </p:nvSpPr>
          <p:spPr>
            <a:xfrm>
              <a:off x="7062744" y="179463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61" name="object 17"/>
            <p:cNvSpPr/>
            <p:nvPr/>
          </p:nvSpPr>
          <p:spPr>
            <a:xfrm>
              <a:off x="7210114" y="195666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048451" y="1466088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 rot="16200000">
            <a:off x="581831" y="3072850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4739587" y="1489121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3050171" y="5225780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4737448" y="5217818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9628854" y="2358752"/>
            <a:ext cx="769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Tables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1211388" y="4343862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362200" y="5029200"/>
            <a:ext cx="656964" cy="377236"/>
            <a:chOff x="2362200" y="5029200"/>
            <a:chExt cx="656964" cy="377236"/>
          </a:xfrm>
        </p:grpSpPr>
        <p:sp>
          <p:nvSpPr>
            <p:cNvPr id="77" name="Rectangle 76"/>
            <p:cNvSpPr/>
            <p:nvPr/>
          </p:nvSpPr>
          <p:spPr>
            <a:xfrm>
              <a:off x="2362200" y="5029200"/>
              <a:ext cx="354676" cy="377236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bject 17"/>
            <p:cNvSpPr/>
            <p:nvPr/>
          </p:nvSpPr>
          <p:spPr>
            <a:xfrm>
              <a:off x="2880099" y="5038193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194935" y="5024917"/>
            <a:ext cx="656964" cy="377236"/>
            <a:chOff x="5194935" y="5024917"/>
            <a:chExt cx="656964" cy="377236"/>
          </a:xfrm>
        </p:grpSpPr>
        <p:sp>
          <p:nvSpPr>
            <p:cNvPr id="80" name="Rectangle 79"/>
            <p:cNvSpPr/>
            <p:nvPr/>
          </p:nvSpPr>
          <p:spPr>
            <a:xfrm flipH="1">
              <a:off x="5497223" y="5024917"/>
              <a:ext cx="354676" cy="377236"/>
            </a:xfrm>
            <a:prstGeom prst="rect">
              <a:avLst/>
            </a:prstGeom>
            <a:solidFill>
              <a:srgbClr val="ECD54E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bject 17"/>
            <p:cNvSpPr/>
            <p:nvPr/>
          </p:nvSpPr>
          <p:spPr>
            <a:xfrm flipH="1">
              <a:off x="5194935" y="503391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194935" y="1711963"/>
            <a:ext cx="656964" cy="377236"/>
            <a:chOff x="5194935" y="1711963"/>
            <a:chExt cx="656964" cy="377236"/>
          </a:xfrm>
        </p:grpSpPr>
        <p:sp>
          <p:nvSpPr>
            <p:cNvPr id="75" name="Rectangle 74"/>
            <p:cNvSpPr/>
            <p:nvPr/>
          </p:nvSpPr>
          <p:spPr>
            <a:xfrm flipH="1">
              <a:off x="5497223" y="1711963"/>
              <a:ext cx="354676" cy="377236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bject 17"/>
            <p:cNvSpPr/>
            <p:nvPr/>
          </p:nvSpPr>
          <p:spPr>
            <a:xfrm flipH="1">
              <a:off x="5194935" y="172095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sp>
        <p:nvSpPr>
          <p:cNvPr id="83" name="TextBox 82"/>
          <p:cNvSpPr txBox="1"/>
          <p:nvPr/>
        </p:nvSpPr>
        <p:spPr>
          <a:xfrm rot="5400000" flipH="1">
            <a:off x="8398489" y="3069672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8057532" y="3505200"/>
            <a:ext cx="381000" cy="653756"/>
            <a:chOff x="8057532" y="3505200"/>
            <a:chExt cx="381000" cy="653756"/>
          </a:xfrm>
        </p:grpSpPr>
        <p:sp>
          <p:nvSpPr>
            <p:cNvPr id="85" name="object 17"/>
            <p:cNvSpPr/>
            <p:nvPr/>
          </p:nvSpPr>
          <p:spPr>
            <a:xfrm flipH="1">
              <a:off x="8299467" y="350520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86" name="Rectangle 85"/>
            <p:cNvSpPr/>
            <p:nvPr/>
          </p:nvSpPr>
          <p:spPr>
            <a:xfrm flipH="1">
              <a:off x="8057532" y="3792025"/>
              <a:ext cx="381000" cy="366931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310674" y="3709511"/>
            <a:ext cx="1073173" cy="1383474"/>
            <a:chOff x="6310674" y="3709511"/>
            <a:chExt cx="1073173" cy="1383474"/>
          </a:xfrm>
        </p:grpSpPr>
        <p:sp>
          <p:nvSpPr>
            <p:cNvPr id="88" name="object 17"/>
            <p:cNvSpPr/>
            <p:nvPr/>
          </p:nvSpPr>
          <p:spPr>
            <a:xfrm flipV="1">
              <a:off x="6921948" y="449330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89" name="object 17"/>
            <p:cNvSpPr/>
            <p:nvPr/>
          </p:nvSpPr>
          <p:spPr>
            <a:xfrm flipV="1">
              <a:off x="6776436" y="428828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0" name="object 17"/>
            <p:cNvSpPr/>
            <p:nvPr/>
          </p:nvSpPr>
          <p:spPr>
            <a:xfrm flipV="1">
              <a:off x="6646384" y="410779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1" name="object 17"/>
            <p:cNvSpPr/>
            <p:nvPr/>
          </p:nvSpPr>
          <p:spPr>
            <a:xfrm flipV="1">
              <a:off x="6553038" y="3896349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2" name="object 17"/>
            <p:cNvSpPr/>
            <p:nvPr/>
          </p:nvSpPr>
          <p:spPr>
            <a:xfrm flipV="1">
              <a:off x="6310674" y="385256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3" name="object 17"/>
            <p:cNvSpPr/>
            <p:nvPr/>
          </p:nvSpPr>
          <p:spPr>
            <a:xfrm flipV="1">
              <a:off x="7079505" y="467547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4" name="object 17"/>
            <p:cNvSpPr/>
            <p:nvPr/>
          </p:nvSpPr>
          <p:spPr>
            <a:xfrm flipV="1">
              <a:off x="6632432" y="445560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5" name="object 17"/>
            <p:cNvSpPr/>
            <p:nvPr/>
          </p:nvSpPr>
          <p:spPr>
            <a:xfrm flipV="1">
              <a:off x="6915501" y="482853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6" name="object 17"/>
            <p:cNvSpPr/>
            <p:nvPr/>
          </p:nvSpPr>
          <p:spPr>
            <a:xfrm flipV="1">
              <a:off x="6757024" y="465256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7" name="object 17"/>
            <p:cNvSpPr/>
            <p:nvPr/>
          </p:nvSpPr>
          <p:spPr>
            <a:xfrm flipV="1">
              <a:off x="6413973" y="404593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8" name="object 17"/>
            <p:cNvSpPr/>
            <p:nvPr/>
          </p:nvSpPr>
          <p:spPr>
            <a:xfrm flipV="1">
              <a:off x="6503630" y="425077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9" name="object 17"/>
            <p:cNvSpPr/>
            <p:nvPr/>
          </p:nvSpPr>
          <p:spPr>
            <a:xfrm flipV="1">
              <a:off x="6465555" y="3709511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00" name="object 17"/>
            <p:cNvSpPr/>
            <p:nvPr/>
          </p:nvSpPr>
          <p:spPr>
            <a:xfrm flipV="1">
              <a:off x="7097412" y="495646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01" name="object 17"/>
            <p:cNvSpPr/>
            <p:nvPr/>
          </p:nvSpPr>
          <p:spPr>
            <a:xfrm flipV="1">
              <a:off x="7244782" y="479442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10201545" y="1891785"/>
            <a:ext cx="864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Legend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1057436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89B5A7570A064AB62E160E9D1D00DD" ma:contentTypeVersion="18" ma:contentTypeDescription="Create a new document." ma:contentTypeScope="" ma:versionID="f5e6e9cb5dbe5299dfaff1fbd44745b8">
  <xsd:schema xmlns:xsd="http://www.w3.org/2001/XMLSchema" xmlns:xs="http://www.w3.org/2001/XMLSchema" xmlns:p="http://schemas.microsoft.com/office/2006/metadata/properties" xmlns:ns2="3de2f908-da8a-4305-b72f-490d3fbeb6c9" xmlns:ns3="4baa46b0-2d9b-4080-856c-5aca5894b07b" targetNamespace="http://schemas.microsoft.com/office/2006/metadata/properties" ma:root="true" ma:fieldsID="5e1fad860b9224698e984692e597b3a6" ns2:_="" ns3:_="">
    <xsd:import namespace="3de2f908-da8a-4305-b72f-490d3fbeb6c9"/>
    <xsd:import namespace="4baa46b0-2d9b-4080-856c-5aca5894b0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e2f908-da8a-4305-b72f-490d3fbeb6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2030005-553d-47f4-ac0f-a9fbbe3866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aa46b0-2d9b-4080-856c-5aca5894b07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10ce0f5-c9f0-435c-ba10-cf52e8aa2c56}" ma:internalName="TaxCatchAll" ma:showField="CatchAllData" ma:web="4baa46b0-2d9b-4080-856c-5aca5894b0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e2f908-da8a-4305-b72f-490d3fbeb6c9">
      <Terms xmlns="http://schemas.microsoft.com/office/infopath/2007/PartnerControls"/>
    </lcf76f155ced4ddcb4097134ff3c332f>
    <TaxCatchAll xmlns="4baa46b0-2d9b-4080-856c-5aca5894b07b" xsi:nil="true"/>
  </documentManagement>
</p:properties>
</file>

<file path=customXml/itemProps1.xml><?xml version="1.0" encoding="utf-8"?>
<ds:datastoreItem xmlns:ds="http://schemas.openxmlformats.org/officeDocument/2006/customXml" ds:itemID="{741D2043-41F6-4F90-AF3D-3A94C551128A}"/>
</file>

<file path=customXml/itemProps2.xml><?xml version="1.0" encoding="utf-8"?>
<ds:datastoreItem xmlns:ds="http://schemas.openxmlformats.org/officeDocument/2006/customXml" ds:itemID="{F21781D8-FCE0-4932-8395-8429DE4BCDAA}"/>
</file>

<file path=customXml/itemProps3.xml><?xml version="1.0" encoding="utf-8"?>
<ds:datastoreItem xmlns:ds="http://schemas.openxmlformats.org/officeDocument/2006/customXml" ds:itemID="{6245B2C8-FD3D-40B2-9EBB-9F0B6F79A86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24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Amick, Erick</dc:creator>
  <cp:lastModifiedBy>Kayla Britt</cp:lastModifiedBy>
  <cp:revision>35</cp:revision>
  <dcterms:created xsi:type="dcterms:W3CDTF">2014-01-24T14:12:31Z</dcterms:created>
  <dcterms:modified xsi:type="dcterms:W3CDTF">2018-02-20T16:30:48Z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2014-01-24T00:00:00Z</vt:filetime>
  </property>
  <property fmtid="{D5CDD505-2E9C-101B-9397-08002B2CF9AE}" pid="3" name="LastSaved">
    <vt:filetime>2014-01-24T00:00:00Z</vt:filetime>
  </property>
  <property fmtid="{D5CDD505-2E9C-101B-9397-08002B2CF9AE}" pid="4" name="ContentTypeId">
    <vt:lpwstr>0x010100C989B5A7570A064AB62E160E9D1D00DD</vt:lpwstr>
  </property>
  <property fmtid="{D5CDD505-2E9C-101B-9397-08002B2CF9AE}" pid="5" name="MediaServiceImageTags">
    <vt:lpwstr/>
  </property>
</Properties>
</file>